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65D92-7DDE-409F-B5F5-80E66734F1ED}" v="324" dt="2025-08-07T17:35:37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1CDD6-E84B-4AC0-90CB-F545489DA5B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9FFBAD-756F-42D0-B10A-718FDE89A8B7}">
      <dgm:prSet/>
      <dgm:spPr/>
      <dgm:t>
        <a:bodyPr/>
        <a:lstStyle/>
        <a:p>
          <a:pPr>
            <a:defRPr cap="all"/>
          </a:pPr>
          <a:r>
            <a:rPr lang="en-IN" dirty="0">
              <a:latin typeface="Book Antiqua"/>
            </a:rPr>
            <a:t>India depends heavily on coal but is committed to net-zero targets.</a:t>
          </a:r>
          <a:endParaRPr lang="en-US" dirty="0">
            <a:latin typeface="Book Antiqua"/>
          </a:endParaRPr>
        </a:p>
      </dgm:t>
    </dgm:pt>
    <dgm:pt modelId="{0559DDC9-CF50-486C-B04A-5769CE693857}" type="parTrans" cxnId="{3E0DEF12-BE47-4785-A639-9BC59C3CF0B7}">
      <dgm:prSet/>
      <dgm:spPr/>
      <dgm:t>
        <a:bodyPr/>
        <a:lstStyle/>
        <a:p>
          <a:endParaRPr lang="en-US"/>
        </a:p>
      </dgm:t>
    </dgm:pt>
    <dgm:pt modelId="{E3455C21-7406-4001-8564-846ED361FA12}" type="sibTrans" cxnId="{3E0DEF12-BE47-4785-A639-9BC59C3CF0B7}">
      <dgm:prSet/>
      <dgm:spPr/>
      <dgm:t>
        <a:bodyPr/>
        <a:lstStyle/>
        <a:p>
          <a:endParaRPr lang="en-US"/>
        </a:p>
      </dgm:t>
    </dgm:pt>
    <dgm:pt modelId="{026013F8-D64D-4C09-90C8-25AD0CF57F99}">
      <dgm:prSet/>
      <dgm:spPr/>
      <dgm:t>
        <a:bodyPr/>
        <a:lstStyle/>
        <a:p>
          <a:pPr>
            <a:defRPr cap="all"/>
          </a:pPr>
          <a:r>
            <a:rPr lang="en-IN" dirty="0">
              <a:latin typeface="Book Antiqua"/>
            </a:rPr>
            <a:t>Coal mines lack tools to assess emissions vs. natural absorption (carbon sinks).</a:t>
          </a:r>
          <a:endParaRPr lang="en-US" dirty="0">
            <a:latin typeface="Book Antiqua"/>
          </a:endParaRPr>
        </a:p>
      </dgm:t>
    </dgm:pt>
    <dgm:pt modelId="{87EE6386-985A-4E37-AFB9-58F42A9C70C2}" type="parTrans" cxnId="{99DDB7B9-3C3E-4202-A105-356BDA9A7843}">
      <dgm:prSet/>
      <dgm:spPr/>
      <dgm:t>
        <a:bodyPr/>
        <a:lstStyle/>
        <a:p>
          <a:endParaRPr lang="en-US"/>
        </a:p>
      </dgm:t>
    </dgm:pt>
    <dgm:pt modelId="{EC85BE15-428F-4DA4-8C16-A2B8EB394788}" type="sibTrans" cxnId="{99DDB7B9-3C3E-4202-A105-356BDA9A7843}">
      <dgm:prSet/>
      <dgm:spPr/>
      <dgm:t>
        <a:bodyPr/>
        <a:lstStyle/>
        <a:p>
          <a:endParaRPr lang="en-US"/>
        </a:p>
      </dgm:t>
    </dgm:pt>
    <dgm:pt modelId="{428DCA3C-D517-4F77-A4E4-3CD8FA5D54D1}">
      <dgm:prSet/>
      <dgm:spPr/>
      <dgm:t>
        <a:bodyPr/>
        <a:lstStyle/>
        <a:p>
          <a:pPr>
            <a:defRPr cap="all"/>
          </a:pPr>
          <a:r>
            <a:rPr lang="en-IN" dirty="0">
              <a:latin typeface="Book Antiqua"/>
            </a:rPr>
            <a:t>Afforestation and clean technologies are underutilized due to limited data.</a:t>
          </a:r>
          <a:endParaRPr lang="en-US" dirty="0">
            <a:latin typeface="Book Antiqua"/>
          </a:endParaRPr>
        </a:p>
      </dgm:t>
    </dgm:pt>
    <dgm:pt modelId="{5A23523B-8A6D-4309-B740-FBDC29562562}" type="parTrans" cxnId="{8FE767D0-974F-42D6-A48A-9529BC0BED3F}">
      <dgm:prSet/>
      <dgm:spPr/>
      <dgm:t>
        <a:bodyPr/>
        <a:lstStyle/>
        <a:p>
          <a:endParaRPr lang="en-US"/>
        </a:p>
      </dgm:t>
    </dgm:pt>
    <dgm:pt modelId="{0E603933-00BC-4995-B4CE-476842912306}" type="sibTrans" cxnId="{8FE767D0-974F-42D6-A48A-9529BC0BED3F}">
      <dgm:prSet/>
      <dgm:spPr/>
      <dgm:t>
        <a:bodyPr/>
        <a:lstStyle/>
        <a:p>
          <a:endParaRPr lang="en-US"/>
        </a:p>
      </dgm:t>
    </dgm:pt>
    <dgm:pt modelId="{B189C767-DE9A-41E0-8CBA-81816CF9439A}">
      <dgm:prSet/>
      <dgm:spPr/>
      <dgm:t>
        <a:bodyPr/>
        <a:lstStyle/>
        <a:p>
          <a:pPr>
            <a:defRPr cap="all"/>
          </a:pPr>
          <a:r>
            <a:rPr lang="en-IN" dirty="0">
              <a:latin typeface="Book Antiqua"/>
            </a:rPr>
            <a:t>A smart tool can bridge this gap by offering real-time tracking and planning.</a:t>
          </a:r>
          <a:endParaRPr lang="en-US" dirty="0">
            <a:latin typeface="Book Antiqua"/>
          </a:endParaRPr>
        </a:p>
      </dgm:t>
    </dgm:pt>
    <dgm:pt modelId="{E0C0FB37-7B5C-4129-9D38-AA769A505A93}" type="parTrans" cxnId="{C7867B29-6AAC-4B3D-BC2C-2F680BABF83C}">
      <dgm:prSet/>
      <dgm:spPr/>
      <dgm:t>
        <a:bodyPr/>
        <a:lstStyle/>
        <a:p>
          <a:endParaRPr lang="en-US"/>
        </a:p>
      </dgm:t>
    </dgm:pt>
    <dgm:pt modelId="{A184B0F8-FBDB-49CB-B244-AA9F6C655FD9}" type="sibTrans" cxnId="{C7867B29-6AAC-4B3D-BC2C-2F680BABF83C}">
      <dgm:prSet/>
      <dgm:spPr/>
      <dgm:t>
        <a:bodyPr/>
        <a:lstStyle/>
        <a:p>
          <a:endParaRPr lang="en-US"/>
        </a:p>
      </dgm:t>
    </dgm:pt>
    <dgm:pt modelId="{F605430B-5195-4D64-BB8F-903563A8C1DC}" type="pres">
      <dgm:prSet presAssocID="{F651CDD6-E84B-4AC0-90CB-F545489DA5B3}" presName="root" presStyleCnt="0">
        <dgm:presLayoutVars>
          <dgm:dir/>
          <dgm:resizeHandles val="exact"/>
        </dgm:presLayoutVars>
      </dgm:prSet>
      <dgm:spPr/>
    </dgm:pt>
    <dgm:pt modelId="{0AF6D46C-4C39-4165-BC1E-1656583722DA}" type="pres">
      <dgm:prSet presAssocID="{BA9FFBAD-756F-42D0-B10A-718FDE89A8B7}" presName="compNode" presStyleCnt="0"/>
      <dgm:spPr/>
    </dgm:pt>
    <dgm:pt modelId="{27CEAAE4-1AB6-455D-9543-1C71D7219FC0}" type="pres">
      <dgm:prSet presAssocID="{BA9FFBAD-756F-42D0-B10A-718FDE89A8B7}" presName="iconBgRect" presStyleLbl="bgShp" presStyleIdx="0" presStyleCnt="4"/>
      <dgm:spPr/>
    </dgm:pt>
    <dgm:pt modelId="{06B63888-902E-46E6-8BDC-A9AE425BDBA6}" type="pres">
      <dgm:prSet presAssocID="{BA9FFBAD-756F-42D0-B10A-718FDE89A8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5FBAD8CD-F28F-4667-B588-ECA9FBFB48A7}" type="pres">
      <dgm:prSet presAssocID="{BA9FFBAD-756F-42D0-B10A-718FDE89A8B7}" presName="spaceRect" presStyleCnt="0"/>
      <dgm:spPr/>
    </dgm:pt>
    <dgm:pt modelId="{873E9B05-4B9C-415C-BF8F-1859F2EEAF76}" type="pres">
      <dgm:prSet presAssocID="{BA9FFBAD-756F-42D0-B10A-718FDE89A8B7}" presName="textRect" presStyleLbl="revTx" presStyleIdx="0" presStyleCnt="4">
        <dgm:presLayoutVars>
          <dgm:chMax val="1"/>
          <dgm:chPref val="1"/>
        </dgm:presLayoutVars>
      </dgm:prSet>
      <dgm:spPr/>
    </dgm:pt>
    <dgm:pt modelId="{3FCE06B4-0AB4-4542-B8E5-FB30784EFEC2}" type="pres">
      <dgm:prSet presAssocID="{E3455C21-7406-4001-8564-846ED361FA12}" presName="sibTrans" presStyleCnt="0"/>
      <dgm:spPr/>
    </dgm:pt>
    <dgm:pt modelId="{FC26333C-9ADE-430F-A213-8687EF449223}" type="pres">
      <dgm:prSet presAssocID="{026013F8-D64D-4C09-90C8-25AD0CF57F99}" presName="compNode" presStyleCnt="0"/>
      <dgm:spPr/>
    </dgm:pt>
    <dgm:pt modelId="{256C3BE4-293D-4290-99C8-12A66FDDEBB2}" type="pres">
      <dgm:prSet presAssocID="{026013F8-D64D-4C09-90C8-25AD0CF57F99}" presName="iconBgRect" presStyleLbl="bgShp" presStyleIdx="1" presStyleCnt="4"/>
      <dgm:spPr/>
    </dgm:pt>
    <dgm:pt modelId="{EE594A1D-A716-4DE2-8EC2-044681FC735B}" type="pres">
      <dgm:prSet presAssocID="{026013F8-D64D-4C09-90C8-25AD0CF57F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600325EB-5753-409E-9199-5212F6522C4C}" type="pres">
      <dgm:prSet presAssocID="{026013F8-D64D-4C09-90C8-25AD0CF57F99}" presName="spaceRect" presStyleCnt="0"/>
      <dgm:spPr/>
    </dgm:pt>
    <dgm:pt modelId="{8967E8EE-4B60-42C1-9BA0-806C9D3254FA}" type="pres">
      <dgm:prSet presAssocID="{026013F8-D64D-4C09-90C8-25AD0CF57F99}" presName="textRect" presStyleLbl="revTx" presStyleIdx="1" presStyleCnt="4">
        <dgm:presLayoutVars>
          <dgm:chMax val="1"/>
          <dgm:chPref val="1"/>
        </dgm:presLayoutVars>
      </dgm:prSet>
      <dgm:spPr/>
    </dgm:pt>
    <dgm:pt modelId="{2F9E41A2-36C1-4AD1-B4A6-782C48247F63}" type="pres">
      <dgm:prSet presAssocID="{EC85BE15-428F-4DA4-8C16-A2B8EB394788}" presName="sibTrans" presStyleCnt="0"/>
      <dgm:spPr/>
    </dgm:pt>
    <dgm:pt modelId="{8030BDC8-92CB-44F2-AAFA-94DFEEF4E7F2}" type="pres">
      <dgm:prSet presAssocID="{428DCA3C-D517-4F77-A4E4-3CD8FA5D54D1}" presName="compNode" presStyleCnt="0"/>
      <dgm:spPr/>
    </dgm:pt>
    <dgm:pt modelId="{B758C246-8751-4731-9611-D6010F300ABE}" type="pres">
      <dgm:prSet presAssocID="{428DCA3C-D517-4F77-A4E4-3CD8FA5D54D1}" presName="iconBgRect" presStyleLbl="bgShp" presStyleIdx="2" presStyleCnt="4"/>
      <dgm:spPr/>
    </dgm:pt>
    <dgm:pt modelId="{5534885F-60BA-4EA4-9849-724D5F76F076}" type="pres">
      <dgm:prSet presAssocID="{428DCA3C-D517-4F77-A4E4-3CD8FA5D54D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6286A6D7-B9CA-4263-9EA8-9AF74741A01E}" type="pres">
      <dgm:prSet presAssocID="{428DCA3C-D517-4F77-A4E4-3CD8FA5D54D1}" presName="spaceRect" presStyleCnt="0"/>
      <dgm:spPr/>
    </dgm:pt>
    <dgm:pt modelId="{C26D4BE9-104A-404B-B4B1-5D1935FCA812}" type="pres">
      <dgm:prSet presAssocID="{428DCA3C-D517-4F77-A4E4-3CD8FA5D54D1}" presName="textRect" presStyleLbl="revTx" presStyleIdx="2" presStyleCnt="4">
        <dgm:presLayoutVars>
          <dgm:chMax val="1"/>
          <dgm:chPref val="1"/>
        </dgm:presLayoutVars>
      </dgm:prSet>
      <dgm:spPr/>
    </dgm:pt>
    <dgm:pt modelId="{DC25ED19-1E8D-49CC-91A6-B21996B57C4C}" type="pres">
      <dgm:prSet presAssocID="{0E603933-00BC-4995-B4CE-476842912306}" presName="sibTrans" presStyleCnt="0"/>
      <dgm:spPr/>
    </dgm:pt>
    <dgm:pt modelId="{63CD818B-57C7-4873-BD79-49573BFFF0B7}" type="pres">
      <dgm:prSet presAssocID="{B189C767-DE9A-41E0-8CBA-81816CF9439A}" presName="compNode" presStyleCnt="0"/>
      <dgm:spPr/>
    </dgm:pt>
    <dgm:pt modelId="{60235CE7-17C8-41B0-916C-57849D067D94}" type="pres">
      <dgm:prSet presAssocID="{B189C767-DE9A-41E0-8CBA-81816CF9439A}" presName="iconBgRect" presStyleLbl="bgShp" presStyleIdx="3" presStyleCnt="4"/>
      <dgm:spPr/>
    </dgm:pt>
    <dgm:pt modelId="{D6184B09-E523-4818-AD3D-DADC013EA3B0}" type="pres">
      <dgm:prSet presAssocID="{B189C767-DE9A-41E0-8CBA-81816CF943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A6A2811-75F8-4452-93EC-5E670AA6C095}" type="pres">
      <dgm:prSet presAssocID="{B189C767-DE9A-41E0-8CBA-81816CF9439A}" presName="spaceRect" presStyleCnt="0"/>
      <dgm:spPr/>
    </dgm:pt>
    <dgm:pt modelId="{A9D116A1-ABFE-464D-A7A2-2CA34BFB0DFF}" type="pres">
      <dgm:prSet presAssocID="{B189C767-DE9A-41E0-8CBA-81816CF943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E0DEF12-BE47-4785-A639-9BC59C3CF0B7}" srcId="{F651CDD6-E84B-4AC0-90CB-F545489DA5B3}" destId="{BA9FFBAD-756F-42D0-B10A-718FDE89A8B7}" srcOrd="0" destOrd="0" parTransId="{0559DDC9-CF50-486C-B04A-5769CE693857}" sibTransId="{E3455C21-7406-4001-8564-846ED361FA12}"/>
    <dgm:cxn modelId="{C7867B29-6AAC-4B3D-BC2C-2F680BABF83C}" srcId="{F651CDD6-E84B-4AC0-90CB-F545489DA5B3}" destId="{B189C767-DE9A-41E0-8CBA-81816CF9439A}" srcOrd="3" destOrd="0" parTransId="{E0C0FB37-7B5C-4129-9D38-AA769A505A93}" sibTransId="{A184B0F8-FBDB-49CB-B244-AA9F6C655FD9}"/>
    <dgm:cxn modelId="{46055B3F-821B-481E-AD21-BBE56F2F4C23}" type="presOf" srcId="{428DCA3C-D517-4F77-A4E4-3CD8FA5D54D1}" destId="{C26D4BE9-104A-404B-B4B1-5D1935FCA812}" srcOrd="0" destOrd="0" presId="urn:microsoft.com/office/officeart/2018/5/layout/IconCircleLabelList"/>
    <dgm:cxn modelId="{AE31465F-F98E-476A-A902-AE30B79861E7}" type="presOf" srcId="{BA9FFBAD-756F-42D0-B10A-718FDE89A8B7}" destId="{873E9B05-4B9C-415C-BF8F-1859F2EEAF76}" srcOrd="0" destOrd="0" presId="urn:microsoft.com/office/officeart/2018/5/layout/IconCircleLabelList"/>
    <dgm:cxn modelId="{99DDB7B9-3C3E-4202-A105-356BDA9A7843}" srcId="{F651CDD6-E84B-4AC0-90CB-F545489DA5B3}" destId="{026013F8-D64D-4C09-90C8-25AD0CF57F99}" srcOrd="1" destOrd="0" parTransId="{87EE6386-985A-4E37-AFB9-58F42A9C70C2}" sibTransId="{EC85BE15-428F-4DA4-8C16-A2B8EB394788}"/>
    <dgm:cxn modelId="{8FE767D0-974F-42D6-A48A-9529BC0BED3F}" srcId="{F651CDD6-E84B-4AC0-90CB-F545489DA5B3}" destId="{428DCA3C-D517-4F77-A4E4-3CD8FA5D54D1}" srcOrd="2" destOrd="0" parTransId="{5A23523B-8A6D-4309-B740-FBDC29562562}" sibTransId="{0E603933-00BC-4995-B4CE-476842912306}"/>
    <dgm:cxn modelId="{09972AEF-0768-4302-A7E0-DFDDE16844D9}" type="presOf" srcId="{F651CDD6-E84B-4AC0-90CB-F545489DA5B3}" destId="{F605430B-5195-4D64-BB8F-903563A8C1DC}" srcOrd="0" destOrd="0" presId="urn:microsoft.com/office/officeart/2018/5/layout/IconCircleLabelList"/>
    <dgm:cxn modelId="{CC03E4FB-6FD7-497E-99FE-5B90BF719C7C}" type="presOf" srcId="{B189C767-DE9A-41E0-8CBA-81816CF9439A}" destId="{A9D116A1-ABFE-464D-A7A2-2CA34BFB0DFF}" srcOrd="0" destOrd="0" presId="urn:microsoft.com/office/officeart/2018/5/layout/IconCircleLabelList"/>
    <dgm:cxn modelId="{68D6C6FC-5898-45F3-81C3-6471AE635228}" type="presOf" srcId="{026013F8-D64D-4C09-90C8-25AD0CF57F99}" destId="{8967E8EE-4B60-42C1-9BA0-806C9D3254FA}" srcOrd="0" destOrd="0" presId="urn:microsoft.com/office/officeart/2018/5/layout/IconCircleLabelList"/>
    <dgm:cxn modelId="{9996345E-C05F-45A4-83DF-CB7F0EF407A0}" type="presParOf" srcId="{F605430B-5195-4D64-BB8F-903563A8C1DC}" destId="{0AF6D46C-4C39-4165-BC1E-1656583722DA}" srcOrd="0" destOrd="0" presId="urn:microsoft.com/office/officeart/2018/5/layout/IconCircleLabelList"/>
    <dgm:cxn modelId="{FDA73478-23E8-4733-A328-33AC9C4451CE}" type="presParOf" srcId="{0AF6D46C-4C39-4165-BC1E-1656583722DA}" destId="{27CEAAE4-1AB6-455D-9543-1C71D7219FC0}" srcOrd="0" destOrd="0" presId="urn:microsoft.com/office/officeart/2018/5/layout/IconCircleLabelList"/>
    <dgm:cxn modelId="{79AD99D2-B116-4D67-B15E-8BD8A2938067}" type="presParOf" srcId="{0AF6D46C-4C39-4165-BC1E-1656583722DA}" destId="{06B63888-902E-46E6-8BDC-A9AE425BDBA6}" srcOrd="1" destOrd="0" presId="urn:microsoft.com/office/officeart/2018/5/layout/IconCircleLabelList"/>
    <dgm:cxn modelId="{DE198C20-730A-48DE-BDA5-80222867FF0C}" type="presParOf" srcId="{0AF6D46C-4C39-4165-BC1E-1656583722DA}" destId="{5FBAD8CD-F28F-4667-B588-ECA9FBFB48A7}" srcOrd="2" destOrd="0" presId="urn:microsoft.com/office/officeart/2018/5/layout/IconCircleLabelList"/>
    <dgm:cxn modelId="{B488F8EB-37EB-4C37-BE6B-F0D1DBC08A3A}" type="presParOf" srcId="{0AF6D46C-4C39-4165-BC1E-1656583722DA}" destId="{873E9B05-4B9C-415C-BF8F-1859F2EEAF76}" srcOrd="3" destOrd="0" presId="urn:microsoft.com/office/officeart/2018/5/layout/IconCircleLabelList"/>
    <dgm:cxn modelId="{E768D162-908C-4899-ACB1-284C1D74CC48}" type="presParOf" srcId="{F605430B-5195-4D64-BB8F-903563A8C1DC}" destId="{3FCE06B4-0AB4-4542-B8E5-FB30784EFEC2}" srcOrd="1" destOrd="0" presId="urn:microsoft.com/office/officeart/2018/5/layout/IconCircleLabelList"/>
    <dgm:cxn modelId="{4C5B9B01-D8B9-42DE-8D14-BB1AAEA6E7A1}" type="presParOf" srcId="{F605430B-5195-4D64-BB8F-903563A8C1DC}" destId="{FC26333C-9ADE-430F-A213-8687EF449223}" srcOrd="2" destOrd="0" presId="urn:microsoft.com/office/officeart/2018/5/layout/IconCircleLabelList"/>
    <dgm:cxn modelId="{63196F18-67DB-4B7A-9224-9E922C7C420E}" type="presParOf" srcId="{FC26333C-9ADE-430F-A213-8687EF449223}" destId="{256C3BE4-293D-4290-99C8-12A66FDDEBB2}" srcOrd="0" destOrd="0" presId="urn:microsoft.com/office/officeart/2018/5/layout/IconCircleLabelList"/>
    <dgm:cxn modelId="{A4335DF7-8BF6-49EE-BD53-C7BFF053348B}" type="presParOf" srcId="{FC26333C-9ADE-430F-A213-8687EF449223}" destId="{EE594A1D-A716-4DE2-8EC2-044681FC735B}" srcOrd="1" destOrd="0" presId="urn:microsoft.com/office/officeart/2018/5/layout/IconCircleLabelList"/>
    <dgm:cxn modelId="{36067736-2E1E-4EE9-901D-927EC24D070E}" type="presParOf" srcId="{FC26333C-9ADE-430F-A213-8687EF449223}" destId="{600325EB-5753-409E-9199-5212F6522C4C}" srcOrd="2" destOrd="0" presId="urn:microsoft.com/office/officeart/2018/5/layout/IconCircleLabelList"/>
    <dgm:cxn modelId="{5DCDCDD7-B1A7-4F30-B1DD-51BCFCAD22DF}" type="presParOf" srcId="{FC26333C-9ADE-430F-A213-8687EF449223}" destId="{8967E8EE-4B60-42C1-9BA0-806C9D3254FA}" srcOrd="3" destOrd="0" presId="urn:microsoft.com/office/officeart/2018/5/layout/IconCircleLabelList"/>
    <dgm:cxn modelId="{E896B87B-5A1E-4DC0-A224-C8A18ADCADE8}" type="presParOf" srcId="{F605430B-5195-4D64-BB8F-903563A8C1DC}" destId="{2F9E41A2-36C1-4AD1-B4A6-782C48247F63}" srcOrd="3" destOrd="0" presId="urn:microsoft.com/office/officeart/2018/5/layout/IconCircleLabelList"/>
    <dgm:cxn modelId="{D95FF20B-13F7-40CA-B81A-E840BD52CA09}" type="presParOf" srcId="{F605430B-5195-4D64-BB8F-903563A8C1DC}" destId="{8030BDC8-92CB-44F2-AAFA-94DFEEF4E7F2}" srcOrd="4" destOrd="0" presId="urn:microsoft.com/office/officeart/2018/5/layout/IconCircleLabelList"/>
    <dgm:cxn modelId="{D775BF4E-DA4F-40AA-BCB2-1B5FE1800A14}" type="presParOf" srcId="{8030BDC8-92CB-44F2-AAFA-94DFEEF4E7F2}" destId="{B758C246-8751-4731-9611-D6010F300ABE}" srcOrd="0" destOrd="0" presId="urn:microsoft.com/office/officeart/2018/5/layout/IconCircleLabelList"/>
    <dgm:cxn modelId="{B63AF4A4-88ED-4077-9A6B-307C9662C595}" type="presParOf" srcId="{8030BDC8-92CB-44F2-AAFA-94DFEEF4E7F2}" destId="{5534885F-60BA-4EA4-9849-724D5F76F076}" srcOrd="1" destOrd="0" presId="urn:microsoft.com/office/officeart/2018/5/layout/IconCircleLabelList"/>
    <dgm:cxn modelId="{75FC2E6E-68E7-4F66-B2BC-844487B1CAE9}" type="presParOf" srcId="{8030BDC8-92CB-44F2-AAFA-94DFEEF4E7F2}" destId="{6286A6D7-B9CA-4263-9EA8-9AF74741A01E}" srcOrd="2" destOrd="0" presId="urn:microsoft.com/office/officeart/2018/5/layout/IconCircleLabelList"/>
    <dgm:cxn modelId="{2752CBC0-8D16-4BF6-948A-F624E0E717B0}" type="presParOf" srcId="{8030BDC8-92CB-44F2-AAFA-94DFEEF4E7F2}" destId="{C26D4BE9-104A-404B-B4B1-5D1935FCA812}" srcOrd="3" destOrd="0" presId="urn:microsoft.com/office/officeart/2018/5/layout/IconCircleLabelList"/>
    <dgm:cxn modelId="{016E4CC9-3A79-4E0F-BEB8-BD521235DDE2}" type="presParOf" srcId="{F605430B-5195-4D64-BB8F-903563A8C1DC}" destId="{DC25ED19-1E8D-49CC-91A6-B21996B57C4C}" srcOrd="5" destOrd="0" presId="urn:microsoft.com/office/officeart/2018/5/layout/IconCircleLabelList"/>
    <dgm:cxn modelId="{DE43AABA-2BE4-42BE-A2BE-2193D31D1FB7}" type="presParOf" srcId="{F605430B-5195-4D64-BB8F-903563A8C1DC}" destId="{63CD818B-57C7-4873-BD79-49573BFFF0B7}" srcOrd="6" destOrd="0" presId="urn:microsoft.com/office/officeart/2018/5/layout/IconCircleLabelList"/>
    <dgm:cxn modelId="{98EFDC87-34B3-46DD-9443-0D1EC4E465DD}" type="presParOf" srcId="{63CD818B-57C7-4873-BD79-49573BFFF0B7}" destId="{60235CE7-17C8-41B0-916C-57849D067D94}" srcOrd="0" destOrd="0" presId="urn:microsoft.com/office/officeart/2018/5/layout/IconCircleLabelList"/>
    <dgm:cxn modelId="{421B7E53-1B62-41BB-84AB-586D1D88B0E4}" type="presParOf" srcId="{63CD818B-57C7-4873-BD79-49573BFFF0B7}" destId="{D6184B09-E523-4818-AD3D-DADC013EA3B0}" srcOrd="1" destOrd="0" presId="urn:microsoft.com/office/officeart/2018/5/layout/IconCircleLabelList"/>
    <dgm:cxn modelId="{7F5DF4DA-3889-4ADE-9F6F-0333FB064C8E}" type="presParOf" srcId="{63CD818B-57C7-4873-BD79-49573BFFF0B7}" destId="{6A6A2811-75F8-4452-93EC-5E670AA6C095}" srcOrd="2" destOrd="0" presId="urn:microsoft.com/office/officeart/2018/5/layout/IconCircleLabelList"/>
    <dgm:cxn modelId="{45E54CB7-06D2-4934-9C7C-3CEB03F46969}" type="presParOf" srcId="{63CD818B-57C7-4873-BD79-49573BFFF0B7}" destId="{A9D116A1-ABFE-464D-A7A2-2CA34BFB0D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593120-8268-472A-9AB9-3628AB4B37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7BF67-05D2-4495-A2F1-197DC8F0E6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 web-based platform tailored to Indian coal mines.</a:t>
          </a:r>
          <a:endParaRPr lang="en-US" dirty="0">
            <a:latin typeface="Book Antiqua"/>
          </a:endParaRPr>
        </a:p>
      </dgm:t>
    </dgm:pt>
    <dgm:pt modelId="{2122203A-0B8E-4DAE-833F-E00CB4D31416}" type="parTrans" cxnId="{6AB21438-7958-4183-8DAC-247EA931B574}">
      <dgm:prSet/>
      <dgm:spPr/>
      <dgm:t>
        <a:bodyPr/>
        <a:lstStyle/>
        <a:p>
          <a:endParaRPr lang="en-US"/>
        </a:p>
      </dgm:t>
    </dgm:pt>
    <dgm:pt modelId="{1BFDF6B3-6EA2-456B-B9CE-B816CD891AEB}" type="sibTrans" cxnId="{6AB21438-7958-4183-8DAC-247EA931B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4ABB-291F-4DA3-AA76-BA1317588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Activity-wise emission calculation using standard emission factors.</a:t>
          </a:r>
          <a:endParaRPr lang="en-US" dirty="0">
            <a:latin typeface="Book Antiqua"/>
          </a:endParaRPr>
        </a:p>
      </dgm:t>
    </dgm:pt>
    <dgm:pt modelId="{661A7645-9201-4156-B2A0-BD5E9EF9CDA2}" type="parTrans" cxnId="{897945BE-A2D0-4E40-8C9A-0C9979A2263A}">
      <dgm:prSet/>
      <dgm:spPr/>
      <dgm:t>
        <a:bodyPr/>
        <a:lstStyle/>
        <a:p>
          <a:endParaRPr lang="en-US"/>
        </a:p>
      </dgm:t>
    </dgm:pt>
    <dgm:pt modelId="{036670E8-D23F-493C-BCAC-7092EE484122}" type="sibTrans" cxnId="{897945BE-A2D0-4E40-8C9A-0C9979A22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8F9403-8D17-47F8-96E8-BCEA29DF70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Assessment of existing carbon sinks like tree cover, land, etc.</a:t>
          </a:r>
          <a:endParaRPr lang="en-US" dirty="0">
            <a:latin typeface="Book Antiqua"/>
          </a:endParaRPr>
        </a:p>
      </dgm:t>
    </dgm:pt>
    <dgm:pt modelId="{7DB8DF92-CE29-48A0-BBC0-8968CFF433F4}" type="parTrans" cxnId="{A918687B-0698-4F9A-AAA3-DD671CD8A310}">
      <dgm:prSet/>
      <dgm:spPr/>
      <dgm:t>
        <a:bodyPr/>
        <a:lstStyle/>
        <a:p>
          <a:endParaRPr lang="en-US"/>
        </a:p>
      </dgm:t>
    </dgm:pt>
    <dgm:pt modelId="{71730A57-DBF4-46D4-A23C-E7B270C0FD72}" type="sibTrans" cxnId="{A918687B-0698-4F9A-AAA3-DD671CD8A3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5648B-1B5B-4566-A656-A2F2AFC2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Gap analysis + recommendations to offset emissions via:</a:t>
          </a:r>
          <a:endParaRPr lang="en-US" dirty="0">
            <a:latin typeface="Book Antiqua"/>
          </a:endParaRPr>
        </a:p>
      </dgm:t>
    </dgm:pt>
    <dgm:pt modelId="{B9AE14BF-05E3-45CA-805E-9FD09084FEBD}" type="parTrans" cxnId="{12A04C73-8F1B-4412-81BB-C04F9B7AE7EE}">
      <dgm:prSet/>
      <dgm:spPr/>
      <dgm:t>
        <a:bodyPr/>
        <a:lstStyle/>
        <a:p>
          <a:endParaRPr lang="en-US"/>
        </a:p>
      </dgm:t>
    </dgm:pt>
    <dgm:pt modelId="{6AE82FA8-40F7-4193-88C4-F263EF4C3C34}" type="sibTrans" cxnId="{12A04C73-8F1B-4412-81BB-C04F9B7AE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A0015F-5C6A-4BAD-8019-67DD77FF98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Clean technologies</a:t>
          </a:r>
          <a:endParaRPr lang="en-US" dirty="0">
            <a:latin typeface="Book Antiqua"/>
          </a:endParaRPr>
        </a:p>
      </dgm:t>
    </dgm:pt>
    <dgm:pt modelId="{CEEA90B4-0778-4243-BFD3-BC5A279831C6}" type="parTrans" cxnId="{E6B33E7E-D5F6-4ECA-B2C7-BA60FAD60816}">
      <dgm:prSet/>
      <dgm:spPr/>
      <dgm:t>
        <a:bodyPr/>
        <a:lstStyle/>
        <a:p>
          <a:endParaRPr lang="en-US"/>
        </a:p>
      </dgm:t>
    </dgm:pt>
    <dgm:pt modelId="{1CCF084B-BE67-43A7-B241-56B3B6B93E64}" type="sibTrans" cxnId="{E6B33E7E-D5F6-4ECA-B2C7-BA60FAD608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7EAE91-2D1B-47B9-B3E6-B971DBBE66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Afforestation planning</a:t>
          </a:r>
          <a:endParaRPr lang="en-US" dirty="0">
            <a:latin typeface="Book Antiqua"/>
          </a:endParaRPr>
        </a:p>
      </dgm:t>
    </dgm:pt>
    <dgm:pt modelId="{E7FF1AC3-09A6-4B04-B343-CA827707F2E4}" type="parTrans" cxnId="{A9313257-A1D6-433B-B752-C313E7958355}">
      <dgm:prSet/>
      <dgm:spPr/>
      <dgm:t>
        <a:bodyPr/>
        <a:lstStyle/>
        <a:p>
          <a:endParaRPr lang="en-US"/>
        </a:p>
      </dgm:t>
    </dgm:pt>
    <dgm:pt modelId="{8A7E7006-F25B-4822-A7C9-AC8217412961}" type="sibTrans" cxnId="{A9313257-A1D6-433B-B752-C313E7958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BCB61-B053-42D2-AA3B-53A06DEA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Carbon credit estimation</a:t>
          </a:r>
          <a:endParaRPr lang="en-US" dirty="0">
            <a:latin typeface="Book Antiqua"/>
          </a:endParaRPr>
        </a:p>
      </dgm:t>
    </dgm:pt>
    <dgm:pt modelId="{4C8E5BA4-B9BC-4F3B-ABD6-47832A6C6E94}" type="parTrans" cxnId="{A08BF31D-1F7C-4F0A-A358-C03B45C00DA3}">
      <dgm:prSet/>
      <dgm:spPr/>
      <dgm:t>
        <a:bodyPr/>
        <a:lstStyle/>
        <a:p>
          <a:endParaRPr lang="en-US"/>
        </a:p>
      </dgm:t>
    </dgm:pt>
    <dgm:pt modelId="{4760E9B9-045F-4D27-90AB-9D07BB387687}" type="sibTrans" cxnId="{A08BF31D-1F7C-4F0A-A358-C03B45C00DA3}">
      <dgm:prSet/>
      <dgm:spPr/>
      <dgm:t>
        <a:bodyPr/>
        <a:lstStyle/>
        <a:p>
          <a:endParaRPr lang="en-US"/>
        </a:p>
      </dgm:t>
    </dgm:pt>
    <dgm:pt modelId="{E07371DA-D5F7-47A7-B0D8-E906BE1E84E0}" type="pres">
      <dgm:prSet presAssocID="{B1593120-8268-472A-9AB9-3628AB4B3759}" presName="root" presStyleCnt="0">
        <dgm:presLayoutVars>
          <dgm:dir/>
          <dgm:resizeHandles val="exact"/>
        </dgm:presLayoutVars>
      </dgm:prSet>
      <dgm:spPr/>
    </dgm:pt>
    <dgm:pt modelId="{C9461C7A-C153-4C0A-A43A-87F50EE9BC76}" type="pres">
      <dgm:prSet presAssocID="{B1593120-8268-472A-9AB9-3628AB4B3759}" presName="container" presStyleCnt="0">
        <dgm:presLayoutVars>
          <dgm:dir/>
          <dgm:resizeHandles val="exact"/>
        </dgm:presLayoutVars>
      </dgm:prSet>
      <dgm:spPr/>
    </dgm:pt>
    <dgm:pt modelId="{4F3A4F4A-CBBA-40C2-8406-0999E2AC4744}" type="pres">
      <dgm:prSet presAssocID="{F627BF67-05D2-4495-A2F1-197DC8F0E6C3}" presName="compNode" presStyleCnt="0"/>
      <dgm:spPr/>
    </dgm:pt>
    <dgm:pt modelId="{F8B3BD7C-0A08-46E4-BDF0-C151BDDCA477}" type="pres">
      <dgm:prSet presAssocID="{F627BF67-05D2-4495-A2F1-197DC8F0E6C3}" presName="iconBgRect" presStyleLbl="bgShp" presStyleIdx="0" presStyleCnt="7"/>
      <dgm:spPr/>
    </dgm:pt>
    <dgm:pt modelId="{A81F4B51-F478-4E4D-A2C2-073CE6B6D435}" type="pres">
      <dgm:prSet presAssocID="{F627BF67-05D2-4495-A2F1-197DC8F0E6C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33648D8-42B9-4E95-9944-AB689D35101A}" type="pres">
      <dgm:prSet presAssocID="{F627BF67-05D2-4495-A2F1-197DC8F0E6C3}" presName="spaceRect" presStyleCnt="0"/>
      <dgm:spPr/>
    </dgm:pt>
    <dgm:pt modelId="{6E4AF77C-F8E1-41A9-A5C1-C1C355F660B5}" type="pres">
      <dgm:prSet presAssocID="{F627BF67-05D2-4495-A2F1-197DC8F0E6C3}" presName="textRect" presStyleLbl="revTx" presStyleIdx="0" presStyleCnt="7">
        <dgm:presLayoutVars>
          <dgm:chMax val="1"/>
          <dgm:chPref val="1"/>
        </dgm:presLayoutVars>
      </dgm:prSet>
      <dgm:spPr/>
    </dgm:pt>
    <dgm:pt modelId="{E852A13F-9AB1-43F4-A404-CD5764B5CE5F}" type="pres">
      <dgm:prSet presAssocID="{1BFDF6B3-6EA2-456B-B9CE-B816CD891AEB}" presName="sibTrans" presStyleLbl="sibTrans2D1" presStyleIdx="0" presStyleCnt="0"/>
      <dgm:spPr/>
    </dgm:pt>
    <dgm:pt modelId="{FC406854-7839-449C-832F-ED7C24D37632}" type="pres">
      <dgm:prSet presAssocID="{E8C04ABB-291F-4DA3-AA76-BA1317588D6B}" presName="compNode" presStyleCnt="0"/>
      <dgm:spPr/>
    </dgm:pt>
    <dgm:pt modelId="{4FA9F960-1509-4F6D-986A-1FB86A81F82D}" type="pres">
      <dgm:prSet presAssocID="{E8C04ABB-291F-4DA3-AA76-BA1317588D6B}" presName="iconBgRect" presStyleLbl="bgShp" presStyleIdx="1" presStyleCnt="7"/>
      <dgm:spPr/>
    </dgm:pt>
    <dgm:pt modelId="{125D851D-C77E-4622-96D0-FF9E15BE6F11}" type="pres">
      <dgm:prSet presAssocID="{E8C04ABB-291F-4DA3-AA76-BA1317588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DC6FB96-7398-4559-9508-38CDD7134FDD}" type="pres">
      <dgm:prSet presAssocID="{E8C04ABB-291F-4DA3-AA76-BA1317588D6B}" presName="spaceRect" presStyleCnt="0"/>
      <dgm:spPr/>
    </dgm:pt>
    <dgm:pt modelId="{9B3494E9-2EC6-4ACF-8D63-95BEDA938D79}" type="pres">
      <dgm:prSet presAssocID="{E8C04ABB-291F-4DA3-AA76-BA1317588D6B}" presName="textRect" presStyleLbl="revTx" presStyleIdx="1" presStyleCnt="7">
        <dgm:presLayoutVars>
          <dgm:chMax val="1"/>
          <dgm:chPref val="1"/>
        </dgm:presLayoutVars>
      </dgm:prSet>
      <dgm:spPr/>
    </dgm:pt>
    <dgm:pt modelId="{078C412B-57D8-429D-90AB-9DF3CEA1C8FD}" type="pres">
      <dgm:prSet presAssocID="{036670E8-D23F-493C-BCAC-7092EE484122}" presName="sibTrans" presStyleLbl="sibTrans2D1" presStyleIdx="0" presStyleCnt="0"/>
      <dgm:spPr/>
    </dgm:pt>
    <dgm:pt modelId="{0F3F9959-5691-4C83-9DC5-C7D06289BB81}" type="pres">
      <dgm:prSet presAssocID="{C78F9403-8D17-47F8-96E8-BCEA29DF70C9}" presName="compNode" presStyleCnt="0"/>
      <dgm:spPr/>
    </dgm:pt>
    <dgm:pt modelId="{49FB64B6-3CD9-4B62-BE95-E7FEF6B3BE50}" type="pres">
      <dgm:prSet presAssocID="{C78F9403-8D17-47F8-96E8-BCEA29DF70C9}" presName="iconBgRect" presStyleLbl="bgShp" presStyleIdx="2" presStyleCnt="7"/>
      <dgm:spPr/>
    </dgm:pt>
    <dgm:pt modelId="{0C84B780-66AC-44A1-8075-CABA7B86D218}" type="pres">
      <dgm:prSet presAssocID="{C78F9403-8D17-47F8-96E8-BCEA29DF70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AC0E116-AC78-486F-9483-CF8C42BEE992}" type="pres">
      <dgm:prSet presAssocID="{C78F9403-8D17-47F8-96E8-BCEA29DF70C9}" presName="spaceRect" presStyleCnt="0"/>
      <dgm:spPr/>
    </dgm:pt>
    <dgm:pt modelId="{00548A38-E56A-4712-B174-7A9F21520DD9}" type="pres">
      <dgm:prSet presAssocID="{C78F9403-8D17-47F8-96E8-BCEA29DF70C9}" presName="textRect" presStyleLbl="revTx" presStyleIdx="2" presStyleCnt="7">
        <dgm:presLayoutVars>
          <dgm:chMax val="1"/>
          <dgm:chPref val="1"/>
        </dgm:presLayoutVars>
      </dgm:prSet>
      <dgm:spPr/>
    </dgm:pt>
    <dgm:pt modelId="{DB348DE6-0012-425D-BDAF-A8D82BC5A3F9}" type="pres">
      <dgm:prSet presAssocID="{71730A57-DBF4-46D4-A23C-E7B270C0FD72}" presName="sibTrans" presStyleLbl="sibTrans2D1" presStyleIdx="0" presStyleCnt="0"/>
      <dgm:spPr/>
    </dgm:pt>
    <dgm:pt modelId="{5F838960-BF1E-440D-82FB-A0DFB445512F}" type="pres">
      <dgm:prSet presAssocID="{1CD5648B-1B5B-4566-A656-A2F2AFC2F692}" presName="compNode" presStyleCnt="0"/>
      <dgm:spPr/>
    </dgm:pt>
    <dgm:pt modelId="{93D0838C-8388-4E63-87CB-7234512A83A6}" type="pres">
      <dgm:prSet presAssocID="{1CD5648B-1B5B-4566-A656-A2F2AFC2F692}" presName="iconBgRect" presStyleLbl="bgShp" presStyleIdx="3" presStyleCnt="7"/>
      <dgm:spPr/>
    </dgm:pt>
    <dgm:pt modelId="{F505297C-3CA9-4B80-A8D1-B95F30113B9A}" type="pres">
      <dgm:prSet presAssocID="{1CD5648B-1B5B-4566-A656-A2F2AFC2F6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90ED0-B2A0-426A-AD29-106454776905}" type="pres">
      <dgm:prSet presAssocID="{1CD5648B-1B5B-4566-A656-A2F2AFC2F692}" presName="spaceRect" presStyleCnt="0"/>
      <dgm:spPr/>
    </dgm:pt>
    <dgm:pt modelId="{B77C1FA8-8FC4-4901-851D-2187C97AB598}" type="pres">
      <dgm:prSet presAssocID="{1CD5648B-1B5B-4566-A656-A2F2AFC2F692}" presName="textRect" presStyleLbl="revTx" presStyleIdx="3" presStyleCnt="7">
        <dgm:presLayoutVars>
          <dgm:chMax val="1"/>
          <dgm:chPref val="1"/>
        </dgm:presLayoutVars>
      </dgm:prSet>
      <dgm:spPr/>
    </dgm:pt>
    <dgm:pt modelId="{19B73066-0A49-4172-9CED-D3EAC8493C63}" type="pres">
      <dgm:prSet presAssocID="{6AE82FA8-40F7-4193-88C4-F263EF4C3C34}" presName="sibTrans" presStyleLbl="sibTrans2D1" presStyleIdx="0" presStyleCnt="0"/>
      <dgm:spPr/>
    </dgm:pt>
    <dgm:pt modelId="{15D8BFEE-8C81-4DCE-8874-5AED67660217}" type="pres">
      <dgm:prSet presAssocID="{7CA0015F-5C6A-4BAD-8019-67DD77FF9860}" presName="compNode" presStyleCnt="0"/>
      <dgm:spPr/>
    </dgm:pt>
    <dgm:pt modelId="{ED4ABFAC-35D5-4DE5-A373-900D5115926D}" type="pres">
      <dgm:prSet presAssocID="{7CA0015F-5C6A-4BAD-8019-67DD77FF9860}" presName="iconBgRect" presStyleLbl="bgShp" presStyleIdx="4" presStyleCnt="7"/>
      <dgm:spPr/>
    </dgm:pt>
    <dgm:pt modelId="{733DCC83-C691-4AB8-A754-7453691F2334}" type="pres">
      <dgm:prSet presAssocID="{7CA0015F-5C6A-4BAD-8019-67DD77FF986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753E386-9771-458B-A371-87743A98558C}" type="pres">
      <dgm:prSet presAssocID="{7CA0015F-5C6A-4BAD-8019-67DD77FF9860}" presName="spaceRect" presStyleCnt="0"/>
      <dgm:spPr/>
    </dgm:pt>
    <dgm:pt modelId="{7AF89BB4-F9F5-4633-B231-DBA3F1B3CEF4}" type="pres">
      <dgm:prSet presAssocID="{7CA0015F-5C6A-4BAD-8019-67DD77FF9860}" presName="textRect" presStyleLbl="revTx" presStyleIdx="4" presStyleCnt="7">
        <dgm:presLayoutVars>
          <dgm:chMax val="1"/>
          <dgm:chPref val="1"/>
        </dgm:presLayoutVars>
      </dgm:prSet>
      <dgm:spPr/>
    </dgm:pt>
    <dgm:pt modelId="{B05B54E4-15CE-4240-B96D-7927C946731F}" type="pres">
      <dgm:prSet presAssocID="{1CCF084B-BE67-43A7-B241-56B3B6B93E64}" presName="sibTrans" presStyleLbl="sibTrans2D1" presStyleIdx="0" presStyleCnt="0"/>
      <dgm:spPr/>
    </dgm:pt>
    <dgm:pt modelId="{C8D444C9-AB5C-423B-937C-DA73D2C7A4CF}" type="pres">
      <dgm:prSet presAssocID="{ED7EAE91-2D1B-47B9-B3E6-B971DBBE66F3}" presName="compNode" presStyleCnt="0"/>
      <dgm:spPr/>
    </dgm:pt>
    <dgm:pt modelId="{D9A73541-5B36-47D6-92D5-359D3EF7C22A}" type="pres">
      <dgm:prSet presAssocID="{ED7EAE91-2D1B-47B9-B3E6-B971DBBE66F3}" presName="iconBgRect" presStyleLbl="bgShp" presStyleIdx="5" presStyleCnt="7"/>
      <dgm:spPr/>
    </dgm:pt>
    <dgm:pt modelId="{F3CEE153-0179-4CE2-ABB7-09E2F3FF9039}" type="pres">
      <dgm:prSet presAssocID="{ED7EAE91-2D1B-47B9-B3E6-B971DBBE66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8713A3-F65D-4BFA-AFAD-EBA4A063069C}" type="pres">
      <dgm:prSet presAssocID="{ED7EAE91-2D1B-47B9-B3E6-B971DBBE66F3}" presName="spaceRect" presStyleCnt="0"/>
      <dgm:spPr/>
    </dgm:pt>
    <dgm:pt modelId="{3BA64B32-0D78-42B7-8980-74BB85E89BD4}" type="pres">
      <dgm:prSet presAssocID="{ED7EAE91-2D1B-47B9-B3E6-B971DBBE66F3}" presName="textRect" presStyleLbl="revTx" presStyleIdx="5" presStyleCnt="7">
        <dgm:presLayoutVars>
          <dgm:chMax val="1"/>
          <dgm:chPref val="1"/>
        </dgm:presLayoutVars>
      </dgm:prSet>
      <dgm:spPr/>
    </dgm:pt>
    <dgm:pt modelId="{563CC788-8EAD-4A62-AF92-8CBDE720F829}" type="pres">
      <dgm:prSet presAssocID="{8A7E7006-F25B-4822-A7C9-AC8217412961}" presName="sibTrans" presStyleLbl="sibTrans2D1" presStyleIdx="0" presStyleCnt="0"/>
      <dgm:spPr/>
    </dgm:pt>
    <dgm:pt modelId="{FC20A986-8176-4B85-B407-0389FA5C0B55}" type="pres">
      <dgm:prSet presAssocID="{367BCB61-B053-42D2-AA3B-53A06DEAEAF6}" presName="compNode" presStyleCnt="0"/>
      <dgm:spPr/>
    </dgm:pt>
    <dgm:pt modelId="{BD589AD7-5D83-4B75-B1AC-1773D2DF5784}" type="pres">
      <dgm:prSet presAssocID="{367BCB61-B053-42D2-AA3B-53A06DEAEAF6}" presName="iconBgRect" presStyleLbl="bgShp" presStyleIdx="6" presStyleCnt="7"/>
      <dgm:spPr/>
    </dgm:pt>
    <dgm:pt modelId="{C7F08119-9D82-4EEF-9E53-4291CD564DFB}" type="pres">
      <dgm:prSet presAssocID="{367BCB61-B053-42D2-AA3B-53A06DEAEAF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F28DD7-3F8B-40B5-B91C-AB295C8733FA}" type="pres">
      <dgm:prSet presAssocID="{367BCB61-B053-42D2-AA3B-53A06DEAEAF6}" presName="spaceRect" presStyleCnt="0"/>
      <dgm:spPr/>
    </dgm:pt>
    <dgm:pt modelId="{638BB32A-DABB-421A-A060-365B297970F9}" type="pres">
      <dgm:prSet presAssocID="{367BCB61-B053-42D2-AA3B-53A06DEAEAF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7F0903-1370-40D1-9718-0DFF3C03F4A8}" type="presOf" srcId="{1BFDF6B3-6EA2-456B-B9CE-B816CD891AEB}" destId="{E852A13F-9AB1-43F4-A404-CD5764B5CE5F}" srcOrd="0" destOrd="0" presId="urn:microsoft.com/office/officeart/2018/2/layout/IconCircleList"/>
    <dgm:cxn modelId="{00022304-E9C4-4C60-9679-BC306B374406}" type="presOf" srcId="{7CA0015F-5C6A-4BAD-8019-67DD77FF9860}" destId="{7AF89BB4-F9F5-4633-B231-DBA3F1B3CEF4}" srcOrd="0" destOrd="0" presId="urn:microsoft.com/office/officeart/2018/2/layout/IconCircleList"/>
    <dgm:cxn modelId="{B308F60C-2C9F-4CBD-9F0A-44436C89D80E}" type="presOf" srcId="{367BCB61-B053-42D2-AA3B-53A06DEAEAF6}" destId="{638BB32A-DABB-421A-A060-365B297970F9}" srcOrd="0" destOrd="0" presId="urn:microsoft.com/office/officeart/2018/2/layout/IconCircleList"/>
    <dgm:cxn modelId="{A08BF31D-1F7C-4F0A-A358-C03B45C00DA3}" srcId="{B1593120-8268-472A-9AB9-3628AB4B3759}" destId="{367BCB61-B053-42D2-AA3B-53A06DEAEAF6}" srcOrd="6" destOrd="0" parTransId="{4C8E5BA4-B9BC-4F3B-ABD6-47832A6C6E94}" sibTransId="{4760E9B9-045F-4D27-90AB-9D07BB387687}"/>
    <dgm:cxn modelId="{6AB21438-7958-4183-8DAC-247EA931B574}" srcId="{B1593120-8268-472A-9AB9-3628AB4B3759}" destId="{F627BF67-05D2-4495-A2F1-197DC8F0E6C3}" srcOrd="0" destOrd="0" parTransId="{2122203A-0B8E-4DAE-833F-E00CB4D31416}" sibTransId="{1BFDF6B3-6EA2-456B-B9CE-B816CD891AEB}"/>
    <dgm:cxn modelId="{A08A6044-10CA-4B64-B1A5-F7F417A5973F}" type="presOf" srcId="{C78F9403-8D17-47F8-96E8-BCEA29DF70C9}" destId="{00548A38-E56A-4712-B174-7A9F21520DD9}" srcOrd="0" destOrd="0" presId="urn:microsoft.com/office/officeart/2018/2/layout/IconCircleList"/>
    <dgm:cxn modelId="{12A04C73-8F1B-4412-81BB-C04F9B7AE7EE}" srcId="{B1593120-8268-472A-9AB9-3628AB4B3759}" destId="{1CD5648B-1B5B-4566-A656-A2F2AFC2F692}" srcOrd="3" destOrd="0" parTransId="{B9AE14BF-05E3-45CA-805E-9FD09084FEBD}" sibTransId="{6AE82FA8-40F7-4193-88C4-F263EF4C3C34}"/>
    <dgm:cxn modelId="{E0546356-A3E2-4612-B0C1-1731969BEA8C}" type="presOf" srcId="{6AE82FA8-40F7-4193-88C4-F263EF4C3C34}" destId="{19B73066-0A49-4172-9CED-D3EAC8493C63}" srcOrd="0" destOrd="0" presId="urn:microsoft.com/office/officeart/2018/2/layout/IconCircleList"/>
    <dgm:cxn modelId="{A9313257-A1D6-433B-B752-C313E7958355}" srcId="{B1593120-8268-472A-9AB9-3628AB4B3759}" destId="{ED7EAE91-2D1B-47B9-B3E6-B971DBBE66F3}" srcOrd="5" destOrd="0" parTransId="{E7FF1AC3-09A6-4B04-B343-CA827707F2E4}" sibTransId="{8A7E7006-F25B-4822-A7C9-AC8217412961}"/>
    <dgm:cxn modelId="{A918687B-0698-4F9A-AAA3-DD671CD8A310}" srcId="{B1593120-8268-472A-9AB9-3628AB4B3759}" destId="{C78F9403-8D17-47F8-96E8-BCEA29DF70C9}" srcOrd="2" destOrd="0" parTransId="{7DB8DF92-CE29-48A0-BBC0-8968CFF433F4}" sibTransId="{71730A57-DBF4-46D4-A23C-E7B270C0FD72}"/>
    <dgm:cxn modelId="{E6B33E7E-D5F6-4ECA-B2C7-BA60FAD60816}" srcId="{B1593120-8268-472A-9AB9-3628AB4B3759}" destId="{7CA0015F-5C6A-4BAD-8019-67DD77FF9860}" srcOrd="4" destOrd="0" parTransId="{CEEA90B4-0778-4243-BFD3-BC5A279831C6}" sibTransId="{1CCF084B-BE67-43A7-B241-56B3B6B93E64}"/>
    <dgm:cxn modelId="{B8B64E81-B28C-4C08-8F42-2BB3A799CF0F}" type="presOf" srcId="{036670E8-D23F-493C-BCAC-7092EE484122}" destId="{078C412B-57D8-429D-90AB-9DF3CEA1C8FD}" srcOrd="0" destOrd="0" presId="urn:microsoft.com/office/officeart/2018/2/layout/IconCircleList"/>
    <dgm:cxn modelId="{834AF284-06B4-4B4D-8D23-B527CB91E368}" type="presOf" srcId="{F627BF67-05D2-4495-A2F1-197DC8F0E6C3}" destId="{6E4AF77C-F8E1-41A9-A5C1-C1C355F660B5}" srcOrd="0" destOrd="0" presId="urn:microsoft.com/office/officeart/2018/2/layout/IconCircleList"/>
    <dgm:cxn modelId="{5140388C-A8A1-40EA-A94C-6ED49975F447}" type="presOf" srcId="{8A7E7006-F25B-4822-A7C9-AC8217412961}" destId="{563CC788-8EAD-4A62-AF92-8CBDE720F829}" srcOrd="0" destOrd="0" presId="urn:microsoft.com/office/officeart/2018/2/layout/IconCircleList"/>
    <dgm:cxn modelId="{637EA08D-93BC-4F56-9AB2-A3540F487545}" type="presOf" srcId="{1CD5648B-1B5B-4566-A656-A2F2AFC2F692}" destId="{B77C1FA8-8FC4-4901-851D-2187C97AB598}" srcOrd="0" destOrd="0" presId="urn:microsoft.com/office/officeart/2018/2/layout/IconCircleList"/>
    <dgm:cxn modelId="{69BC4F97-175C-48BB-B827-C0A423B6F381}" type="presOf" srcId="{B1593120-8268-472A-9AB9-3628AB4B3759}" destId="{E07371DA-D5F7-47A7-B0D8-E906BE1E84E0}" srcOrd="0" destOrd="0" presId="urn:microsoft.com/office/officeart/2018/2/layout/IconCircleList"/>
    <dgm:cxn modelId="{51EB4F9C-124B-4C7E-ADD0-567365A1A7BA}" type="presOf" srcId="{1CCF084B-BE67-43A7-B241-56B3B6B93E64}" destId="{B05B54E4-15CE-4240-B96D-7927C946731F}" srcOrd="0" destOrd="0" presId="urn:microsoft.com/office/officeart/2018/2/layout/IconCircleList"/>
    <dgm:cxn modelId="{81168EA6-7EC3-418A-A14F-8258E23E69F3}" type="presOf" srcId="{E8C04ABB-291F-4DA3-AA76-BA1317588D6B}" destId="{9B3494E9-2EC6-4ACF-8D63-95BEDA938D79}" srcOrd="0" destOrd="0" presId="urn:microsoft.com/office/officeart/2018/2/layout/IconCircleList"/>
    <dgm:cxn modelId="{897945BE-A2D0-4E40-8C9A-0C9979A2263A}" srcId="{B1593120-8268-472A-9AB9-3628AB4B3759}" destId="{E8C04ABB-291F-4DA3-AA76-BA1317588D6B}" srcOrd="1" destOrd="0" parTransId="{661A7645-9201-4156-B2A0-BD5E9EF9CDA2}" sibTransId="{036670E8-D23F-493C-BCAC-7092EE484122}"/>
    <dgm:cxn modelId="{1173EAC2-D0F1-426A-BD5B-717736B6700A}" type="presOf" srcId="{71730A57-DBF4-46D4-A23C-E7B270C0FD72}" destId="{DB348DE6-0012-425D-BDAF-A8D82BC5A3F9}" srcOrd="0" destOrd="0" presId="urn:microsoft.com/office/officeart/2018/2/layout/IconCircleList"/>
    <dgm:cxn modelId="{F054F0EF-510D-4F4D-B17A-884A9F44323E}" type="presOf" srcId="{ED7EAE91-2D1B-47B9-B3E6-B971DBBE66F3}" destId="{3BA64B32-0D78-42B7-8980-74BB85E89BD4}" srcOrd="0" destOrd="0" presId="urn:microsoft.com/office/officeart/2018/2/layout/IconCircleList"/>
    <dgm:cxn modelId="{5873EF13-84C2-4D18-BC13-643811B58ECC}" type="presParOf" srcId="{E07371DA-D5F7-47A7-B0D8-E906BE1E84E0}" destId="{C9461C7A-C153-4C0A-A43A-87F50EE9BC76}" srcOrd="0" destOrd="0" presId="urn:microsoft.com/office/officeart/2018/2/layout/IconCircleList"/>
    <dgm:cxn modelId="{B0024762-15FF-4F79-83F9-1BF4DC547361}" type="presParOf" srcId="{C9461C7A-C153-4C0A-A43A-87F50EE9BC76}" destId="{4F3A4F4A-CBBA-40C2-8406-0999E2AC4744}" srcOrd="0" destOrd="0" presId="urn:microsoft.com/office/officeart/2018/2/layout/IconCircleList"/>
    <dgm:cxn modelId="{8756AEFF-5E75-4885-AD93-D5FE7D54CE90}" type="presParOf" srcId="{4F3A4F4A-CBBA-40C2-8406-0999E2AC4744}" destId="{F8B3BD7C-0A08-46E4-BDF0-C151BDDCA477}" srcOrd="0" destOrd="0" presId="urn:microsoft.com/office/officeart/2018/2/layout/IconCircleList"/>
    <dgm:cxn modelId="{F78F9BD1-4F53-405B-B66B-1A320AD28BC3}" type="presParOf" srcId="{4F3A4F4A-CBBA-40C2-8406-0999E2AC4744}" destId="{A81F4B51-F478-4E4D-A2C2-073CE6B6D435}" srcOrd="1" destOrd="0" presId="urn:microsoft.com/office/officeart/2018/2/layout/IconCircleList"/>
    <dgm:cxn modelId="{B1ECB12F-88E3-4B78-9FEC-49359B26FFD8}" type="presParOf" srcId="{4F3A4F4A-CBBA-40C2-8406-0999E2AC4744}" destId="{033648D8-42B9-4E95-9944-AB689D35101A}" srcOrd="2" destOrd="0" presId="urn:microsoft.com/office/officeart/2018/2/layout/IconCircleList"/>
    <dgm:cxn modelId="{23ECDA32-022A-4D75-B955-A2A642A9936A}" type="presParOf" srcId="{4F3A4F4A-CBBA-40C2-8406-0999E2AC4744}" destId="{6E4AF77C-F8E1-41A9-A5C1-C1C355F660B5}" srcOrd="3" destOrd="0" presId="urn:microsoft.com/office/officeart/2018/2/layout/IconCircleList"/>
    <dgm:cxn modelId="{398AF0C2-1C20-4585-B9F1-48167DC6712E}" type="presParOf" srcId="{C9461C7A-C153-4C0A-A43A-87F50EE9BC76}" destId="{E852A13F-9AB1-43F4-A404-CD5764B5CE5F}" srcOrd="1" destOrd="0" presId="urn:microsoft.com/office/officeart/2018/2/layout/IconCircleList"/>
    <dgm:cxn modelId="{9CA9716A-4F58-4D82-AFCC-8AD7F19FBB5F}" type="presParOf" srcId="{C9461C7A-C153-4C0A-A43A-87F50EE9BC76}" destId="{FC406854-7839-449C-832F-ED7C24D37632}" srcOrd="2" destOrd="0" presId="urn:microsoft.com/office/officeart/2018/2/layout/IconCircleList"/>
    <dgm:cxn modelId="{27C339BF-0FA4-41DA-A0D1-331FC473EA7A}" type="presParOf" srcId="{FC406854-7839-449C-832F-ED7C24D37632}" destId="{4FA9F960-1509-4F6D-986A-1FB86A81F82D}" srcOrd="0" destOrd="0" presId="urn:microsoft.com/office/officeart/2018/2/layout/IconCircleList"/>
    <dgm:cxn modelId="{ECA2C0DD-EEDC-4E80-8537-6014941E1EDA}" type="presParOf" srcId="{FC406854-7839-449C-832F-ED7C24D37632}" destId="{125D851D-C77E-4622-96D0-FF9E15BE6F11}" srcOrd="1" destOrd="0" presId="urn:microsoft.com/office/officeart/2018/2/layout/IconCircleList"/>
    <dgm:cxn modelId="{364DB968-484E-481F-A229-C08EE212A434}" type="presParOf" srcId="{FC406854-7839-449C-832F-ED7C24D37632}" destId="{CDC6FB96-7398-4559-9508-38CDD7134FDD}" srcOrd="2" destOrd="0" presId="urn:microsoft.com/office/officeart/2018/2/layout/IconCircleList"/>
    <dgm:cxn modelId="{BDA6C6E7-AEFA-42EB-8C08-D5E751A9E800}" type="presParOf" srcId="{FC406854-7839-449C-832F-ED7C24D37632}" destId="{9B3494E9-2EC6-4ACF-8D63-95BEDA938D79}" srcOrd="3" destOrd="0" presId="urn:microsoft.com/office/officeart/2018/2/layout/IconCircleList"/>
    <dgm:cxn modelId="{257F7893-DA51-4027-83D4-730D3351C0B3}" type="presParOf" srcId="{C9461C7A-C153-4C0A-A43A-87F50EE9BC76}" destId="{078C412B-57D8-429D-90AB-9DF3CEA1C8FD}" srcOrd="3" destOrd="0" presId="urn:microsoft.com/office/officeart/2018/2/layout/IconCircleList"/>
    <dgm:cxn modelId="{01C367BB-0CA2-4B77-9D31-4EDC6CFC1EEC}" type="presParOf" srcId="{C9461C7A-C153-4C0A-A43A-87F50EE9BC76}" destId="{0F3F9959-5691-4C83-9DC5-C7D06289BB81}" srcOrd="4" destOrd="0" presId="urn:microsoft.com/office/officeart/2018/2/layout/IconCircleList"/>
    <dgm:cxn modelId="{AC0BF802-1105-4A95-B088-1CC9C1CC55FE}" type="presParOf" srcId="{0F3F9959-5691-4C83-9DC5-C7D06289BB81}" destId="{49FB64B6-3CD9-4B62-BE95-E7FEF6B3BE50}" srcOrd="0" destOrd="0" presId="urn:microsoft.com/office/officeart/2018/2/layout/IconCircleList"/>
    <dgm:cxn modelId="{4D224837-980C-496E-863D-32907A08DD68}" type="presParOf" srcId="{0F3F9959-5691-4C83-9DC5-C7D06289BB81}" destId="{0C84B780-66AC-44A1-8075-CABA7B86D218}" srcOrd="1" destOrd="0" presId="urn:microsoft.com/office/officeart/2018/2/layout/IconCircleList"/>
    <dgm:cxn modelId="{9FAB281E-A2EE-40A4-ABDF-4BA14095B262}" type="presParOf" srcId="{0F3F9959-5691-4C83-9DC5-C7D06289BB81}" destId="{DAC0E116-AC78-486F-9483-CF8C42BEE992}" srcOrd="2" destOrd="0" presId="urn:microsoft.com/office/officeart/2018/2/layout/IconCircleList"/>
    <dgm:cxn modelId="{1F25CFB4-4340-42C5-9133-E2D87C05B197}" type="presParOf" srcId="{0F3F9959-5691-4C83-9DC5-C7D06289BB81}" destId="{00548A38-E56A-4712-B174-7A9F21520DD9}" srcOrd="3" destOrd="0" presId="urn:microsoft.com/office/officeart/2018/2/layout/IconCircleList"/>
    <dgm:cxn modelId="{60EE0902-2FA5-40F4-AA54-2C915455763D}" type="presParOf" srcId="{C9461C7A-C153-4C0A-A43A-87F50EE9BC76}" destId="{DB348DE6-0012-425D-BDAF-A8D82BC5A3F9}" srcOrd="5" destOrd="0" presId="urn:microsoft.com/office/officeart/2018/2/layout/IconCircleList"/>
    <dgm:cxn modelId="{485E32DB-DE4F-4C8B-978E-8DA1F2B8374A}" type="presParOf" srcId="{C9461C7A-C153-4C0A-A43A-87F50EE9BC76}" destId="{5F838960-BF1E-440D-82FB-A0DFB445512F}" srcOrd="6" destOrd="0" presId="urn:microsoft.com/office/officeart/2018/2/layout/IconCircleList"/>
    <dgm:cxn modelId="{4153A87B-5B3E-4BF6-B3B1-41B0EC951571}" type="presParOf" srcId="{5F838960-BF1E-440D-82FB-A0DFB445512F}" destId="{93D0838C-8388-4E63-87CB-7234512A83A6}" srcOrd="0" destOrd="0" presId="urn:microsoft.com/office/officeart/2018/2/layout/IconCircleList"/>
    <dgm:cxn modelId="{BB610E12-76E9-4429-8D72-203F7E92E547}" type="presParOf" srcId="{5F838960-BF1E-440D-82FB-A0DFB445512F}" destId="{F505297C-3CA9-4B80-A8D1-B95F30113B9A}" srcOrd="1" destOrd="0" presId="urn:microsoft.com/office/officeart/2018/2/layout/IconCircleList"/>
    <dgm:cxn modelId="{BA9F2CA8-0229-4638-89EB-477EAFEC320D}" type="presParOf" srcId="{5F838960-BF1E-440D-82FB-A0DFB445512F}" destId="{67E90ED0-B2A0-426A-AD29-106454776905}" srcOrd="2" destOrd="0" presId="urn:microsoft.com/office/officeart/2018/2/layout/IconCircleList"/>
    <dgm:cxn modelId="{6B9D3F2D-3838-4362-A1DD-CBBB93ED875D}" type="presParOf" srcId="{5F838960-BF1E-440D-82FB-A0DFB445512F}" destId="{B77C1FA8-8FC4-4901-851D-2187C97AB598}" srcOrd="3" destOrd="0" presId="urn:microsoft.com/office/officeart/2018/2/layout/IconCircleList"/>
    <dgm:cxn modelId="{DE721137-8BCE-4EC6-8D26-C9C27751403F}" type="presParOf" srcId="{C9461C7A-C153-4C0A-A43A-87F50EE9BC76}" destId="{19B73066-0A49-4172-9CED-D3EAC8493C63}" srcOrd="7" destOrd="0" presId="urn:microsoft.com/office/officeart/2018/2/layout/IconCircleList"/>
    <dgm:cxn modelId="{4B1010FC-9969-4248-AABD-9EB261601A6C}" type="presParOf" srcId="{C9461C7A-C153-4C0A-A43A-87F50EE9BC76}" destId="{15D8BFEE-8C81-4DCE-8874-5AED67660217}" srcOrd="8" destOrd="0" presId="urn:microsoft.com/office/officeart/2018/2/layout/IconCircleList"/>
    <dgm:cxn modelId="{BF627B94-B536-4072-B40B-0FE76253E167}" type="presParOf" srcId="{15D8BFEE-8C81-4DCE-8874-5AED67660217}" destId="{ED4ABFAC-35D5-4DE5-A373-900D5115926D}" srcOrd="0" destOrd="0" presId="urn:microsoft.com/office/officeart/2018/2/layout/IconCircleList"/>
    <dgm:cxn modelId="{57E5502E-B124-4D1D-9FE4-E66C784AB6D4}" type="presParOf" srcId="{15D8BFEE-8C81-4DCE-8874-5AED67660217}" destId="{733DCC83-C691-4AB8-A754-7453691F2334}" srcOrd="1" destOrd="0" presId="urn:microsoft.com/office/officeart/2018/2/layout/IconCircleList"/>
    <dgm:cxn modelId="{AEB8D8C7-68D2-4CD8-B504-78BEFF07214E}" type="presParOf" srcId="{15D8BFEE-8C81-4DCE-8874-5AED67660217}" destId="{A753E386-9771-458B-A371-87743A98558C}" srcOrd="2" destOrd="0" presId="urn:microsoft.com/office/officeart/2018/2/layout/IconCircleList"/>
    <dgm:cxn modelId="{8F81C358-B658-45D4-A478-08A7EDE2D80A}" type="presParOf" srcId="{15D8BFEE-8C81-4DCE-8874-5AED67660217}" destId="{7AF89BB4-F9F5-4633-B231-DBA3F1B3CEF4}" srcOrd="3" destOrd="0" presId="urn:microsoft.com/office/officeart/2018/2/layout/IconCircleList"/>
    <dgm:cxn modelId="{76224689-778B-4174-A161-3FAB3F6E451C}" type="presParOf" srcId="{C9461C7A-C153-4C0A-A43A-87F50EE9BC76}" destId="{B05B54E4-15CE-4240-B96D-7927C946731F}" srcOrd="9" destOrd="0" presId="urn:microsoft.com/office/officeart/2018/2/layout/IconCircleList"/>
    <dgm:cxn modelId="{8D9465EF-D92E-4BD3-A9DF-00A69007B56B}" type="presParOf" srcId="{C9461C7A-C153-4C0A-A43A-87F50EE9BC76}" destId="{C8D444C9-AB5C-423B-937C-DA73D2C7A4CF}" srcOrd="10" destOrd="0" presId="urn:microsoft.com/office/officeart/2018/2/layout/IconCircleList"/>
    <dgm:cxn modelId="{35055C6E-8744-4527-9975-EF91B539F92C}" type="presParOf" srcId="{C8D444C9-AB5C-423B-937C-DA73D2C7A4CF}" destId="{D9A73541-5B36-47D6-92D5-359D3EF7C22A}" srcOrd="0" destOrd="0" presId="urn:microsoft.com/office/officeart/2018/2/layout/IconCircleList"/>
    <dgm:cxn modelId="{6B3613C1-BE98-4D8B-82E4-ABC16B6FCEA0}" type="presParOf" srcId="{C8D444C9-AB5C-423B-937C-DA73D2C7A4CF}" destId="{F3CEE153-0179-4CE2-ABB7-09E2F3FF9039}" srcOrd="1" destOrd="0" presId="urn:microsoft.com/office/officeart/2018/2/layout/IconCircleList"/>
    <dgm:cxn modelId="{7AC706A1-3229-44E9-9B1C-60C0D762251F}" type="presParOf" srcId="{C8D444C9-AB5C-423B-937C-DA73D2C7A4CF}" destId="{D68713A3-F65D-4BFA-AFAD-EBA4A063069C}" srcOrd="2" destOrd="0" presId="urn:microsoft.com/office/officeart/2018/2/layout/IconCircleList"/>
    <dgm:cxn modelId="{10E4AD64-FD59-4C03-AF30-4FBD877CB0D6}" type="presParOf" srcId="{C8D444C9-AB5C-423B-937C-DA73D2C7A4CF}" destId="{3BA64B32-0D78-42B7-8980-74BB85E89BD4}" srcOrd="3" destOrd="0" presId="urn:microsoft.com/office/officeart/2018/2/layout/IconCircleList"/>
    <dgm:cxn modelId="{5FA1502E-453F-4322-9367-DBE66A981EB3}" type="presParOf" srcId="{C9461C7A-C153-4C0A-A43A-87F50EE9BC76}" destId="{563CC788-8EAD-4A62-AF92-8CBDE720F829}" srcOrd="11" destOrd="0" presId="urn:microsoft.com/office/officeart/2018/2/layout/IconCircleList"/>
    <dgm:cxn modelId="{FD5CE54C-23CC-4D0C-A54F-579DF711468C}" type="presParOf" srcId="{C9461C7A-C153-4C0A-A43A-87F50EE9BC76}" destId="{FC20A986-8176-4B85-B407-0389FA5C0B55}" srcOrd="12" destOrd="0" presId="urn:microsoft.com/office/officeart/2018/2/layout/IconCircleList"/>
    <dgm:cxn modelId="{51416573-6FD8-488A-BDF5-7BC90E54A02B}" type="presParOf" srcId="{FC20A986-8176-4B85-B407-0389FA5C0B55}" destId="{BD589AD7-5D83-4B75-B1AC-1773D2DF5784}" srcOrd="0" destOrd="0" presId="urn:microsoft.com/office/officeart/2018/2/layout/IconCircleList"/>
    <dgm:cxn modelId="{2CFB1EF2-9DE3-42A0-8A87-E7BD65B2BB1F}" type="presParOf" srcId="{FC20A986-8176-4B85-B407-0389FA5C0B55}" destId="{C7F08119-9D82-4EEF-9E53-4291CD564DFB}" srcOrd="1" destOrd="0" presId="urn:microsoft.com/office/officeart/2018/2/layout/IconCircleList"/>
    <dgm:cxn modelId="{07DF5EE8-F65E-433D-A2DA-A5AFB1385CB3}" type="presParOf" srcId="{FC20A986-8176-4B85-B407-0389FA5C0B55}" destId="{06F28DD7-3F8B-40B5-B91C-AB295C8733FA}" srcOrd="2" destOrd="0" presId="urn:microsoft.com/office/officeart/2018/2/layout/IconCircleList"/>
    <dgm:cxn modelId="{60005B8C-2A30-4A38-B627-139A789D7B82}" type="presParOf" srcId="{FC20A986-8176-4B85-B407-0389FA5C0B55}" destId="{638BB32A-DABB-421A-A060-365B297970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2F42A2-994A-4E2C-B90C-6155086A4B6F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FCE436-18F5-4883-B679-D58A40CCCF6B}">
      <dgm:prSet/>
      <dgm:spPr/>
      <dgm:t>
        <a:bodyPr/>
        <a:lstStyle/>
        <a:p>
          <a:r>
            <a:rPr lang="en-GB" dirty="0">
              <a:latin typeface="Book Antiqua"/>
            </a:rPr>
            <a:t>Emission calculator for mining activities</a:t>
          </a:r>
          <a:endParaRPr lang="en-US" dirty="0">
            <a:latin typeface="Book Antiqua"/>
          </a:endParaRPr>
        </a:p>
      </dgm:t>
    </dgm:pt>
    <dgm:pt modelId="{D48249E9-F295-4746-9687-E543FBA068BE}" type="parTrans" cxnId="{9B271DF4-905F-452E-8D09-6B8B2DBCB050}">
      <dgm:prSet/>
      <dgm:spPr/>
      <dgm:t>
        <a:bodyPr/>
        <a:lstStyle/>
        <a:p>
          <a:endParaRPr lang="en-US"/>
        </a:p>
      </dgm:t>
    </dgm:pt>
    <dgm:pt modelId="{DADF0310-1B92-4690-A452-D721DA1E6D46}" type="sibTrans" cxnId="{9B271DF4-905F-452E-8D09-6B8B2DBCB050}">
      <dgm:prSet/>
      <dgm:spPr/>
      <dgm:t>
        <a:bodyPr/>
        <a:lstStyle/>
        <a:p>
          <a:endParaRPr lang="en-US"/>
        </a:p>
      </dgm:t>
    </dgm:pt>
    <dgm:pt modelId="{89963176-F56C-4C8E-9870-16848E4AE8EF}">
      <dgm:prSet/>
      <dgm:spPr/>
      <dgm:t>
        <a:bodyPr/>
        <a:lstStyle/>
        <a:p>
          <a:r>
            <a:rPr lang="en-GB" dirty="0">
              <a:latin typeface="Book Antiqua"/>
            </a:rPr>
            <a:t>Per capita CO₂ emission estimation</a:t>
          </a:r>
          <a:endParaRPr lang="en-US" dirty="0">
            <a:latin typeface="Book Antiqua"/>
          </a:endParaRPr>
        </a:p>
      </dgm:t>
    </dgm:pt>
    <dgm:pt modelId="{66340DB0-AE4E-4AE8-AD50-666213783439}" type="parTrans" cxnId="{99F0C6F6-474B-4C49-B2F1-7C84A07D8CCB}">
      <dgm:prSet/>
      <dgm:spPr/>
      <dgm:t>
        <a:bodyPr/>
        <a:lstStyle/>
        <a:p>
          <a:endParaRPr lang="en-US"/>
        </a:p>
      </dgm:t>
    </dgm:pt>
    <dgm:pt modelId="{44999519-BC4E-41E5-B7A8-D4ACC93383ED}" type="sibTrans" cxnId="{99F0C6F6-474B-4C49-B2F1-7C84A07D8CCB}">
      <dgm:prSet/>
      <dgm:spPr/>
      <dgm:t>
        <a:bodyPr/>
        <a:lstStyle/>
        <a:p>
          <a:endParaRPr lang="en-US"/>
        </a:p>
      </dgm:t>
    </dgm:pt>
    <dgm:pt modelId="{4C5FA59D-1E9B-447F-97CB-F767260775DE}">
      <dgm:prSet/>
      <dgm:spPr/>
      <dgm:t>
        <a:bodyPr/>
        <a:lstStyle/>
        <a:p>
          <a:r>
            <a:rPr lang="en-GB" dirty="0">
              <a:latin typeface="Book Antiqua"/>
            </a:rPr>
            <a:t>Gap analysis between emissions and sinks</a:t>
          </a:r>
          <a:endParaRPr lang="en-US" dirty="0">
            <a:latin typeface="Book Antiqua"/>
          </a:endParaRPr>
        </a:p>
      </dgm:t>
    </dgm:pt>
    <dgm:pt modelId="{B6141CF1-92AD-4091-93DD-A59528E05DEA}" type="parTrans" cxnId="{A402CEB6-3320-4350-A276-245D53BEDFA2}">
      <dgm:prSet/>
      <dgm:spPr/>
      <dgm:t>
        <a:bodyPr/>
        <a:lstStyle/>
        <a:p>
          <a:endParaRPr lang="en-US"/>
        </a:p>
      </dgm:t>
    </dgm:pt>
    <dgm:pt modelId="{CA775D22-6E45-4731-9EB3-90151FD1D7CA}" type="sibTrans" cxnId="{A402CEB6-3320-4350-A276-245D53BEDFA2}">
      <dgm:prSet/>
      <dgm:spPr/>
      <dgm:t>
        <a:bodyPr/>
        <a:lstStyle/>
        <a:p>
          <a:endParaRPr lang="en-US"/>
        </a:p>
      </dgm:t>
    </dgm:pt>
    <dgm:pt modelId="{2B042F96-D02A-4ED1-83F4-ED4C6F67D14A}">
      <dgm:prSet/>
      <dgm:spPr/>
      <dgm:t>
        <a:bodyPr/>
        <a:lstStyle/>
        <a:p>
          <a:r>
            <a:rPr lang="en-GB" dirty="0">
              <a:latin typeface="Book Antiqua"/>
            </a:rPr>
            <a:t>Simulation of carbon neutrality strategies</a:t>
          </a:r>
          <a:endParaRPr lang="en-US" dirty="0">
            <a:latin typeface="Book Antiqua"/>
          </a:endParaRPr>
        </a:p>
      </dgm:t>
    </dgm:pt>
    <dgm:pt modelId="{A09F2AF8-40DD-408B-9265-175978442337}" type="parTrans" cxnId="{50540DFF-8E74-4355-8C13-057F32BEC99A}">
      <dgm:prSet/>
      <dgm:spPr/>
      <dgm:t>
        <a:bodyPr/>
        <a:lstStyle/>
        <a:p>
          <a:endParaRPr lang="en-US"/>
        </a:p>
      </dgm:t>
    </dgm:pt>
    <dgm:pt modelId="{F9B14946-0FE4-426D-9B32-A7DC07B50E89}" type="sibTrans" cxnId="{50540DFF-8E74-4355-8C13-057F32BEC99A}">
      <dgm:prSet/>
      <dgm:spPr/>
      <dgm:t>
        <a:bodyPr/>
        <a:lstStyle/>
        <a:p>
          <a:endParaRPr lang="en-US"/>
        </a:p>
      </dgm:t>
    </dgm:pt>
    <dgm:pt modelId="{AAEDD978-C78D-441F-8A4B-42A98024E2A7}">
      <dgm:prSet/>
      <dgm:spPr/>
      <dgm:t>
        <a:bodyPr/>
        <a:lstStyle/>
        <a:p>
          <a:r>
            <a:rPr lang="en-GB" dirty="0">
              <a:latin typeface="Book Antiqua"/>
            </a:rPr>
            <a:t>Afforestation offset planner with state-wise presets</a:t>
          </a:r>
          <a:endParaRPr lang="en-US" dirty="0">
            <a:latin typeface="Book Antiqua"/>
          </a:endParaRPr>
        </a:p>
      </dgm:t>
    </dgm:pt>
    <dgm:pt modelId="{9FB17217-89D2-4CB4-A1D9-DECC7C23D7CB}" type="parTrans" cxnId="{5EAE53FA-8AE9-4CC0-812F-E5BCE112E302}">
      <dgm:prSet/>
      <dgm:spPr/>
      <dgm:t>
        <a:bodyPr/>
        <a:lstStyle/>
        <a:p>
          <a:endParaRPr lang="en-US"/>
        </a:p>
      </dgm:t>
    </dgm:pt>
    <dgm:pt modelId="{4C21B8C9-B5A0-464A-B167-903D5AB52118}" type="sibTrans" cxnId="{5EAE53FA-8AE9-4CC0-812F-E5BCE112E302}">
      <dgm:prSet/>
      <dgm:spPr/>
      <dgm:t>
        <a:bodyPr/>
        <a:lstStyle/>
        <a:p>
          <a:endParaRPr lang="en-US"/>
        </a:p>
      </dgm:t>
    </dgm:pt>
    <dgm:pt modelId="{076F7CC9-69E8-406D-8AD4-A32512587293}">
      <dgm:prSet/>
      <dgm:spPr/>
      <dgm:t>
        <a:bodyPr/>
        <a:lstStyle/>
        <a:p>
          <a:r>
            <a:rPr lang="en-GB" dirty="0">
              <a:latin typeface="Book Antiqua"/>
            </a:rPr>
            <a:t>Carbon credit estimation at current market rates</a:t>
          </a:r>
          <a:endParaRPr lang="en-US" dirty="0">
            <a:latin typeface="Book Antiqua"/>
          </a:endParaRPr>
        </a:p>
      </dgm:t>
    </dgm:pt>
    <dgm:pt modelId="{2802A62E-447E-40C3-BBA9-8D8DAF4790DB}" type="parTrans" cxnId="{7BD0EF95-8223-4367-AFE4-129B390E835E}">
      <dgm:prSet/>
      <dgm:spPr/>
      <dgm:t>
        <a:bodyPr/>
        <a:lstStyle/>
        <a:p>
          <a:endParaRPr lang="en-US"/>
        </a:p>
      </dgm:t>
    </dgm:pt>
    <dgm:pt modelId="{25CBF80A-F872-4217-A5CD-F15EFBF483D7}" type="sibTrans" cxnId="{7BD0EF95-8223-4367-AFE4-129B390E835E}">
      <dgm:prSet/>
      <dgm:spPr/>
      <dgm:t>
        <a:bodyPr/>
        <a:lstStyle/>
        <a:p>
          <a:endParaRPr lang="en-US"/>
        </a:p>
      </dgm:t>
    </dgm:pt>
    <dgm:pt modelId="{8C9E6CEF-E3E1-425D-BD32-6B74B9A697F5}">
      <dgm:prSet/>
      <dgm:spPr/>
      <dgm:t>
        <a:bodyPr/>
        <a:lstStyle/>
        <a:p>
          <a:r>
            <a:rPr lang="en-GB" dirty="0">
              <a:latin typeface="Book Antiqua"/>
            </a:rPr>
            <a:t>Dashboard with charts, graphs, and trends</a:t>
          </a:r>
          <a:endParaRPr lang="en-US" dirty="0">
            <a:latin typeface="Book Antiqua"/>
          </a:endParaRPr>
        </a:p>
      </dgm:t>
    </dgm:pt>
    <dgm:pt modelId="{ED4875BE-FC28-4B31-84B3-B28137D4AA7D}" type="parTrans" cxnId="{CDA5FCF1-7725-424E-9DC4-3F7F4033A48D}">
      <dgm:prSet/>
      <dgm:spPr/>
      <dgm:t>
        <a:bodyPr/>
        <a:lstStyle/>
        <a:p>
          <a:endParaRPr lang="en-US"/>
        </a:p>
      </dgm:t>
    </dgm:pt>
    <dgm:pt modelId="{AC9B2609-5321-4995-B903-F2958987EE3F}" type="sibTrans" cxnId="{CDA5FCF1-7725-424E-9DC4-3F7F4033A48D}">
      <dgm:prSet/>
      <dgm:spPr/>
      <dgm:t>
        <a:bodyPr/>
        <a:lstStyle/>
        <a:p>
          <a:endParaRPr lang="en-US"/>
        </a:p>
      </dgm:t>
    </dgm:pt>
    <dgm:pt modelId="{FC47A18F-18FF-4581-A013-47DACE0BD12D}" type="pres">
      <dgm:prSet presAssocID="{4E2F42A2-994A-4E2C-B90C-6155086A4B6F}" presName="compositeShape" presStyleCnt="0">
        <dgm:presLayoutVars>
          <dgm:chMax val="7"/>
          <dgm:dir/>
          <dgm:resizeHandles val="exact"/>
        </dgm:presLayoutVars>
      </dgm:prSet>
      <dgm:spPr/>
    </dgm:pt>
    <dgm:pt modelId="{905016A8-369D-45BB-8DB8-637EEF56E9AE}" type="pres">
      <dgm:prSet presAssocID="{4E2F42A2-994A-4E2C-B90C-6155086A4B6F}" presName="wedge1" presStyleLbl="node1" presStyleIdx="0" presStyleCnt="7"/>
      <dgm:spPr/>
    </dgm:pt>
    <dgm:pt modelId="{66F59809-B74B-4997-9619-D114C077940E}" type="pres">
      <dgm:prSet presAssocID="{4E2F42A2-994A-4E2C-B90C-6155086A4B6F}" presName="dummy1a" presStyleCnt="0"/>
      <dgm:spPr/>
    </dgm:pt>
    <dgm:pt modelId="{3C5BFF9B-79D9-4308-B154-F6A9D4B52C29}" type="pres">
      <dgm:prSet presAssocID="{4E2F42A2-994A-4E2C-B90C-6155086A4B6F}" presName="dummy1b" presStyleCnt="0"/>
      <dgm:spPr/>
    </dgm:pt>
    <dgm:pt modelId="{45CD0760-B403-45BC-A126-3F08283ADAF3}" type="pres">
      <dgm:prSet presAssocID="{4E2F42A2-994A-4E2C-B90C-6155086A4B6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B580DD85-DF4B-4526-AACC-0FE1800281E6}" type="pres">
      <dgm:prSet presAssocID="{4E2F42A2-994A-4E2C-B90C-6155086A4B6F}" presName="wedge2" presStyleLbl="node1" presStyleIdx="1" presStyleCnt="7"/>
      <dgm:spPr/>
    </dgm:pt>
    <dgm:pt modelId="{1F5B3AF8-4E24-423C-8A42-40691D10B64B}" type="pres">
      <dgm:prSet presAssocID="{4E2F42A2-994A-4E2C-B90C-6155086A4B6F}" presName="dummy2a" presStyleCnt="0"/>
      <dgm:spPr/>
    </dgm:pt>
    <dgm:pt modelId="{A4BCB733-5EFD-4CDA-8B3C-848DD658E696}" type="pres">
      <dgm:prSet presAssocID="{4E2F42A2-994A-4E2C-B90C-6155086A4B6F}" presName="dummy2b" presStyleCnt="0"/>
      <dgm:spPr/>
    </dgm:pt>
    <dgm:pt modelId="{923C8A35-B24F-446F-BA17-B09BC3631329}" type="pres">
      <dgm:prSet presAssocID="{4E2F42A2-994A-4E2C-B90C-6155086A4B6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CF8EF69-FEEA-424E-9811-C1EB2583E6F7}" type="pres">
      <dgm:prSet presAssocID="{4E2F42A2-994A-4E2C-B90C-6155086A4B6F}" presName="wedge3" presStyleLbl="node1" presStyleIdx="2" presStyleCnt="7"/>
      <dgm:spPr/>
    </dgm:pt>
    <dgm:pt modelId="{72BAC466-DFAE-4213-8773-4DED3C516F6A}" type="pres">
      <dgm:prSet presAssocID="{4E2F42A2-994A-4E2C-B90C-6155086A4B6F}" presName="dummy3a" presStyleCnt="0"/>
      <dgm:spPr/>
    </dgm:pt>
    <dgm:pt modelId="{C7A3083D-0283-4568-A49B-2004F9079614}" type="pres">
      <dgm:prSet presAssocID="{4E2F42A2-994A-4E2C-B90C-6155086A4B6F}" presName="dummy3b" presStyleCnt="0"/>
      <dgm:spPr/>
    </dgm:pt>
    <dgm:pt modelId="{3E773C12-2995-46D5-AECE-34AA165BF71B}" type="pres">
      <dgm:prSet presAssocID="{4E2F42A2-994A-4E2C-B90C-6155086A4B6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14759E8F-F8D1-47AB-8010-4AC2697C65C5}" type="pres">
      <dgm:prSet presAssocID="{4E2F42A2-994A-4E2C-B90C-6155086A4B6F}" presName="wedge4" presStyleLbl="node1" presStyleIdx="3" presStyleCnt="7"/>
      <dgm:spPr/>
    </dgm:pt>
    <dgm:pt modelId="{487A13D1-2CD8-41DF-9DD3-0B2B13121609}" type="pres">
      <dgm:prSet presAssocID="{4E2F42A2-994A-4E2C-B90C-6155086A4B6F}" presName="dummy4a" presStyleCnt="0"/>
      <dgm:spPr/>
    </dgm:pt>
    <dgm:pt modelId="{F55819B9-DAA1-4037-BD8B-EC4960A56387}" type="pres">
      <dgm:prSet presAssocID="{4E2F42A2-994A-4E2C-B90C-6155086A4B6F}" presName="dummy4b" presStyleCnt="0"/>
      <dgm:spPr/>
    </dgm:pt>
    <dgm:pt modelId="{D74CDC60-1A01-4192-B392-E828B94DA319}" type="pres">
      <dgm:prSet presAssocID="{4E2F42A2-994A-4E2C-B90C-6155086A4B6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8A18AC32-79C8-4791-8733-D66D3816F21B}" type="pres">
      <dgm:prSet presAssocID="{4E2F42A2-994A-4E2C-B90C-6155086A4B6F}" presName="wedge5" presStyleLbl="node1" presStyleIdx="4" presStyleCnt="7"/>
      <dgm:spPr/>
    </dgm:pt>
    <dgm:pt modelId="{9F9968FE-6A3F-4823-8C17-B3B3F407280D}" type="pres">
      <dgm:prSet presAssocID="{4E2F42A2-994A-4E2C-B90C-6155086A4B6F}" presName="dummy5a" presStyleCnt="0"/>
      <dgm:spPr/>
    </dgm:pt>
    <dgm:pt modelId="{165E550E-C1C9-4479-B407-07B356F2449A}" type="pres">
      <dgm:prSet presAssocID="{4E2F42A2-994A-4E2C-B90C-6155086A4B6F}" presName="dummy5b" presStyleCnt="0"/>
      <dgm:spPr/>
    </dgm:pt>
    <dgm:pt modelId="{ADF7E47B-77FA-46F8-A760-D5C64865CA29}" type="pres">
      <dgm:prSet presAssocID="{4E2F42A2-994A-4E2C-B90C-6155086A4B6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032BFD2-176A-4A5D-9961-685790EEA015}" type="pres">
      <dgm:prSet presAssocID="{4E2F42A2-994A-4E2C-B90C-6155086A4B6F}" presName="wedge6" presStyleLbl="node1" presStyleIdx="5" presStyleCnt="7"/>
      <dgm:spPr/>
    </dgm:pt>
    <dgm:pt modelId="{9C4131E5-C37B-49AF-9EBE-AC59B339ED16}" type="pres">
      <dgm:prSet presAssocID="{4E2F42A2-994A-4E2C-B90C-6155086A4B6F}" presName="dummy6a" presStyleCnt="0"/>
      <dgm:spPr/>
    </dgm:pt>
    <dgm:pt modelId="{BBA84C26-4F92-479F-B59F-DC010974DEB1}" type="pres">
      <dgm:prSet presAssocID="{4E2F42A2-994A-4E2C-B90C-6155086A4B6F}" presName="dummy6b" presStyleCnt="0"/>
      <dgm:spPr/>
    </dgm:pt>
    <dgm:pt modelId="{75282635-0C4F-4BA3-A423-804921F2244E}" type="pres">
      <dgm:prSet presAssocID="{4E2F42A2-994A-4E2C-B90C-6155086A4B6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DC380DD-0CEF-4CDD-B00C-D022F3E82415}" type="pres">
      <dgm:prSet presAssocID="{4E2F42A2-994A-4E2C-B90C-6155086A4B6F}" presName="wedge7" presStyleLbl="node1" presStyleIdx="6" presStyleCnt="7"/>
      <dgm:spPr/>
    </dgm:pt>
    <dgm:pt modelId="{8EF15D31-A757-4796-9B8B-F5E3A520A6EB}" type="pres">
      <dgm:prSet presAssocID="{4E2F42A2-994A-4E2C-B90C-6155086A4B6F}" presName="dummy7a" presStyleCnt="0"/>
      <dgm:spPr/>
    </dgm:pt>
    <dgm:pt modelId="{D6ECBCD3-C38F-4F10-BE75-99EB1F77F4E4}" type="pres">
      <dgm:prSet presAssocID="{4E2F42A2-994A-4E2C-B90C-6155086A4B6F}" presName="dummy7b" presStyleCnt="0"/>
      <dgm:spPr/>
    </dgm:pt>
    <dgm:pt modelId="{FD147655-365F-4513-A0FF-EC35046AC90C}" type="pres">
      <dgm:prSet presAssocID="{4E2F42A2-994A-4E2C-B90C-6155086A4B6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B498B4D6-EFE7-42B5-9BB3-7FAC9400FD5A}" type="pres">
      <dgm:prSet presAssocID="{DADF0310-1B92-4690-A452-D721DA1E6D46}" presName="arrowWedge1" presStyleLbl="fgSibTrans2D1" presStyleIdx="0" presStyleCnt="7"/>
      <dgm:spPr/>
    </dgm:pt>
    <dgm:pt modelId="{BE1D3003-E56D-4CE7-942E-823A887B2A6B}" type="pres">
      <dgm:prSet presAssocID="{44999519-BC4E-41E5-B7A8-D4ACC93383ED}" presName="arrowWedge2" presStyleLbl="fgSibTrans2D1" presStyleIdx="1" presStyleCnt="7"/>
      <dgm:spPr/>
    </dgm:pt>
    <dgm:pt modelId="{9ACC20CB-9AF3-4022-9E8C-C1D0A611DCAE}" type="pres">
      <dgm:prSet presAssocID="{CA775D22-6E45-4731-9EB3-90151FD1D7CA}" presName="arrowWedge3" presStyleLbl="fgSibTrans2D1" presStyleIdx="2" presStyleCnt="7"/>
      <dgm:spPr/>
    </dgm:pt>
    <dgm:pt modelId="{3E2CF409-DC6F-4E78-A1EE-936B8C83575E}" type="pres">
      <dgm:prSet presAssocID="{F9B14946-0FE4-426D-9B32-A7DC07B50E89}" presName="arrowWedge4" presStyleLbl="fgSibTrans2D1" presStyleIdx="3" presStyleCnt="7"/>
      <dgm:spPr/>
    </dgm:pt>
    <dgm:pt modelId="{B8DDCC1F-FA6D-4CFA-BDEA-B6FFC853B3D4}" type="pres">
      <dgm:prSet presAssocID="{4C21B8C9-B5A0-464A-B167-903D5AB52118}" presName="arrowWedge5" presStyleLbl="fgSibTrans2D1" presStyleIdx="4" presStyleCnt="7"/>
      <dgm:spPr/>
    </dgm:pt>
    <dgm:pt modelId="{B470EC9B-C867-440D-A096-21CA391DACD3}" type="pres">
      <dgm:prSet presAssocID="{25CBF80A-F872-4217-A5CD-F15EFBF483D7}" presName="arrowWedge6" presStyleLbl="fgSibTrans2D1" presStyleIdx="5" presStyleCnt="7"/>
      <dgm:spPr/>
    </dgm:pt>
    <dgm:pt modelId="{50189BB6-AAA5-49DD-82AC-5B6BB9297BCC}" type="pres">
      <dgm:prSet presAssocID="{AC9B2609-5321-4995-B903-F2958987EE3F}" presName="arrowWedge7" presStyleLbl="fgSibTrans2D1" presStyleIdx="6" presStyleCnt="7"/>
      <dgm:spPr/>
    </dgm:pt>
  </dgm:ptLst>
  <dgm:cxnLst>
    <dgm:cxn modelId="{A668300B-62BD-4553-A480-20F3C882CDBF}" type="presOf" srcId="{4C5FA59D-1E9B-447F-97CB-F767260775DE}" destId="{3E773C12-2995-46D5-AECE-34AA165BF71B}" srcOrd="1" destOrd="0" presId="urn:microsoft.com/office/officeart/2005/8/layout/cycle8"/>
    <dgm:cxn modelId="{E12F5214-E601-4669-8B6A-539FC0428AB3}" type="presOf" srcId="{8C9E6CEF-E3E1-425D-BD32-6B74B9A697F5}" destId="{BDC380DD-0CEF-4CDD-B00C-D022F3E82415}" srcOrd="0" destOrd="0" presId="urn:microsoft.com/office/officeart/2005/8/layout/cycle8"/>
    <dgm:cxn modelId="{FCCEE61C-AD2B-48B7-952E-2CE407D77724}" type="presOf" srcId="{2B042F96-D02A-4ED1-83F4-ED4C6F67D14A}" destId="{D74CDC60-1A01-4192-B392-E828B94DA319}" srcOrd="1" destOrd="0" presId="urn:microsoft.com/office/officeart/2005/8/layout/cycle8"/>
    <dgm:cxn modelId="{72217A2C-7D33-46D9-92BF-8FC83D4A7F33}" type="presOf" srcId="{8C9E6CEF-E3E1-425D-BD32-6B74B9A697F5}" destId="{FD147655-365F-4513-A0FF-EC35046AC90C}" srcOrd="1" destOrd="0" presId="urn:microsoft.com/office/officeart/2005/8/layout/cycle8"/>
    <dgm:cxn modelId="{D41D414D-E842-4E26-8434-02B465F894EE}" type="presOf" srcId="{89963176-F56C-4C8E-9870-16848E4AE8EF}" destId="{B580DD85-DF4B-4526-AACC-0FE1800281E6}" srcOrd="0" destOrd="0" presId="urn:microsoft.com/office/officeart/2005/8/layout/cycle8"/>
    <dgm:cxn modelId="{5730D04F-2D95-40BC-819A-E076B2A5DBD7}" type="presOf" srcId="{AAEDD978-C78D-441F-8A4B-42A98024E2A7}" destId="{8A18AC32-79C8-4791-8733-D66D3816F21B}" srcOrd="0" destOrd="0" presId="urn:microsoft.com/office/officeart/2005/8/layout/cycle8"/>
    <dgm:cxn modelId="{EF9B7B53-9B2B-4459-8098-4AAF1BF91F8C}" type="presOf" srcId="{076F7CC9-69E8-406D-8AD4-A32512587293}" destId="{D032BFD2-176A-4A5D-9961-685790EEA015}" srcOrd="0" destOrd="0" presId="urn:microsoft.com/office/officeart/2005/8/layout/cycle8"/>
    <dgm:cxn modelId="{9EC1CF5A-9F5F-439E-B31B-ADF8F86260F1}" type="presOf" srcId="{4C5FA59D-1E9B-447F-97CB-F767260775DE}" destId="{2CF8EF69-FEEA-424E-9811-C1EB2583E6F7}" srcOrd="0" destOrd="0" presId="urn:microsoft.com/office/officeart/2005/8/layout/cycle8"/>
    <dgm:cxn modelId="{8B6A048E-CC1D-4652-AC80-05AD388203AC}" type="presOf" srcId="{CDFCE436-18F5-4883-B679-D58A40CCCF6B}" destId="{45CD0760-B403-45BC-A126-3F08283ADAF3}" srcOrd="1" destOrd="0" presId="urn:microsoft.com/office/officeart/2005/8/layout/cycle8"/>
    <dgm:cxn modelId="{7BD0EF95-8223-4367-AFE4-129B390E835E}" srcId="{4E2F42A2-994A-4E2C-B90C-6155086A4B6F}" destId="{076F7CC9-69E8-406D-8AD4-A32512587293}" srcOrd="5" destOrd="0" parTransId="{2802A62E-447E-40C3-BBA9-8D8DAF4790DB}" sibTransId="{25CBF80A-F872-4217-A5CD-F15EFBF483D7}"/>
    <dgm:cxn modelId="{0831EBA7-DE7D-4ED3-A4CE-BB6BC9E60619}" type="presOf" srcId="{AAEDD978-C78D-441F-8A4B-42A98024E2A7}" destId="{ADF7E47B-77FA-46F8-A760-D5C64865CA29}" srcOrd="1" destOrd="0" presId="urn:microsoft.com/office/officeart/2005/8/layout/cycle8"/>
    <dgm:cxn modelId="{EFBFC0B0-6C59-4D8D-88F0-7051D319A9F1}" type="presOf" srcId="{2B042F96-D02A-4ED1-83F4-ED4C6F67D14A}" destId="{14759E8F-F8D1-47AB-8010-4AC2697C65C5}" srcOrd="0" destOrd="0" presId="urn:microsoft.com/office/officeart/2005/8/layout/cycle8"/>
    <dgm:cxn modelId="{31DDF7B1-D8C2-48FC-9D2F-6C1D6D820DE8}" type="presOf" srcId="{CDFCE436-18F5-4883-B679-D58A40CCCF6B}" destId="{905016A8-369D-45BB-8DB8-637EEF56E9AE}" srcOrd="0" destOrd="0" presId="urn:microsoft.com/office/officeart/2005/8/layout/cycle8"/>
    <dgm:cxn modelId="{A402CEB6-3320-4350-A276-245D53BEDFA2}" srcId="{4E2F42A2-994A-4E2C-B90C-6155086A4B6F}" destId="{4C5FA59D-1E9B-447F-97CB-F767260775DE}" srcOrd="2" destOrd="0" parTransId="{B6141CF1-92AD-4091-93DD-A59528E05DEA}" sibTransId="{CA775D22-6E45-4731-9EB3-90151FD1D7CA}"/>
    <dgm:cxn modelId="{088E35C7-F135-4CC7-8282-65F44D249367}" type="presOf" srcId="{4E2F42A2-994A-4E2C-B90C-6155086A4B6F}" destId="{FC47A18F-18FF-4581-A013-47DACE0BD12D}" srcOrd="0" destOrd="0" presId="urn:microsoft.com/office/officeart/2005/8/layout/cycle8"/>
    <dgm:cxn modelId="{7322CCCD-8584-463E-A2C9-D36A5C54BD6D}" type="presOf" srcId="{89963176-F56C-4C8E-9870-16848E4AE8EF}" destId="{923C8A35-B24F-446F-BA17-B09BC3631329}" srcOrd="1" destOrd="0" presId="urn:microsoft.com/office/officeart/2005/8/layout/cycle8"/>
    <dgm:cxn modelId="{335CB6DD-73D8-46C9-8CA1-FB7AA413B46B}" type="presOf" srcId="{076F7CC9-69E8-406D-8AD4-A32512587293}" destId="{75282635-0C4F-4BA3-A423-804921F2244E}" srcOrd="1" destOrd="0" presId="urn:microsoft.com/office/officeart/2005/8/layout/cycle8"/>
    <dgm:cxn modelId="{CDA5FCF1-7725-424E-9DC4-3F7F4033A48D}" srcId="{4E2F42A2-994A-4E2C-B90C-6155086A4B6F}" destId="{8C9E6CEF-E3E1-425D-BD32-6B74B9A697F5}" srcOrd="6" destOrd="0" parTransId="{ED4875BE-FC28-4B31-84B3-B28137D4AA7D}" sibTransId="{AC9B2609-5321-4995-B903-F2958987EE3F}"/>
    <dgm:cxn modelId="{9B271DF4-905F-452E-8D09-6B8B2DBCB050}" srcId="{4E2F42A2-994A-4E2C-B90C-6155086A4B6F}" destId="{CDFCE436-18F5-4883-B679-D58A40CCCF6B}" srcOrd="0" destOrd="0" parTransId="{D48249E9-F295-4746-9687-E543FBA068BE}" sibTransId="{DADF0310-1B92-4690-A452-D721DA1E6D46}"/>
    <dgm:cxn modelId="{99F0C6F6-474B-4C49-B2F1-7C84A07D8CCB}" srcId="{4E2F42A2-994A-4E2C-B90C-6155086A4B6F}" destId="{89963176-F56C-4C8E-9870-16848E4AE8EF}" srcOrd="1" destOrd="0" parTransId="{66340DB0-AE4E-4AE8-AD50-666213783439}" sibTransId="{44999519-BC4E-41E5-B7A8-D4ACC93383ED}"/>
    <dgm:cxn modelId="{5EAE53FA-8AE9-4CC0-812F-E5BCE112E302}" srcId="{4E2F42A2-994A-4E2C-B90C-6155086A4B6F}" destId="{AAEDD978-C78D-441F-8A4B-42A98024E2A7}" srcOrd="4" destOrd="0" parTransId="{9FB17217-89D2-4CB4-A1D9-DECC7C23D7CB}" sibTransId="{4C21B8C9-B5A0-464A-B167-903D5AB52118}"/>
    <dgm:cxn modelId="{50540DFF-8E74-4355-8C13-057F32BEC99A}" srcId="{4E2F42A2-994A-4E2C-B90C-6155086A4B6F}" destId="{2B042F96-D02A-4ED1-83F4-ED4C6F67D14A}" srcOrd="3" destOrd="0" parTransId="{A09F2AF8-40DD-408B-9265-175978442337}" sibTransId="{F9B14946-0FE4-426D-9B32-A7DC07B50E89}"/>
    <dgm:cxn modelId="{5C7D7116-D7C8-49A9-A03B-47E8260E17C1}" type="presParOf" srcId="{FC47A18F-18FF-4581-A013-47DACE0BD12D}" destId="{905016A8-369D-45BB-8DB8-637EEF56E9AE}" srcOrd="0" destOrd="0" presId="urn:microsoft.com/office/officeart/2005/8/layout/cycle8"/>
    <dgm:cxn modelId="{C8CD2260-0636-4167-9DB0-943D264346A6}" type="presParOf" srcId="{FC47A18F-18FF-4581-A013-47DACE0BD12D}" destId="{66F59809-B74B-4997-9619-D114C077940E}" srcOrd="1" destOrd="0" presId="urn:microsoft.com/office/officeart/2005/8/layout/cycle8"/>
    <dgm:cxn modelId="{9B3715C5-0BB0-4CEE-9CE8-CD2D9C7B0FB0}" type="presParOf" srcId="{FC47A18F-18FF-4581-A013-47DACE0BD12D}" destId="{3C5BFF9B-79D9-4308-B154-F6A9D4B52C29}" srcOrd="2" destOrd="0" presId="urn:microsoft.com/office/officeart/2005/8/layout/cycle8"/>
    <dgm:cxn modelId="{DF7E7784-043C-4D81-8F92-9F8004EF9C63}" type="presParOf" srcId="{FC47A18F-18FF-4581-A013-47DACE0BD12D}" destId="{45CD0760-B403-45BC-A126-3F08283ADAF3}" srcOrd="3" destOrd="0" presId="urn:microsoft.com/office/officeart/2005/8/layout/cycle8"/>
    <dgm:cxn modelId="{92580F01-BD71-4F3C-9451-E680D684DEFD}" type="presParOf" srcId="{FC47A18F-18FF-4581-A013-47DACE0BD12D}" destId="{B580DD85-DF4B-4526-AACC-0FE1800281E6}" srcOrd="4" destOrd="0" presId="urn:microsoft.com/office/officeart/2005/8/layout/cycle8"/>
    <dgm:cxn modelId="{28D7F382-E0A9-4977-A4F4-35280AFAA714}" type="presParOf" srcId="{FC47A18F-18FF-4581-A013-47DACE0BD12D}" destId="{1F5B3AF8-4E24-423C-8A42-40691D10B64B}" srcOrd="5" destOrd="0" presId="urn:microsoft.com/office/officeart/2005/8/layout/cycle8"/>
    <dgm:cxn modelId="{822D8CC4-28CB-4751-8105-20FBEE04F672}" type="presParOf" srcId="{FC47A18F-18FF-4581-A013-47DACE0BD12D}" destId="{A4BCB733-5EFD-4CDA-8B3C-848DD658E696}" srcOrd="6" destOrd="0" presId="urn:microsoft.com/office/officeart/2005/8/layout/cycle8"/>
    <dgm:cxn modelId="{B10ED5FE-89BF-43D5-8A59-FFD0509EB26B}" type="presParOf" srcId="{FC47A18F-18FF-4581-A013-47DACE0BD12D}" destId="{923C8A35-B24F-446F-BA17-B09BC3631329}" srcOrd="7" destOrd="0" presId="urn:microsoft.com/office/officeart/2005/8/layout/cycle8"/>
    <dgm:cxn modelId="{687AF37F-C5D0-4640-B6F0-8458BD0A0039}" type="presParOf" srcId="{FC47A18F-18FF-4581-A013-47DACE0BD12D}" destId="{2CF8EF69-FEEA-424E-9811-C1EB2583E6F7}" srcOrd="8" destOrd="0" presId="urn:microsoft.com/office/officeart/2005/8/layout/cycle8"/>
    <dgm:cxn modelId="{7B0365E6-3D8A-4927-805B-2919707E09B5}" type="presParOf" srcId="{FC47A18F-18FF-4581-A013-47DACE0BD12D}" destId="{72BAC466-DFAE-4213-8773-4DED3C516F6A}" srcOrd="9" destOrd="0" presId="urn:microsoft.com/office/officeart/2005/8/layout/cycle8"/>
    <dgm:cxn modelId="{1722B242-9900-44A3-9320-A703CA1B273B}" type="presParOf" srcId="{FC47A18F-18FF-4581-A013-47DACE0BD12D}" destId="{C7A3083D-0283-4568-A49B-2004F9079614}" srcOrd="10" destOrd="0" presId="urn:microsoft.com/office/officeart/2005/8/layout/cycle8"/>
    <dgm:cxn modelId="{E9C8B233-4E4A-43EC-9D1C-C330C0101623}" type="presParOf" srcId="{FC47A18F-18FF-4581-A013-47DACE0BD12D}" destId="{3E773C12-2995-46D5-AECE-34AA165BF71B}" srcOrd="11" destOrd="0" presId="urn:microsoft.com/office/officeart/2005/8/layout/cycle8"/>
    <dgm:cxn modelId="{DEF53E03-7458-4802-9677-3C6250836C1B}" type="presParOf" srcId="{FC47A18F-18FF-4581-A013-47DACE0BD12D}" destId="{14759E8F-F8D1-47AB-8010-4AC2697C65C5}" srcOrd="12" destOrd="0" presId="urn:microsoft.com/office/officeart/2005/8/layout/cycle8"/>
    <dgm:cxn modelId="{2D8C2C70-9B5D-41AC-BD7F-A4371E62BA82}" type="presParOf" srcId="{FC47A18F-18FF-4581-A013-47DACE0BD12D}" destId="{487A13D1-2CD8-41DF-9DD3-0B2B13121609}" srcOrd="13" destOrd="0" presId="urn:microsoft.com/office/officeart/2005/8/layout/cycle8"/>
    <dgm:cxn modelId="{EA376D18-A3C1-4288-90FB-B82CEED337CA}" type="presParOf" srcId="{FC47A18F-18FF-4581-A013-47DACE0BD12D}" destId="{F55819B9-DAA1-4037-BD8B-EC4960A56387}" srcOrd="14" destOrd="0" presId="urn:microsoft.com/office/officeart/2005/8/layout/cycle8"/>
    <dgm:cxn modelId="{FCA36973-C014-476A-8676-ADA6FC3BA0C4}" type="presParOf" srcId="{FC47A18F-18FF-4581-A013-47DACE0BD12D}" destId="{D74CDC60-1A01-4192-B392-E828B94DA319}" srcOrd="15" destOrd="0" presId="urn:microsoft.com/office/officeart/2005/8/layout/cycle8"/>
    <dgm:cxn modelId="{6D8327D8-4A85-4874-B171-BE5670E5504C}" type="presParOf" srcId="{FC47A18F-18FF-4581-A013-47DACE0BD12D}" destId="{8A18AC32-79C8-4791-8733-D66D3816F21B}" srcOrd="16" destOrd="0" presId="urn:microsoft.com/office/officeart/2005/8/layout/cycle8"/>
    <dgm:cxn modelId="{E5CE0FEC-A138-4511-87F4-6ECAB4D9DB9C}" type="presParOf" srcId="{FC47A18F-18FF-4581-A013-47DACE0BD12D}" destId="{9F9968FE-6A3F-4823-8C17-B3B3F407280D}" srcOrd="17" destOrd="0" presId="urn:microsoft.com/office/officeart/2005/8/layout/cycle8"/>
    <dgm:cxn modelId="{2BDBBD0F-B242-4125-AA5B-8F93013DC482}" type="presParOf" srcId="{FC47A18F-18FF-4581-A013-47DACE0BD12D}" destId="{165E550E-C1C9-4479-B407-07B356F2449A}" srcOrd="18" destOrd="0" presId="urn:microsoft.com/office/officeart/2005/8/layout/cycle8"/>
    <dgm:cxn modelId="{9A2A0A85-48EA-4A64-A9EF-379CF94E4C99}" type="presParOf" srcId="{FC47A18F-18FF-4581-A013-47DACE0BD12D}" destId="{ADF7E47B-77FA-46F8-A760-D5C64865CA29}" srcOrd="19" destOrd="0" presId="urn:microsoft.com/office/officeart/2005/8/layout/cycle8"/>
    <dgm:cxn modelId="{5234E3CB-F49D-490C-AF20-99A79775B086}" type="presParOf" srcId="{FC47A18F-18FF-4581-A013-47DACE0BD12D}" destId="{D032BFD2-176A-4A5D-9961-685790EEA015}" srcOrd="20" destOrd="0" presId="urn:microsoft.com/office/officeart/2005/8/layout/cycle8"/>
    <dgm:cxn modelId="{0B85F0FD-9CF6-4075-A603-C8207B3C5655}" type="presParOf" srcId="{FC47A18F-18FF-4581-A013-47DACE0BD12D}" destId="{9C4131E5-C37B-49AF-9EBE-AC59B339ED16}" srcOrd="21" destOrd="0" presId="urn:microsoft.com/office/officeart/2005/8/layout/cycle8"/>
    <dgm:cxn modelId="{07944D23-6004-4548-93E7-B5739E4101EA}" type="presParOf" srcId="{FC47A18F-18FF-4581-A013-47DACE0BD12D}" destId="{BBA84C26-4F92-479F-B59F-DC010974DEB1}" srcOrd="22" destOrd="0" presId="urn:microsoft.com/office/officeart/2005/8/layout/cycle8"/>
    <dgm:cxn modelId="{2A077830-833C-4075-8D42-35C9AFCDC1E1}" type="presParOf" srcId="{FC47A18F-18FF-4581-A013-47DACE0BD12D}" destId="{75282635-0C4F-4BA3-A423-804921F2244E}" srcOrd="23" destOrd="0" presId="urn:microsoft.com/office/officeart/2005/8/layout/cycle8"/>
    <dgm:cxn modelId="{A4B9AE18-8F15-4817-A93F-F2B368A32DD2}" type="presParOf" srcId="{FC47A18F-18FF-4581-A013-47DACE0BD12D}" destId="{BDC380DD-0CEF-4CDD-B00C-D022F3E82415}" srcOrd="24" destOrd="0" presId="urn:microsoft.com/office/officeart/2005/8/layout/cycle8"/>
    <dgm:cxn modelId="{984BECA6-4C68-4F97-A198-8D04813E18F8}" type="presParOf" srcId="{FC47A18F-18FF-4581-A013-47DACE0BD12D}" destId="{8EF15D31-A757-4796-9B8B-F5E3A520A6EB}" srcOrd="25" destOrd="0" presId="urn:microsoft.com/office/officeart/2005/8/layout/cycle8"/>
    <dgm:cxn modelId="{5FB1E5BF-E8D7-4960-9808-3D4F8033F96A}" type="presParOf" srcId="{FC47A18F-18FF-4581-A013-47DACE0BD12D}" destId="{D6ECBCD3-C38F-4F10-BE75-99EB1F77F4E4}" srcOrd="26" destOrd="0" presId="urn:microsoft.com/office/officeart/2005/8/layout/cycle8"/>
    <dgm:cxn modelId="{D65C81EA-646C-4294-9E9F-0C578802AFD2}" type="presParOf" srcId="{FC47A18F-18FF-4581-A013-47DACE0BD12D}" destId="{FD147655-365F-4513-A0FF-EC35046AC90C}" srcOrd="27" destOrd="0" presId="urn:microsoft.com/office/officeart/2005/8/layout/cycle8"/>
    <dgm:cxn modelId="{CD878DD9-65D9-44A7-ACAB-F4AD645948D8}" type="presParOf" srcId="{FC47A18F-18FF-4581-A013-47DACE0BD12D}" destId="{B498B4D6-EFE7-42B5-9BB3-7FAC9400FD5A}" srcOrd="28" destOrd="0" presId="urn:microsoft.com/office/officeart/2005/8/layout/cycle8"/>
    <dgm:cxn modelId="{2998E18E-F301-4A22-823E-201269EFDE7C}" type="presParOf" srcId="{FC47A18F-18FF-4581-A013-47DACE0BD12D}" destId="{BE1D3003-E56D-4CE7-942E-823A887B2A6B}" srcOrd="29" destOrd="0" presId="urn:microsoft.com/office/officeart/2005/8/layout/cycle8"/>
    <dgm:cxn modelId="{6026C107-1FD7-4069-A168-339C0D691E7F}" type="presParOf" srcId="{FC47A18F-18FF-4581-A013-47DACE0BD12D}" destId="{9ACC20CB-9AF3-4022-9E8C-C1D0A611DCAE}" srcOrd="30" destOrd="0" presId="urn:microsoft.com/office/officeart/2005/8/layout/cycle8"/>
    <dgm:cxn modelId="{0190D042-93BE-4C16-8CB1-93D25F09EE80}" type="presParOf" srcId="{FC47A18F-18FF-4581-A013-47DACE0BD12D}" destId="{3E2CF409-DC6F-4E78-A1EE-936B8C83575E}" srcOrd="31" destOrd="0" presId="urn:microsoft.com/office/officeart/2005/8/layout/cycle8"/>
    <dgm:cxn modelId="{BCDDA65F-EABE-493A-95AB-2221FAE00116}" type="presParOf" srcId="{FC47A18F-18FF-4581-A013-47DACE0BD12D}" destId="{B8DDCC1F-FA6D-4CFA-BDEA-B6FFC853B3D4}" srcOrd="32" destOrd="0" presId="urn:microsoft.com/office/officeart/2005/8/layout/cycle8"/>
    <dgm:cxn modelId="{065CC64F-BFA6-4936-99D0-808350362D8C}" type="presParOf" srcId="{FC47A18F-18FF-4581-A013-47DACE0BD12D}" destId="{B470EC9B-C867-440D-A096-21CA391DACD3}" srcOrd="33" destOrd="0" presId="urn:microsoft.com/office/officeart/2005/8/layout/cycle8"/>
    <dgm:cxn modelId="{4BD96ED2-8825-4A8B-A895-AE69C8286D73}" type="presParOf" srcId="{FC47A18F-18FF-4581-A013-47DACE0BD12D}" destId="{50189BB6-AAA5-49DD-82AC-5B6BB9297BCC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38CC7E-9BB7-48A2-8280-14069A02624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CE522F8-FADA-4D00-A32A-0237ED4C98A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User logs in (authorized personnel only)</a:t>
          </a:r>
          <a:endParaRPr lang="en-US">
            <a:latin typeface="Book Antiqua"/>
          </a:endParaRPr>
        </a:p>
      </dgm:t>
    </dgm:pt>
    <dgm:pt modelId="{03640B85-5198-4731-9C52-379FD864DCDB}" type="parTrans" cxnId="{14754005-5D12-4AE4-8265-366C4F01C4FB}">
      <dgm:prSet/>
      <dgm:spPr/>
      <dgm:t>
        <a:bodyPr/>
        <a:lstStyle/>
        <a:p>
          <a:endParaRPr lang="en-US"/>
        </a:p>
      </dgm:t>
    </dgm:pt>
    <dgm:pt modelId="{C42FEC96-E833-4A8C-B608-A75AFFB0A87D}" type="sibTrans" cxnId="{14754005-5D12-4AE4-8265-366C4F01C4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88D9D4-ED68-44CE-8EB6-1827E3591B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Inputs mining data (activity-based)</a:t>
          </a:r>
          <a:endParaRPr lang="en-US">
            <a:latin typeface="Book Antiqua"/>
          </a:endParaRPr>
        </a:p>
      </dgm:t>
    </dgm:pt>
    <dgm:pt modelId="{9DAAA635-4F9F-4297-BA8F-0F15A0B8D68D}" type="parTrans" cxnId="{7FAF34E6-BCEB-473D-A729-2B91D93254AA}">
      <dgm:prSet/>
      <dgm:spPr/>
      <dgm:t>
        <a:bodyPr/>
        <a:lstStyle/>
        <a:p>
          <a:endParaRPr lang="en-US"/>
        </a:p>
      </dgm:t>
    </dgm:pt>
    <dgm:pt modelId="{388E44DD-D4F2-46C0-9747-87D7304FD946}" type="sibTrans" cxnId="{7FAF34E6-BCEB-473D-A729-2B91D93254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F8FE3D-313E-4B39-AB0C-928071C456C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App calculates emissions via predefined factors</a:t>
          </a:r>
          <a:endParaRPr lang="en-US">
            <a:latin typeface="Book Antiqua"/>
          </a:endParaRPr>
        </a:p>
      </dgm:t>
    </dgm:pt>
    <dgm:pt modelId="{DCED1F78-8934-4742-A07A-8F9F9E05F08F}" type="parTrans" cxnId="{F24AD72D-76C6-416C-A912-E5F20F957A28}">
      <dgm:prSet/>
      <dgm:spPr/>
      <dgm:t>
        <a:bodyPr/>
        <a:lstStyle/>
        <a:p>
          <a:endParaRPr lang="en-US"/>
        </a:p>
      </dgm:t>
    </dgm:pt>
    <dgm:pt modelId="{C03AA7B8-FE7E-47C4-AF63-31EFAEAA745E}" type="sibTrans" cxnId="{F24AD72D-76C6-416C-A912-E5F20F957A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A9FEAE-A6F3-4F33-8368-91F34B9799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Retrieves carbon sink data</a:t>
          </a:r>
          <a:endParaRPr lang="en-US">
            <a:latin typeface="Book Antiqua"/>
          </a:endParaRPr>
        </a:p>
      </dgm:t>
    </dgm:pt>
    <dgm:pt modelId="{9BEF9BB1-97D9-47EA-83DA-0D5D9D6EB1AE}" type="parTrans" cxnId="{6D545269-F013-4357-853E-55C0E72E384D}">
      <dgm:prSet/>
      <dgm:spPr/>
      <dgm:t>
        <a:bodyPr/>
        <a:lstStyle/>
        <a:p>
          <a:endParaRPr lang="en-US"/>
        </a:p>
      </dgm:t>
    </dgm:pt>
    <dgm:pt modelId="{B14320A9-FB01-4736-913C-838D8474AE84}" type="sibTrans" cxnId="{6D545269-F013-4357-853E-55C0E72E38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88EF15-2D69-476E-8D48-74C8FEDB10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Performs gap analysis (emission vs sink)</a:t>
          </a:r>
          <a:endParaRPr lang="en-US">
            <a:latin typeface="Book Antiqua"/>
          </a:endParaRPr>
        </a:p>
      </dgm:t>
    </dgm:pt>
    <dgm:pt modelId="{FF761083-2EC5-4DBF-8018-8F676434B23A}" type="parTrans" cxnId="{49AF5B56-3377-4B29-80FC-0225266E31C6}">
      <dgm:prSet/>
      <dgm:spPr/>
      <dgm:t>
        <a:bodyPr/>
        <a:lstStyle/>
        <a:p>
          <a:endParaRPr lang="en-US"/>
        </a:p>
      </dgm:t>
    </dgm:pt>
    <dgm:pt modelId="{FED5B137-3278-475E-AEB4-97EC1FF22611}" type="sibTrans" cxnId="{49AF5B56-3377-4B29-80FC-0225266E31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2C28A-8981-4DCB-8A59-8451BF8EC11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Suggests reduction strategies (clean tech, afforestation, credits)</a:t>
          </a:r>
          <a:endParaRPr lang="en-US">
            <a:latin typeface="Book Antiqua"/>
          </a:endParaRPr>
        </a:p>
      </dgm:t>
    </dgm:pt>
    <dgm:pt modelId="{9F1C3574-7B9C-4087-8360-2212AA7FB450}" type="parTrans" cxnId="{85F9460B-AAB7-4BF5-8F0C-FEC560375899}">
      <dgm:prSet/>
      <dgm:spPr/>
      <dgm:t>
        <a:bodyPr/>
        <a:lstStyle/>
        <a:p>
          <a:endParaRPr lang="en-US"/>
        </a:p>
      </dgm:t>
    </dgm:pt>
    <dgm:pt modelId="{2EA6D4B7-A565-4FB9-9614-354CA21F46BA}" type="sibTrans" cxnId="{85F9460B-AAB7-4BF5-8F0C-FEC5603758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A55074-283C-4DA7-BFE4-324E1327CF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>
              <a:latin typeface="Book Antiqua"/>
            </a:rPr>
            <a:t>Dashboard shows trends, metrics, and projections</a:t>
          </a:r>
          <a:endParaRPr lang="en-US">
            <a:latin typeface="Book Antiqua"/>
          </a:endParaRPr>
        </a:p>
      </dgm:t>
    </dgm:pt>
    <dgm:pt modelId="{AD3C23DF-16C3-46FA-B9A6-DA1A026A5298}" type="parTrans" cxnId="{D2446946-9844-424E-BE56-8CF4FD2376C3}">
      <dgm:prSet/>
      <dgm:spPr/>
      <dgm:t>
        <a:bodyPr/>
        <a:lstStyle/>
        <a:p>
          <a:endParaRPr lang="en-US"/>
        </a:p>
      </dgm:t>
    </dgm:pt>
    <dgm:pt modelId="{2C5A28AE-C96B-4215-B4ED-88F08CB0DD9D}" type="sibTrans" cxnId="{D2446946-9844-424E-BE56-8CF4FD2376C3}">
      <dgm:prSet/>
      <dgm:spPr/>
      <dgm:t>
        <a:bodyPr/>
        <a:lstStyle/>
        <a:p>
          <a:endParaRPr lang="en-US"/>
        </a:p>
      </dgm:t>
    </dgm:pt>
    <dgm:pt modelId="{F7F14A7B-757B-402B-840A-ACF8B6CEC2EB}" type="pres">
      <dgm:prSet presAssocID="{7238CC7E-9BB7-48A2-8280-14069A02624C}" presName="root" presStyleCnt="0">
        <dgm:presLayoutVars>
          <dgm:dir/>
          <dgm:resizeHandles val="exact"/>
        </dgm:presLayoutVars>
      </dgm:prSet>
      <dgm:spPr/>
    </dgm:pt>
    <dgm:pt modelId="{6306C4C3-C501-4EF5-823B-274AD4DE35FF}" type="pres">
      <dgm:prSet presAssocID="{7238CC7E-9BB7-48A2-8280-14069A02624C}" presName="container" presStyleCnt="0">
        <dgm:presLayoutVars>
          <dgm:dir/>
          <dgm:resizeHandles val="exact"/>
        </dgm:presLayoutVars>
      </dgm:prSet>
      <dgm:spPr/>
    </dgm:pt>
    <dgm:pt modelId="{8CD18AD4-F6E8-4BB0-B10C-74E5771F5DA0}" type="pres">
      <dgm:prSet presAssocID="{9CE522F8-FADA-4D00-A32A-0237ED4C98A5}" presName="compNode" presStyleCnt="0"/>
      <dgm:spPr/>
    </dgm:pt>
    <dgm:pt modelId="{283BF3C6-E582-40F6-9A92-42C713C7C219}" type="pres">
      <dgm:prSet presAssocID="{9CE522F8-FADA-4D00-A32A-0237ED4C98A5}" presName="iconBgRect" presStyleLbl="bgShp" presStyleIdx="0" presStyleCnt="7"/>
      <dgm:spPr/>
    </dgm:pt>
    <dgm:pt modelId="{330F1813-BAB5-4CA2-945F-698BFF54A5F4}" type="pres">
      <dgm:prSet presAssocID="{9CE522F8-FADA-4D00-A32A-0237ED4C98A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E20691E4-571C-495E-8FDA-02FC243B86CE}" type="pres">
      <dgm:prSet presAssocID="{9CE522F8-FADA-4D00-A32A-0237ED4C98A5}" presName="spaceRect" presStyleCnt="0"/>
      <dgm:spPr/>
    </dgm:pt>
    <dgm:pt modelId="{80368F18-2EF4-49AB-90DA-E8C7D338923E}" type="pres">
      <dgm:prSet presAssocID="{9CE522F8-FADA-4D00-A32A-0237ED4C98A5}" presName="textRect" presStyleLbl="revTx" presStyleIdx="0" presStyleCnt="7">
        <dgm:presLayoutVars>
          <dgm:chMax val="1"/>
          <dgm:chPref val="1"/>
        </dgm:presLayoutVars>
      </dgm:prSet>
      <dgm:spPr/>
    </dgm:pt>
    <dgm:pt modelId="{E7DC41C5-C4C2-43B3-B026-A612BAAC0E0C}" type="pres">
      <dgm:prSet presAssocID="{C42FEC96-E833-4A8C-B608-A75AFFB0A87D}" presName="sibTrans" presStyleLbl="sibTrans2D1" presStyleIdx="0" presStyleCnt="0"/>
      <dgm:spPr/>
    </dgm:pt>
    <dgm:pt modelId="{66567D57-706F-4F5F-B929-0F403FBFC832}" type="pres">
      <dgm:prSet presAssocID="{BD88D9D4-ED68-44CE-8EB6-1827E3591B79}" presName="compNode" presStyleCnt="0"/>
      <dgm:spPr/>
    </dgm:pt>
    <dgm:pt modelId="{4518C363-840D-48DF-B6C6-92A9749D6730}" type="pres">
      <dgm:prSet presAssocID="{BD88D9D4-ED68-44CE-8EB6-1827E3591B79}" presName="iconBgRect" presStyleLbl="bgShp" presStyleIdx="1" presStyleCnt="7"/>
      <dgm:spPr/>
    </dgm:pt>
    <dgm:pt modelId="{B11513EF-56A3-4CD3-BCAD-15326A76D455}" type="pres">
      <dgm:prSet presAssocID="{BD88D9D4-ED68-44CE-8EB6-1827E3591B7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4E7DD0D-4FF6-44D8-8A04-D1CE72585A8F}" type="pres">
      <dgm:prSet presAssocID="{BD88D9D4-ED68-44CE-8EB6-1827E3591B79}" presName="spaceRect" presStyleCnt="0"/>
      <dgm:spPr/>
    </dgm:pt>
    <dgm:pt modelId="{53CE2723-ED17-45CA-BFAB-6928B3F23A0F}" type="pres">
      <dgm:prSet presAssocID="{BD88D9D4-ED68-44CE-8EB6-1827E3591B79}" presName="textRect" presStyleLbl="revTx" presStyleIdx="1" presStyleCnt="7">
        <dgm:presLayoutVars>
          <dgm:chMax val="1"/>
          <dgm:chPref val="1"/>
        </dgm:presLayoutVars>
      </dgm:prSet>
      <dgm:spPr/>
    </dgm:pt>
    <dgm:pt modelId="{5460A4D9-7999-4649-AAA4-8E0CC2E2CFA9}" type="pres">
      <dgm:prSet presAssocID="{388E44DD-D4F2-46C0-9747-87D7304FD946}" presName="sibTrans" presStyleLbl="sibTrans2D1" presStyleIdx="0" presStyleCnt="0"/>
      <dgm:spPr/>
    </dgm:pt>
    <dgm:pt modelId="{7A50D1AE-6C08-4A50-BDB5-027CF78EDBD0}" type="pres">
      <dgm:prSet presAssocID="{BFF8FE3D-313E-4B39-AB0C-928071C456C8}" presName="compNode" presStyleCnt="0"/>
      <dgm:spPr/>
    </dgm:pt>
    <dgm:pt modelId="{34145093-07CC-45B9-A9E7-47F83EBC415F}" type="pres">
      <dgm:prSet presAssocID="{BFF8FE3D-313E-4B39-AB0C-928071C456C8}" presName="iconBgRect" presStyleLbl="bgShp" presStyleIdx="2" presStyleCnt="7"/>
      <dgm:spPr/>
    </dgm:pt>
    <dgm:pt modelId="{5E47D231-0679-47F3-9FB3-81F5B22BD528}" type="pres">
      <dgm:prSet presAssocID="{BFF8FE3D-313E-4B39-AB0C-928071C456C8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A104283-30F6-4CF4-9274-EEA4DBDEF0B0}" type="pres">
      <dgm:prSet presAssocID="{BFF8FE3D-313E-4B39-AB0C-928071C456C8}" presName="spaceRect" presStyleCnt="0"/>
      <dgm:spPr/>
    </dgm:pt>
    <dgm:pt modelId="{4934106E-7E32-4193-8C42-3CAA14D61BE5}" type="pres">
      <dgm:prSet presAssocID="{BFF8FE3D-313E-4B39-AB0C-928071C456C8}" presName="textRect" presStyleLbl="revTx" presStyleIdx="2" presStyleCnt="7">
        <dgm:presLayoutVars>
          <dgm:chMax val="1"/>
          <dgm:chPref val="1"/>
        </dgm:presLayoutVars>
      </dgm:prSet>
      <dgm:spPr/>
    </dgm:pt>
    <dgm:pt modelId="{1FA582D8-4B9F-418B-833C-8F12423EF7FF}" type="pres">
      <dgm:prSet presAssocID="{C03AA7B8-FE7E-47C4-AF63-31EFAEAA745E}" presName="sibTrans" presStyleLbl="sibTrans2D1" presStyleIdx="0" presStyleCnt="0"/>
      <dgm:spPr/>
    </dgm:pt>
    <dgm:pt modelId="{ADEB638F-F572-4AE2-9CCA-1803AA8382DB}" type="pres">
      <dgm:prSet presAssocID="{D2A9FEAE-A6F3-4F33-8368-91F34B979976}" presName="compNode" presStyleCnt="0"/>
      <dgm:spPr/>
    </dgm:pt>
    <dgm:pt modelId="{4A0731B0-7ACC-4BB0-B069-131831D00321}" type="pres">
      <dgm:prSet presAssocID="{D2A9FEAE-A6F3-4F33-8368-91F34B979976}" presName="iconBgRect" presStyleLbl="bgShp" presStyleIdx="3" presStyleCnt="7"/>
      <dgm:spPr/>
    </dgm:pt>
    <dgm:pt modelId="{F42473E6-E955-4D52-8ED8-F962A73416D2}" type="pres">
      <dgm:prSet presAssocID="{D2A9FEAE-A6F3-4F33-8368-91F34B9799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A642CF-3362-4210-9406-6E6D1E8FB369}" type="pres">
      <dgm:prSet presAssocID="{D2A9FEAE-A6F3-4F33-8368-91F34B979976}" presName="spaceRect" presStyleCnt="0"/>
      <dgm:spPr/>
    </dgm:pt>
    <dgm:pt modelId="{DB855411-3ECC-4D5B-A7E2-3E6A771E86E6}" type="pres">
      <dgm:prSet presAssocID="{D2A9FEAE-A6F3-4F33-8368-91F34B979976}" presName="textRect" presStyleLbl="revTx" presStyleIdx="3" presStyleCnt="7">
        <dgm:presLayoutVars>
          <dgm:chMax val="1"/>
          <dgm:chPref val="1"/>
        </dgm:presLayoutVars>
      </dgm:prSet>
      <dgm:spPr/>
    </dgm:pt>
    <dgm:pt modelId="{DD825E8A-C82D-4F56-A73D-76C23E05AD61}" type="pres">
      <dgm:prSet presAssocID="{B14320A9-FB01-4736-913C-838D8474AE84}" presName="sibTrans" presStyleLbl="sibTrans2D1" presStyleIdx="0" presStyleCnt="0"/>
      <dgm:spPr/>
    </dgm:pt>
    <dgm:pt modelId="{D098B804-8E62-4DF4-B4F3-A66562113019}" type="pres">
      <dgm:prSet presAssocID="{7088EF15-2D69-476E-8D48-74C8FEDB1037}" presName="compNode" presStyleCnt="0"/>
      <dgm:spPr/>
    </dgm:pt>
    <dgm:pt modelId="{BE91AA2A-DE77-4C56-8DD6-ABE3B57A2514}" type="pres">
      <dgm:prSet presAssocID="{7088EF15-2D69-476E-8D48-74C8FEDB1037}" presName="iconBgRect" presStyleLbl="bgShp" presStyleIdx="4" presStyleCnt="7"/>
      <dgm:spPr/>
    </dgm:pt>
    <dgm:pt modelId="{A997465A-73BA-48CD-B363-882CFB712ABC}" type="pres">
      <dgm:prSet presAssocID="{7088EF15-2D69-476E-8D48-74C8FEDB103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0226ECC8-84EC-4586-8229-39A7EE7B2787}" type="pres">
      <dgm:prSet presAssocID="{7088EF15-2D69-476E-8D48-74C8FEDB1037}" presName="spaceRect" presStyleCnt="0"/>
      <dgm:spPr/>
    </dgm:pt>
    <dgm:pt modelId="{8DAF4D88-7262-4C77-A35B-7100AB33A79A}" type="pres">
      <dgm:prSet presAssocID="{7088EF15-2D69-476E-8D48-74C8FEDB1037}" presName="textRect" presStyleLbl="revTx" presStyleIdx="4" presStyleCnt="7">
        <dgm:presLayoutVars>
          <dgm:chMax val="1"/>
          <dgm:chPref val="1"/>
        </dgm:presLayoutVars>
      </dgm:prSet>
      <dgm:spPr/>
    </dgm:pt>
    <dgm:pt modelId="{81C9DAF5-8FF5-427F-89DB-CA49969ACBA3}" type="pres">
      <dgm:prSet presAssocID="{FED5B137-3278-475E-AEB4-97EC1FF22611}" presName="sibTrans" presStyleLbl="sibTrans2D1" presStyleIdx="0" presStyleCnt="0"/>
      <dgm:spPr/>
    </dgm:pt>
    <dgm:pt modelId="{3CE7454C-BFB4-4E91-B9E5-A1A6C82908FF}" type="pres">
      <dgm:prSet presAssocID="{AE72C28A-8981-4DCB-8A59-8451BF8EC115}" presName="compNode" presStyleCnt="0"/>
      <dgm:spPr/>
    </dgm:pt>
    <dgm:pt modelId="{11068FE0-8692-49AF-9F3F-73B616719825}" type="pres">
      <dgm:prSet presAssocID="{AE72C28A-8981-4DCB-8A59-8451BF8EC115}" presName="iconBgRect" presStyleLbl="bgShp" presStyleIdx="5" presStyleCnt="7"/>
      <dgm:spPr/>
    </dgm:pt>
    <dgm:pt modelId="{171788EC-0902-481E-95C5-99278DFB8DB9}" type="pres">
      <dgm:prSet presAssocID="{AE72C28A-8981-4DCB-8A59-8451BF8EC11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7981FB97-4324-4E4B-8483-34A8D321973B}" type="pres">
      <dgm:prSet presAssocID="{AE72C28A-8981-4DCB-8A59-8451BF8EC115}" presName="spaceRect" presStyleCnt="0"/>
      <dgm:spPr/>
    </dgm:pt>
    <dgm:pt modelId="{306E7D8C-8711-43F4-92BD-5DEACEE81055}" type="pres">
      <dgm:prSet presAssocID="{AE72C28A-8981-4DCB-8A59-8451BF8EC115}" presName="textRect" presStyleLbl="revTx" presStyleIdx="5" presStyleCnt="7">
        <dgm:presLayoutVars>
          <dgm:chMax val="1"/>
          <dgm:chPref val="1"/>
        </dgm:presLayoutVars>
      </dgm:prSet>
      <dgm:spPr/>
    </dgm:pt>
    <dgm:pt modelId="{E4411F75-674F-4FE4-9310-A050AEFC7DFC}" type="pres">
      <dgm:prSet presAssocID="{2EA6D4B7-A565-4FB9-9614-354CA21F46BA}" presName="sibTrans" presStyleLbl="sibTrans2D1" presStyleIdx="0" presStyleCnt="0"/>
      <dgm:spPr/>
    </dgm:pt>
    <dgm:pt modelId="{818F099E-D1C4-4535-BEBB-125D33B52BC2}" type="pres">
      <dgm:prSet presAssocID="{9CA55074-283C-4DA7-BFE4-324E1327CF31}" presName="compNode" presStyleCnt="0"/>
      <dgm:spPr/>
    </dgm:pt>
    <dgm:pt modelId="{CB795ECF-236C-4670-9CDD-25230C879309}" type="pres">
      <dgm:prSet presAssocID="{9CA55074-283C-4DA7-BFE4-324E1327CF31}" presName="iconBgRect" presStyleLbl="bgShp" presStyleIdx="6" presStyleCnt="7"/>
      <dgm:spPr/>
    </dgm:pt>
    <dgm:pt modelId="{5F5FCEAE-7F1C-4314-95E3-DB4C6F33C9D1}" type="pres">
      <dgm:prSet presAssocID="{9CA55074-283C-4DA7-BFE4-324E1327CF3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B6AA3AC3-C65D-4CD6-AC77-F1858B6136A3}" type="pres">
      <dgm:prSet presAssocID="{9CA55074-283C-4DA7-BFE4-324E1327CF31}" presName="spaceRect" presStyleCnt="0"/>
      <dgm:spPr/>
    </dgm:pt>
    <dgm:pt modelId="{8B57D63E-C6A8-458F-BA41-8945D5A64211}" type="pres">
      <dgm:prSet presAssocID="{9CA55074-283C-4DA7-BFE4-324E1327CF31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14754005-5D12-4AE4-8265-366C4F01C4FB}" srcId="{7238CC7E-9BB7-48A2-8280-14069A02624C}" destId="{9CE522F8-FADA-4D00-A32A-0237ED4C98A5}" srcOrd="0" destOrd="0" parTransId="{03640B85-5198-4731-9C52-379FD864DCDB}" sibTransId="{C42FEC96-E833-4A8C-B608-A75AFFB0A87D}"/>
    <dgm:cxn modelId="{85F9460B-AAB7-4BF5-8F0C-FEC560375899}" srcId="{7238CC7E-9BB7-48A2-8280-14069A02624C}" destId="{AE72C28A-8981-4DCB-8A59-8451BF8EC115}" srcOrd="5" destOrd="0" parTransId="{9F1C3574-7B9C-4087-8360-2212AA7FB450}" sibTransId="{2EA6D4B7-A565-4FB9-9614-354CA21F46BA}"/>
    <dgm:cxn modelId="{216B2E18-2CFC-4136-A786-34E078E60237}" type="presOf" srcId="{7088EF15-2D69-476E-8D48-74C8FEDB1037}" destId="{8DAF4D88-7262-4C77-A35B-7100AB33A79A}" srcOrd="0" destOrd="0" presId="urn:microsoft.com/office/officeart/2018/2/layout/IconCircleList"/>
    <dgm:cxn modelId="{294B571A-1E06-44E4-936E-F228CE44476E}" type="presOf" srcId="{9CE522F8-FADA-4D00-A32A-0237ED4C98A5}" destId="{80368F18-2EF4-49AB-90DA-E8C7D338923E}" srcOrd="0" destOrd="0" presId="urn:microsoft.com/office/officeart/2018/2/layout/IconCircleList"/>
    <dgm:cxn modelId="{F24AD72D-76C6-416C-A912-E5F20F957A28}" srcId="{7238CC7E-9BB7-48A2-8280-14069A02624C}" destId="{BFF8FE3D-313E-4B39-AB0C-928071C456C8}" srcOrd="2" destOrd="0" parTransId="{DCED1F78-8934-4742-A07A-8F9F9E05F08F}" sibTransId="{C03AA7B8-FE7E-47C4-AF63-31EFAEAA745E}"/>
    <dgm:cxn modelId="{0517BA30-ECAF-4656-A832-6AEEF262984A}" type="presOf" srcId="{C03AA7B8-FE7E-47C4-AF63-31EFAEAA745E}" destId="{1FA582D8-4B9F-418B-833C-8F12423EF7FF}" srcOrd="0" destOrd="0" presId="urn:microsoft.com/office/officeart/2018/2/layout/IconCircleList"/>
    <dgm:cxn modelId="{D2446946-9844-424E-BE56-8CF4FD2376C3}" srcId="{7238CC7E-9BB7-48A2-8280-14069A02624C}" destId="{9CA55074-283C-4DA7-BFE4-324E1327CF31}" srcOrd="6" destOrd="0" parTransId="{AD3C23DF-16C3-46FA-B9A6-DA1A026A5298}" sibTransId="{2C5A28AE-C96B-4215-B4ED-88F08CB0DD9D}"/>
    <dgm:cxn modelId="{6D545269-F013-4357-853E-55C0E72E384D}" srcId="{7238CC7E-9BB7-48A2-8280-14069A02624C}" destId="{D2A9FEAE-A6F3-4F33-8368-91F34B979976}" srcOrd="3" destOrd="0" parTransId="{9BEF9BB1-97D9-47EA-83DA-0D5D9D6EB1AE}" sibTransId="{B14320A9-FB01-4736-913C-838D8474AE84}"/>
    <dgm:cxn modelId="{455FB86A-B66E-4623-B18A-367B3989BC55}" type="presOf" srcId="{2EA6D4B7-A565-4FB9-9614-354CA21F46BA}" destId="{E4411F75-674F-4FE4-9310-A050AEFC7DFC}" srcOrd="0" destOrd="0" presId="urn:microsoft.com/office/officeart/2018/2/layout/IconCircleList"/>
    <dgm:cxn modelId="{265A696E-D858-4697-A1C9-363CAFCC6302}" type="presOf" srcId="{C42FEC96-E833-4A8C-B608-A75AFFB0A87D}" destId="{E7DC41C5-C4C2-43B3-B026-A612BAAC0E0C}" srcOrd="0" destOrd="0" presId="urn:microsoft.com/office/officeart/2018/2/layout/IconCircleList"/>
    <dgm:cxn modelId="{49AF5B56-3377-4B29-80FC-0225266E31C6}" srcId="{7238CC7E-9BB7-48A2-8280-14069A02624C}" destId="{7088EF15-2D69-476E-8D48-74C8FEDB1037}" srcOrd="4" destOrd="0" parTransId="{FF761083-2EC5-4DBF-8018-8F676434B23A}" sibTransId="{FED5B137-3278-475E-AEB4-97EC1FF22611}"/>
    <dgm:cxn modelId="{63BF9996-582A-4672-8870-27FA186D3612}" type="presOf" srcId="{BFF8FE3D-313E-4B39-AB0C-928071C456C8}" destId="{4934106E-7E32-4193-8C42-3CAA14D61BE5}" srcOrd="0" destOrd="0" presId="urn:microsoft.com/office/officeart/2018/2/layout/IconCircleList"/>
    <dgm:cxn modelId="{E5FC25B2-CB80-4827-9A20-671CA59C2E32}" type="presOf" srcId="{FED5B137-3278-475E-AEB4-97EC1FF22611}" destId="{81C9DAF5-8FF5-427F-89DB-CA49969ACBA3}" srcOrd="0" destOrd="0" presId="urn:microsoft.com/office/officeart/2018/2/layout/IconCircleList"/>
    <dgm:cxn modelId="{055938B4-9C8B-4012-9733-54B0B1ABB4BA}" type="presOf" srcId="{9CA55074-283C-4DA7-BFE4-324E1327CF31}" destId="{8B57D63E-C6A8-458F-BA41-8945D5A64211}" srcOrd="0" destOrd="0" presId="urn:microsoft.com/office/officeart/2018/2/layout/IconCircleList"/>
    <dgm:cxn modelId="{9AA54ABC-8B09-4D56-A21E-BD1B46373225}" type="presOf" srcId="{D2A9FEAE-A6F3-4F33-8368-91F34B979976}" destId="{DB855411-3ECC-4D5B-A7E2-3E6A771E86E6}" srcOrd="0" destOrd="0" presId="urn:microsoft.com/office/officeart/2018/2/layout/IconCircleList"/>
    <dgm:cxn modelId="{B9FE02CF-978A-4FFC-980C-7E717F775D18}" type="presOf" srcId="{BD88D9D4-ED68-44CE-8EB6-1827E3591B79}" destId="{53CE2723-ED17-45CA-BFAB-6928B3F23A0F}" srcOrd="0" destOrd="0" presId="urn:microsoft.com/office/officeart/2018/2/layout/IconCircleList"/>
    <dgm:cxn modelId="{4FE4A3D6-BEC3-40CE-B18F-745C0A41A36C}" type="presOf" srcId="{B14320A9-FB01-4736-913C-838D8474AE84}" destId="{DD825E8A-C82D-4F56-A73D-76C23E05AD61}" srcOrd="0" destOrd="0" presId="urn:microsoft.com/office/officeart/2018/2/layout/IconCircleList"/>
    <dgm:cxn modelId="{66D55BDB-CF4D-4928-A33B-EF616FB18A4E}" type="presOf" srcId="{388E44DD-D4F2-46C0-9747-87D7304FD946}" destId="{5460A4D9-7999-4649-AAA4-8E0CC2E2CFA9}" srcOrd="0" destOrd="0" presId="urn:microsoft.com/office/officeart/2018/2/layout/IconCircleList"/>
    <dgm:cxn modelId="{F1E006E3-2E6F-4F3A-98BF-61E1BBCA938F}" type="presOf" srcId="{AE72C28A-8981-4DCB-8A59-8451BF8EC115}" destId="{306E7D8C-8711-43F4-92BD-5DEACEE81055}" srcOrd="0" destOrd="0" presId="urn:microsoft.com/office/officeart/2018/2/layout/IconCircleList"/>
    <dgm:cxn modelId="{7FAF34E6-BCEB-473D-A729-2B91D93254AA}" srcId="{7238CC7E-9BB7-48A2-8280-14069A02624C}" destId="{BD88D9D4-ED68-44CE-8EB6-1827E3591B79}" srcOrd="1" destOrd="0" parTransId="{9DAAA635-4F9F-4297-BA8F-0F15A0B8D68D}" sibTransId="{388E44DD-D4F2-46C0-9747-87D7304FD946}"/>
    <dgm:cxn modelId="{EC7154FA-FF79-4EEF-9B96-D77B02E977C3}" type="presOf" srcId="{7238CC7E-9BB7-48A2-8280-14069A02624C}" destId="{F7F14A7B-757B-402B-840A-ACF8B6CEC2EB}" srcOrd="0" destOrd="0" presId="urn:microsoft.com/office/officeart/2018/2/layout/IconCircleList"/>
    <dgm:cxn modelId="{16464250-B377-4554-8F37-D6A296CCE3F2}" type="presParOf" srcId="{F7F14A7B-757B-402B-840A-ACF8B6CEC2EB}" destId="{6306C4C3-C501-4EF5-823B-274AD4DE35FF}" srcOrd="0" destOrd="0" presId="urn:microsoft.com/office/officeart/2018/2/layout/IconCircleList"/>
    <dgm:cxn modelId="{81EBFDA3-33CB-43C3-A456-CD16EAC05777}" type="presParOf" srcId="{6306C4C3-C501-4EF5-823B-274AD4DE35FF}" destId="{8CD18AD4-F6E8-4BB0-B10C-74E5771F5DA0}" srcOrd="0" destOrd="0" presId="urn:microsoft.com/office/officeart/2018/2/layout/IconCircleList"/>
    <dgm:cxn modelId="{E990FBC5-BFF0-48ED-890F-1CD447278F88}" type="presParOf" srcId="{8CD18AD4-F6E8-4BB0-B10C-74E5771F5DA0}" destId="{283BF3C6-E582-40F6-9A92-42C713C7C219}" srcOrd="0" destOrd="0" presId="urn:microsoft.com/office/officeart/2018/2/layout/IconCircleList"/>
    <dgm:cxn modelId="{643A5B13-43D5-4A05-A29B-6E7AEAF99244}" type="presParOf" srcId="{8CD18AD4-F6E8-4BB0-B10C-74E5771F5DA0}" destId="{330F1813-BAB5-4CA2-945F-698BFF54A5F4}" srcOrd="1" destOrd="0" presId="urn:microsoft.com/office/officeart/2018/2/layout/IconCircleList"/>
    <dgm:cxn modelId="{9F94CB9F-A796-4EE8-A2AA-1D23AD43E2CF}" type="presParOf" srcId="{8CD18AD4-F6E8-4BB0-B10C-74E5771F5DA0}" destId="{E20691E4-571C-495E-8FDA-02FC243B86CE}" srcOrd="2" destOrd="0" presId="urn:microsoft.com/office/officeart/2018/2/layout/IconCircleList"/>
    <dgm:cxn modelId="{6BED44A5-E679-41DE-AF94-EE93520A13DE}" type="presParOf" srcId="{8CD18AD4-F6E8-4BB0-B10C-74E5771F5DA0}" destId="{80368F18-2EF4-49AB-90DA-E8C7D338923E}" srcOrd="3" destOrd="0" presId="urn:microsoft.com/office/officeart/2018/2/layout/IconCircleList"/>
    <dgm:cxn modelId="{1DAAC42D-51AB-4345-9F8D-278FE62C9292}" type="presParOf" srcId="{6306C4C3-C501-4EF5-823B-274AD4DE35FF}" destId="{E7DC41C5-C4C2-43B3-B026-A612BAAC0E0C}" srcOrd="1" destOrd="0" presId="urn:microsoft.com/office/officeart/2018/2/layout/IconCircleList"/>
    <dgm:cxn modelId="{4D320D51-5185-4CF9-8668-4BDE71A23466}" type="presParOf" srcId="{6306C4C3-C501-4EF5-823B-274AD4DE35FF}" destId="{66567D57-706F-4F5F-B929-0F403FBFC832}" srcOrd="2" destOrd="0" presId="urn:microsoft.com/office/officeart/2018/2/layout/IconCircleList"/>
    <dgm:cxn modelId="{C4474D30-F6B4-4353-BFBD-C8D7FC4B51A9}" type="presParOf" srcId="{66567D57-706F-4F5F-B929-0F403FBFC832}" destId="{4518C363-840D-48DF-B6C6-92A9749D6730}" srcOrd="0" destOrd="0" presId="urn:microsoft.com/office/officeart/2018/2/layout/IconCircleList"/>
    <dgm:cxn modelId="{1ABB809C-E8B4-4C48-A6EB-07DF96A79036}" type="presParOf" srcId="{66567D57-706F-4F5F-B929-0F403FBFC832}" destId="{B11513EF-56A3-4CD3-BCAD-15326A76D455}" srcOrd="1" destOrd="0" presId="urn:microsoft.com/office/officeart/2018/2/layout/IconCircleList"/>
    <dgm:cxn modelId="{4A01F624-4BA8-4347-954F-F2B4AC8BFA9C}" type="presParOf" srcId="{66567D57-706F-4F5F-B929-0F403FBFC832}" destId="{24E7DD0D-4FF6-44D8-8A04-D1CE72585A8F}" srcOrd="2" destOrd="0" presId="urn:microsoft.com/office/officeart/2018/2/layout/IconCircleList"/>
    <dgm:cxn modelId="{132DF77C-98FF-44C5-9F06-49D302843E5D}" type="presParOf" srcId="{66567D57-706F-4F5F-B929-0F403FBFC832}" destId="{53CE2723-ED17-45CA-BFAB-6928B3F23A0F}" srcOrd="3" destOrd="0" presId="urn:microsoft.com/office/officeart/2018/2/layout/IconCircleList"/>
    <dgm:cxn modelId="{7B32ED78-277A-4C3B-BDBF-0B280661783A}" type="presParOf" srcId="{6306C4C3-C501-4EF5-823B-274AD4DE35FF}" destId="{5460A4D9-7999-4649-AAA4-8E0CC2E2CFA9}" srcOrd="3" destOrd="0" presId="urn:microsoft.com/office/officeart/2018/2/layout/IconCircleList"/>
    <dgm:cxn modelId="{98FF674F-93CD-4F04-BD71-92AC2DEADBE6}" type="presParOf" srcId="{6306C4C3-C501-4EF5-823B-274AD4DE35FF}" destId="{7A50D1AE-6C08-4A50-BDB5-027CF78EDBD0}" srcOrd="4" destOrd="0" presId="urn:microsoft.com/office/officeart/2018/2/layout/IconCircleList"/>
    <dgm:cxn modelId="{022FABC4-E6FA-4680-B5AA-1D4A406BEC2B}" type="presParOf" srcId="{7A50D1AE-6C08-4A50-BDB5-027CF78EDBD0}" destId="{34145093-07CC-45B9-A9E7-47F83EBC415F}" srcOrd="0" destOrd="0" presId="urn:microsoft.com/office/officeart/2018/2/layout/IconCircleList"/>
    <dgm:cxn modelId="{DA974D80-A134-4B69-9674-E39918A6159D}" type="presParOf" srcId="{7A50D1AE-6C08-4A50-BDB5-027CF78EDBD0}" destId="{5E47D231-0679-47F3-9FB3-81F5B22BD528}" srcOrd="1" destOrd="0" presId="urn:microsoft.com/office/officeart/2018/2/layout/IconCircleList"/>
    <dgm:cxn modelId="{52C063FB-DB9E-46D9-A74F-DBFB1C0A07D5}" type="presParOf" srcId="{7A50D1AE-6C08-4A50-BDB5-027CF78EDBD0}" destId="{CA104283-30F6-4CF4-9274-EEA4DBDEF0B0}" srcOrd="2" destOrd="0" presId="urn:microsoft.com/office/officeart/2018/2/layout/IconCircleList"/>
    <dgm:cxn modelId="{67D50560-61F2-4689-9EC8-95E57C8A9F7F}" type="presParOf" srcId="{7A50D1AE-6C08-4A50-BDB5-027CF78EDBD0}" destId="{4934106E-7E32-4193-8C42-3CAA14D61BE5}" srcOrd="3" destOrd="0" presId="urn:microsoft.com/office/officeart/2018/2/layout/IconCircleList"/>
    <dgm:cxn modelId="{CCF848E0-B9EF-4751-982E-FF61C3ABAB28}" type="presParOf" srcId="{6306C4C3-C501-4EF5-823B-274AD4DE35FF}" destId="{1FA582D8-4B9F-418B-833C-8F12423EF7FF}" srcOrd="5" destOrd="0" presId="urn:microsoft.com/office/officeart/2018/2/layout/IconCircleList"/>
    <dgm:cxn modelId="{BC78233B-237A-4449-8053-BD90BD917202}" type="presParOf" srcId="{6306C4C3-C501-4EF5-823B-274AD4DE35FF}" destId="{ADEB638F-F572-4AE2-9CCA-1803AA8382DB}" srcOrd="6" destOrd="0" presId="urn:microsoft.com/office/officeart/2018/2/layout/IconCircleList"/>
    <dgm:cxn modelId="{1A16EA5D-B9D9-47BC-9AC5-EFA878109A47}" type="presParOf" srcId="{ADEB638F-F572-4AE2-9CCA-1803AA8382DB}" destId="{4A0731B0-7ACC-4BB0-B069-131831D00321}" srcOrd="0" destOrd="0" presId="urn:microsoft.com/office/officeart/2018/2/layout/IconCircleList"/>
    <dgm:cxn modelId="{1B17CC5F-44E1-4F28-909A-43385F19CA20}" type="presParOf" srcId="{ADEB638F-F572-4AE2-9CCA-1803AA8382DB}" destId="{F42473E6-E955-4D52-8ED8-F962A73416D2}" srcOrd="1" destOrd="0" presId="urn:microsoft.com/office/officeart/2018/2/layout/IconCircleList"/>
    <dgm:cxn modelId="{761008D7-9581-4E39-BAE2-A65B3FD61906}" type="presParOf" srcId="{ADEB638F-F572-4AE2-9CCA-1803AA8382DB}" destId="{A5A642CF-3362-4210-9406-6E6D1E8FB369}" srcOrd="2" destOrd="0" presId="urn:microsoft.com/office/officeart/2018/2/layout/IconCircleList"/>
    <dgm:cxn modelId="{0A4FF9BB-49FC-424D-AE67-2CB745A1E148}" type="presParOf" srcId="{ADEB638F-F572-4AE2-9CCA-1803AA8382DB}" destId="{DB855411-3ECC-4D5B-A7E2-3E6A771E86E6}" srcOrd="3" destOrd="0" presId="urn:microsoft.com/office/officeart/2018/2/layout/IconCircleList"/>
    <dgm:cxn modelId="{91CD2269-8DBB-4798-8DD7-DC208BF2E3A6}" type="presParOf" srcId="{6306C4C3-C501-4EF5-823B-274AD4DE35FF}" destId="{DD825E8A-C82D-4F56-A73D-76C23E05AD61}" srcOrd="7" destOrd="0" presId="urn:microsoft.com/office/officeart/2018/2/layout/IconCircleList"/>
    <dgm:cxn modelId="{D0DBE9F5-F535-498C-A61F-F6369031B00E}" type="presParOf" srcId="{6306C4C3-C501-4EF5-823B-274AD4DE35FF}" destId="{D098B804-8E62-4DF4-B4F3-A66562113019}" srcOrd="8" destOrd="0" presId="urn:microsoft.com/office/officeart/2018/2/layout/IconCircleList"/>
    <dgm:cxn modelId="{FF79CACE-DAEF-495D-8CE9-4C9FF2393A6F}" type="presParOf" srcId="{D098B804-8E62-4DF4-B4F3-A66562113019}" destId="{BE91AA2A-DE77-4C56-8DD6-ABE3B57A2514}" srcOrd="0" destOrd="0" presId="urn:microsoft.com/office/officeart/2018/2/layout/IconCircleList"/>
    <dgm:cxn modelId="{25D5A0AA-EF7A-43CF-AD6A-246022292D80}" type="presParOf" srcId="{D098B804-8E62-4DF4-B4F3-A66562113019}" destId="{A997465A-73BA-48CD-B363-882CFB712ABC}" srcOrd="1" destOrd="0" presId="urn:microsoft.com/office/officeart/2018/2/layout/IconCircleList"/>
    <dgm:cxn modelId="{0C03CD83-147A-45B3-BF02-AA13B68D155D}" type="presParOf" srcId="{D098B804-8E62-4DF4-B4F3-A66562113019}" destId="{0226ECC8-84EC-4586-8229-39A7EE7B2787}" srcOrd="2" destOrd="0" presId="urn:microsoft.com/office/officeart/2018/2/layout/IconCircleList"/>
    <dgm:cxn modelId="{05B750D2-375B-4230-AAC1-AC3468EE31E9}" type="presParOf" srcId="{D098B804-8E62-4DF4-B4F3-A66562113019}" destId="{8DAF4D88-7262-4C77-A35B-7100AB33A79A}" srcOrd="3" destOrd="0" presId="urn:microsoft.com/office/officeart/2018/2/layout/IconCircleList"/>
    <dgm:cxn modelId="{22887DA7-F4C7-4570-9BEE-F5274DED527A}" type="presParOf" srcId="{6306C4C3-C501-4EF5-823B-274AD4DE35FF}" destId="{81C9DAF5-8FF5-427F-89DB-CA49969ACBA3}" srcOrd="9" destOrd="0" presId="urn:microsoft.com/office/officeart/2018/2/layout/IconCircleList"/>
    <dgm:cxn modelId="{5CAD3181-DA67-40DA-B7C1-74FD7957399A}" type="presParOf" srcId="{6306C4C3-C501-4EF5-823B-274AD4DE35FF}" destId="{3CE7454C-BFB4-4E91-B9E5-A1A6C82908FF}" srcOrd="10" destOrd="0" presId="urn:microsoft.com/office/officeart/2018/2/layout/IconCircleList"/>
    <dgm:cxn modelId="{A8253A2E-1188-44F7-B415-9A80398E9BDB}" type="presParOf" srcId="{3CE7454C-BFB4-4E91-B9E5-A1A6C82908FF}" destId="{11068FE0-8692-49AF-9F3F-73B616719825}" srcOrd="0" destOrd="0" presId="urn:microsoft.com/office/officeart/2018/2/layout/IconCircleList"/>
    <dgm:cxn modelId="{3134A64F-803E-42FE-A023-C1034661521C}" type="presParOf" srcId="{3CE7454C-BFB4-4E91-B9E5-A1A6C82908FF}" destId="{171788EC-0902-481E-95C5-99278DFB8DB9}" srcOrd="1" destOrd="0" presId="urn:microsoft.com/office/officeart/2018/2/layout/IconCircleList"/>
    <dgm:cxn modelId="{55FE4CA1-CA87-42AB-8ECF-818F451566E0}" type="presParOf" srcId="{3CE7454C-BFB4-4E91-B9E5-A1A6C82908FF}" destId="{7981FB97-4324-4E4B-8483-34A8D321973B}" srcOrd="2" destOrd="0" presId="urn:microsoft.com/office/officeart/2018/2/layout/IconCircleList"/>
    <dgm:cxn modelId="{FC9B88E2-116C-4997-BF5A-D2BFF452A7A5}" type="presParOf" srcId="{3CE7454C-BFB4-4E91-B9E5-A1A6C82908FF}" destId="{306E7D8C-8711-43F4-92BD-5DEACEE81055}" srcOrd="3" destOrd="0" presId="urn:microsoft.com/office/officeart/2018/2/layout/IconCircleList"/>
    <dgm:cxn modelId="{439FC6B8-7094-401B-AD9F-A2DEB6E1CC60}" type="presParOf" srcId="{6306C4C3-C501-4EF5-823B-274AD4DE35FF}" destId="{E4411F75-674F-4FE4-9310-A050AEFC7DFC}" srcOrd="11" destOrd="0" presId="urn:microsoft.com/office/officeart/2018/2/layout/IconCircleList"/>
    <dgm:cxn modelId="{B521BFB9-BA15-47BE-B6E3-FD4AB27B995B}" type="presParOf" srcId="{6306C4C3-C501-4EF5-823B-274AD4DE35FF}" destId="{818F099E-D1C4-4535-BEBB-125D33B52BC2}" srcOrd="12" destOrd="0" presId="urn:microsoft.com/office/officeart/2018/2/layout/IconCircleList"/>
    <dgm:cxn modelId="{8E2C3116-5232-4170-81F8-43C3C5054E63}" type="presParOf" srcId="{818F099E-D1C4-4535-BEBB-125D33B52BC2}" destId="{CB795ECF-236C-4670-9CDD-25230C879309}" srcOrd="0" destOrd="0" presId="urn:microsoft.com/office/officeart/2018/2/layout/IconCircleList"/>
    <dgm:cxn modelId="{543E00FB-EF2C-4942-9FF9-93F2BF5C59CB}" type="presParOf" srcId="{818F099E-D1C4-4535-BEBB-125D33B52BC2}" destId="{5F5FCEAE-7F1C-4314-95E3-DB4C6F33C9D1}" srcOrd="1" destOrd="0" presId="urn:microsoft.com/office/officeart/2018/2/layout/IconCircleList"/>
    <dgm:cxn modelId="{53A00C66-0D46-4FB1-9D89-DCAEC3DC4B95}" type="presParOf" srcId="{818F099E-D1C4-4535-BEBB-125D33B52BC2}" destId="{B6AA3AC3-C65D-4CD6-AC77-F1858B6136A3}" srcOrd="2" destOrd="0" presId="urn:microsoft.com/office/officeart/2018/2/layout/IconCircleList"/>
    <dgm:cxn modelId="{61DA8734-92E9-4D1B-9FC1-B78BF1FE305D}" type="presParOf" srcId="{818F099E-D1C4-4535-BEBB-125D33B52BC2}" destId="{8B57D63E-C6A8-458F-BA41-8945D5A642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3D97FB-B03F-47EA-A468-D7E38BB78075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A5B3067-9540-4161-9E27-30437B34430A}">
      <dgm:prSet/>
      <dgm:spPr/>
      <dgm:t>
        <a:bodyPr/>
        <a:lstStyle/>
        <a:p>
          <a:r>
            <a:rPr lang="en-IN" b="0" dirty="0">
              <a:latin typeface="Book Antiqua"/>
            </a:rPr>
            <a:t>Login Page (Simple Auth)</a:t>
          </a:r>
          <a:endParaRPr lang="en-US" b="0" dirty="0">
            <a:latin typeface="Book Antiqua"/>
          </a:endParaRPr>
        </a:p>
      </dgm:t>
    </dgm:pt>
    <dgm:pt modelId="{73FE08B6-0748-49BA-ACD4-5D0CDD0AB3C0}" type="parTrans" cxnId="{DCC7338A-B7A1-4B42-808E-314DC89F5A54}">
      <dgm:prSet/>
      <dgm:spPr/>
      <dgm:t>
        <a:bodyPr/>
        <a:lstStyle/>
        <a:p>
          <a:endParaRPr lang="en-US"/>
        </a:p>
      </dgm:t>
    </dgm:pt>
    <dgm:pt modelId="{077DF53E-1B5D-43A7-BF3C-303497E59DC4}" type="sibTrans" cxnId="{DCC7338A-B7A1-4B42-808E-314DC89F5A54}">
      <dgm:prSet/>
      <dgm:spPr/>
      <dgm:t>
        <a:bodyPr/>
        <a:lstStyle/>
        <a:p>
          <a:endParaRPr lang="en-US"/>
        </a:p>
      </dgm:t>
    </dgm:pt>
    <dgm:pt modelId="{A0EA947C-FFC9-465D-BC2E-37EA2A2642BC}">
      <dgm:prSet/>
      <dgm:spPr/>
      <dgm:t>
        <a:bodyPr/>
        <a:lstStyle/>
        <a:p>
          <a:r>
            <a:rPr lang="en-IN" b="0" dirty="0">
              <a:latin typeface="Book Antiqua"/>
            </a:rPr>
            <a:t>Data Input Form (Activity-based)</a:t>
          </a:r>
          <a:endParaRPr lang="en-US" b="0" dirty="0">
            <a:latin typeface="Book Antiqua"/>
          </a:endParaRPr>
        </a:p>
      </dgm:t>
    </dgm:pt>
    <dgm:pt modelId="{C47BAB44-2D32-4A4E-B073-DDA992C1C9EB}" type="parTrans" cxnId="{1B98C181-BF70-4A9C-8C51-5EBE1DBE8F3A}">
      <dgm:prSet/>
      <dgm:spPr/>
      <dgm:t>
        <a:bodyPr/>
        <a:lstStyle/>
        <a:p>
          <a:endParaRPr lang="en-US"/>
        </a:p>
      </dgm:t>
    </dgm:pt>
    <dgm:pt modelId="{0B1BCF04-77F7-4181-AD0E-8929475D13C0}" type="sibTrans" cxnId="{1B98C181-BF70-4A9C-8C51-5EBE1DBE8F3A}">
      <dgm:prSet/>
      <dgm:spPr/>
      <dgm:t>
        <a:bodyPr/>
        <a:lstStyle/>
        <a:p>
          <a:endParaRPr lang="en-US"/>
        </a:p>
      </dgm:t>
    </dgm:pt>
    <dgm:pt modelId="{2F7E7E7A-C949-4D1E-8A3C-B7D06A724732}">
      <dgm:prSet/>
      <dgm:spPr/>
      <dgm:t>
        <a:bodyPr/>
        <a:lstStyle/>
        <a:p>
          <a:r>
            <a:rPr lang="en-IN" b="0" dirty="0">
              <a:latin typeface="Book Antiqua"/>
            </a:rPr>
            <a:t>Emission Dashboard (Bar/line graphs)</a:t>
          </a:r>
          <a:endParaRPr lang="en-US" b="0" dirty="0">
            <a:latin typeface="Book Antiqua"/>
          </a:endParaRPr>
        </a:p>
      </dgm:t>
    </dgm:pt>
    <dgm:pt modelId="{B627603B-E3C5-4378-870A-0EF04F919717}" type="parTrans" cxnId="{8E9D499D-F835-4ABA-963A-6BA3FE8EA051}">
      <dgm:prSet/>
      <dgm:spPr/>
      <dgm:t>
        <a:bodyPr/>
        <a:lstStyle/>
        <a:p>
          <a:endParaRPr lang="en-US"/>
        </a:p>
      </dgm:t>
    </dgm:pt>
    <dgm:pt modelId="{C654F8FA-9D34-4BB2-B59A-1FDEF8D66293}" type="sibTrans" cxnId="{8E9D499D-F835-4ABA-963A-6BA3FE8EA051}">
      <dgm:prSet/>
      <dgm:spPr/>
      <dgm:t>
        <a:bodyPr/>
        <a:lstStyle/>
        <a:p>
          <a:endParaRPr lang="en-US"/>
        </a:p>
      </dgm:t>
    </dgm:pt>
    <dgm:pt modelId="{149B02C6-87FB-4E36-AEFF-F6BB4989E2EB}">
      <dgm:prSet/>
      <dgm:spPr/>
      <dgm:t>
        <a:bodyPr/>
        <a:lstStyle/>
        <a:p>
          <a:r>
            <a:rPr lang="en-IN" b="0" dirty="0">
              <a:latin typeface="Book Antiqua"/>
            </a:rPr>
            <a:t>Recommendation Page (Offset visual, options)</a:t>
          </a:r>
          <a:endParaRPr lang="en-US" b="0" dirty="0">
            <a:latin typeface="Book Antiqua"/>
          </a:endParaRPr>
        </a:p>
      </dgm:t>
    </dgm:pt>
    <dgm:pt modelId="{B2A71636-505C-484B-B718-F57AB1A88C4F}" type="parTrans" cxnId="{4C652FF0-A11A-4B90-BD42-29277A5A9758}">
      <dgm:prSet/>
      <dgm:spPr/>
      <dgm:t>
        <a:bodyPr/>
        <a:lstStyle/>
        <a:p>
          <a:endParaRPr lang="en-US"/>
        </a:p>
      </dgm:t>
    </dgm:pt>
    <dgm:pt modelId="{0E7D39FD-EE51-4AC4-BE15-0611ECA3CD9A}" type="sibTrans" cxnId="{4C652FF0-A11A-4B90-BD42-29277A5A9758}">
      <dgm:prSet/>
      <dgm:spPr/>
      <dgm:t>
        <a:bodyPr/>
        <a:lstStyle/>
        <a:p>
          <a:endParaRPr lang="en-US"/>
        </a:p>
      </dgm:t>
    </dgm:pt>
    <dgm:pt modelId="{078CD546-3102-4BCB-88B6-E8CE40663A7D}" type="pres">
      <dgm:prSet presAssocID="{D73D97FB-B03F-47EA-A468-D7E38BB780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233AC4-DDED-45E9-A0E8-5304BD0682B3}" type="pres">
      <dgm:prSet presAssocID="{0A5B3067-9540-4161-9E27-30437B34430A}" presName="hierRoot1" presStyleCnt="0"/>
      <dgm:spPr/>
    </dgm:pt>
    <dgm:pt modelId="{2C77C2C9-35C4-4451-9B95-165E164AE0BA}" type="pres">
      <dgm:prSet presAssocID="{0A5B3067-9540-4161-9E27-30437B34430A}" presName="composite" presStyleCnt="0"/>
      <dgm:spPr/>
    </dgm:pt>
    <dgm:pt modelId="{A3EE5808-01BB-41FA-9E0C-E17044CB6D84}" type="pres">
      <dgm:prSet presAssocID="{0A5B3067-9540-4161-9E27-30437B34430A}" presName="background" presStyleLbl="node0" presStyleIdx="0" presStyleCnt="4"/>
      <dgm:spPr/>
    </dgm:pt>
    <dgm:pt modelId="{83490A83-27E1-41DB-8AE8-78DC27C9F3A8}" type="pres">
      <dgm:prSet presAssocID="{0A5B3067-9540-4161-9E27-30437B34430A}" presName="text" presStyleLbl="fgAcc0" presStyleIdx="0" presStyleCnt="4">
        <dgm:presLayoutVars>
          <dgm:chPref val="3"/>
        </dgm:presLayoutVars>
      </dgm:prSet>
      <dgm:spPr/>
    </dgm:pt>
    <dgm:pt modelId="{90A7292E-4166-4E28-AD3D-5C5599087C1D}" type="pres">
      <dgm:prSet presAssocID="{0A5B3067-9540-4161-9E27-30437B34430A}" presName="hierChild2" presStyleCnt="0"/>
      <dgm:spPr/>
    </dgm:pt>
    <dgm:pt modelId="{45EEDBEB-E449-4A0F-9B1C-B1379CE5CCD2}" type="pres">
      <dgm:prSet presAssocID="{A0EA947C-FFC9-465D-BC2E-37EA2A2642BC}" presName="hierRoot1" presStyleCnt="0"/>
      <dgm:spPr/>
    </dgm:pt>
    <dgm:pt modelId="{00B2BCAF-9C87-4714-A8A5-AEFE4D69990C}" type="pres">
      <dgm:prSet presAssocID="{A0EA947C-FFC9-465D-BC2E-37EA2A2642BC}" presName="composite" presStyleCnt="0"/>
      <dgm:spPr/>
    </dgm:pt>
    <dgm:pt modelId="{0FE3E80D-26D2-4EED-A4CF-A70FCDF93C55}" type="pres">
      <dgm:prSet presAssocID="{A0EA947C-FFC9-465D-BC2E-37EA2A2642BC}" presName="background" presStyleLbl="node0" presStyleIdx="1" presStyleCnt="4"/>
      <dgm:spPr/>
    </dgm:pt>
    <dgm:pt modelId="{3EB6877F-D9AC-4D5B-8A2C-2523DBDF8FFD}" type="pres">
      <dgm:prSet presAssocID="{A0EA947C-FFC9-465D-BC2E-37EA2A2642BC}" presName="text" presStyleLbl="fgAcc0" presStyleIdx="1" presStyleCnt="4">
        <dgm:presLayoutVars>
          <dgm:chPref val="3"/>
        </dgm:presLayoutVars>
      </dgm:prSet>
      <dgm:spPr/>
    </dgm:pt>
    <dgm:pt modelId="{6490A42D-1BB5-46D1-9199-87817F2F4C16}" type="pres">
      <dgm:prSet presAssocID="{A0EA947C-FFC9-465D-BC2E-37EA2A2642BC}" presName="hierChild2" presStyleCnt="0"/>
      <dgm:spPr/>
    </dgm:pt>
    <dgm:pt modelId="{743211F2-C61B-474E-999A-2DBD76D2FE7C}" type="pres">
      <dgm:prSet presAssocID="{2F7E7E7A-C949-4D1E-8A3C-B7D06A724732}" presName="hierRoot1" presStyleCnt="0"/>
      <dgm:spPr/>
    </dgm:pt>
    <dgm:pt modelId="{9D009AC2-F2D2-49E7-94C0-210EBE15169A}" type="pres">
      <dgm:prSet presAssocID="{2F7E7E7A-C949-4D1E-8A3C-B7D06A724732}" presName="composite" presStyleCnt="0"/>
      <dgm:spPr/>
    </dgm:pt>
    <dgm:pt modelId="{54285208-447F-4891-B45F-25A1F83C8F20}" type="pres">
      <dgm:prSet presAssocID="{2F7E7E7A-C949-4D1E-8A3C-B7D06A724732}" presName="background" presStyleLbl="node0" presStyleIdx="2" presStyleCnt="4"/>
      <dgm:spPr/>
    </dgm:pt>
    <dgm:pt modelId="{172F6CCE-899E-4CBD-AAEE-BA06ED308F57}" type="pres">
      <dgm:prSet presAssocID="{2F7E7E7A-C949-4D1E-8A3C-B7D06A724732}" presName="text" presStyleLbl="fgAcc0" presStyleIdx="2" presStyleCnt="4">
        <dgm:presLayoutVars>
          <dgm:chPref val="3"/>
        </dgm:presLayoutVars>
      </dgm:prSet>
      <dgm:spPr/>
    </dgm:pt>
    <dgm:pt modelId="{578B8D7A-1E9C-4BFD-9005-4FBDB2BEBB16}" type="pres">
      <dgm:prSet presAssocID="{2F7E7E7A-C949-4D1E-8A3C-B7D06A724732}" presName="hierChild2" presStyleCnt="0"/>
      <dgm:spPr/>
    </dgm:pt>
    <dgm:pt modelId="{A41FE987-7944-48EA-9DE5-12AEF600669C}" type="pres">
      <dgm:prSet presAssocID="{149B02C6-87FB-4E36-AEFF-F6BB4989E2EB}" presName="hierRoot1" presStyleCnt="0"/>
      <dgm:spPr/>
    </dgm:pt>
    <dgm:pt modelId="{46E2E850-3A09-4C3F-AE5F-7E6D5EB2BB7D}" type="pres">
      <dgm:prSet presAssocID="{149B02C6-87FB-4E36-AEFF-F6BB4989E2EB}" presName="composite" presStyleCnt="0"/>
      <dgm:spPr/>
    </dgm:pt>
    <dgm:pt modelId="{FC79A734-A4BC-4850-86A2-55C8415A5957}" type="pres">
      <dgm:prSet presAssocID="{149B02C6-87FB-4E36-AEFF-F6BB4989E2EB}" presName="background" presStyleLbl="node0" presStyleIdx="3" presStyleCnt="4"/>
      <dgm:spPr/>
    </dgm:pt>
    <dgm:pt modelId="{67CED78B-8545-42CF-AB94-80BE8BBE5E7B}" type="pres">
      <dgm:prSet presAssocID="{149B02C6-87FB-4E36-AEFF-F6BB4989E2EB}" presName="text" presStyleLbl="fgAcc0" presStyleIdx="3" presStyleCnt="4">
        <dgm:presLayoutVars>
          <dgm:chPref val="3"/>
        </dgm:presLayoutVars>
      </dgm:prSet>
      <dgm:spPr/>
    </dgm:pt>
    <dgm:pt modelId="{A4325C5D-41C7-4FF1-8F38-09E670828043}" type="pres">
      <dgm:prSet presAssocID="{149B02C6-87FB-4E36-AEFF-F6BB4989E2EB}" presName="hierChild2" presStyleCnt="0"/>
      <dgm:spPr/>
    </dgm:pt>
  </dgm:ptLst>
  <dgm:cxnLst>
    <dgm:cxn modelId="{5239DA1D-2720-4BEE-B404-990CD65B11E3}" type="presOf" srcId="{D73D97FB-B03F-47EA-A468-D7E38BB78075}" destId="{078CD546-3102-4BCB-88B6-E8CE40663A7D}" srcOrd="0" destOrd="0" presId="urn:microsoft.com/office/officeart/2005/8/layout/hierarchy1"/>
    <dgm:cxn modelId="{2AD2675F-EACA-44AD-AA8D-DE47E961374E}" type="presOf" srcId="{2F7E7E7A-C949-4D1E-8A3C-B7D06A724732}" destId="{172F6CCE-899E-4CBD-AAEE-BA06ED308F57}" srcOrd="0" destOrd="0" presId="urn:microsoft.com/office/officeart/2005/8/layout/hierarchy1"/>
    <dgm:cxn modelId="{75D44D6B-9FAF-49F6-A66F-DB66D204AC73}" type="presOf" srcId="{149B02C6-87FB-4E36-AEFF-F6BB4989E2EB}" destId="{67CED78B-8545-42CF-AB94-80BE8BBE5E7B}" srcOrd="0" destOrd="0" presId="urn:microsoft.com/office/officeart/2005/8/layout/hierarchy1"/>
    <dgm:cxn modelId="{1B98C181-BF70-4A9C-8C51-5EBE1DBE8F3A}" srcId="{D73D97FB-B03F-47EA-A468-D7E38BB78075}" destId="{A0EA947C-FFC9-465D-BC2E-37EA2A2642BC}" srcOrd="1" destOrd="0" parTransId="{C47BAB44-2D32-4A4E-B073-DDA992C1C9EB}" sibTransId="{0B1BCF04-77F7-4181-AD0E-8929475D13C0}"/>
    <dgm:cxn modelId="{DCC7338A-B7A1-4B42-808E-314DC89F5A54}" srcId="{D73D97FB-B03F-47EA-A468-D7E38BB78075}" destId="{0A5B3067-9540-4161-9E27-30437B34430A}" srcOrd="0" destOrd="0" parTransId="{73FE08B6-0748-49BA-ACD4-5D0CDD0AB3C0}" sibTransId="{077DF53E-1B5D-43A7-BF3C-303497E59DC4}"/>
    <dgm:cxn modelId="{8E9D499D-F835-4ABA-963A-6BA3FE8EA051}" srcId="{D73D97FB-B03F-47EA-A468-D7E38BB78075}" destId="{2F7E7E7A-C949-4D1E-8A3C-B7D06A724732}" srcOrd="2" destOrd="0" parTransId="{B627603B-E3C5-4378-870A-0EF04F919717}" sibTransId="{C654F8FA-9D34-4BB2-B59A-1FDEF8D66293}"/>
    <dgm:cxn modelId="{D4DD05B0-26EA-45CF-9A90-17DE1869F354}" type="presOf" srcId="{A0EA947C-FFC9-465D-BC2E-37EA2A2642BC}" destId="{3EB6877F-D9AC-4D5B-8A2C-2523DBDF8FFD}" srcOrd="0" destOrd="0" presId="urn:microsoft.com/office/officeart/2005/8/layout/hierarchy1"/>
    <dgm:cxn modelId="{3337F2B2-6593-4DDA-AE50-D3DADE74C2EC}" type="presOf" srcId="{0A5B3067-9540-4161-9E27-30437B34430A}" destId="{83490A83-27E1-41DB-8AE8-78DC27C9F3A8}" srcOrd="0" destOrd="0" presId="urn:microsoft.com/office/officeart/2005/8/layout/hierarchy1"/>
    <dgm:cxn modelId="{4C652FF0-A11A-4B90-BD42-29277A5A9758}" srcId="{D73D97FB-B03F-47EA-A468-D7E38BB78075}" destId="{149B02C6-87FB-4E36-AEFF-F6BB4989E2EB}" srcOrd="3" destOrd="0" parTransId="{B2A71636-505C-484B-B718-F57AB1A88C4F}" sibTransId="{0E7D39FD-EE51-4AC4-BE15-0611ECA3CD9A}"/>
    <dgm:cxn modelId="{34033DB3-E97E-441D-A8C6-CFB9D06B751F}" type="presParOf" srcId="{078CD546-3102-4BCB-88B6-E8CE40663A7D}" destId="{73233AC4-DDED-45E9-A0E8-5304BD0682B3}" srcOrd="0" destOrd="0" presId="urn:microsoft.com/office/officeart/2005/8/layout/hierarchy1"/>
    <dgm:cxn modelId="{31F94322-532C-4F37-95B2-1ED5521E4AFF}" type="presParOf" srcId="{73233AC4-DDED-45E9-A0E8-5304BD0682B3}" destId="{2C77C2C9-35C4-4451-9B95-165E164AE0BA}" srcOrd="0" destOrd="0" presId="urn:microsoft.com/office/officeart/2005/8/layout/hierarchy1"/>
    <dgm:cxn modelId="{262B1E9F-B644-4B13-A0F5-F15E2413114D}" type="presParOf" srcId="{2C77C2C9-35C4-4451-9B95-165E164AE0BA}" destId="{A3EE5808-01BB-41FA-9E0C-E17044CB6D84}" srcOrd="0" destOrd="0" presId="urn:microsoft.com/office/officeart/2005/8/layout/hierarchy1"/>
    <dgm:cxn modelId="{DD384724-6C4B-4AF9-AAA4-BD88F4DD6576}" type="presParOf" srcId="{2C77C2C9-35C4-4451-9B95-165E164AE0BA}" destId="{83490A83-27E1-41DB-8AE8-78DC27C9F3A8}" srcOrd="1" destOrd="0" presId="urn:microsoft.com/office/officeart/2005/8/layout/hierarchy1"/>
    <dgm:cxn modelId="{F091C3CE-EC6E-417C-93F4-2C3E387C9E44}" type="presParOf" srcId="{73233AC4-DDED-45E9-A0E8-5304BD0682B3}" destId="{90A7292E-4166-4E28-AD3D-5C5599087C1D}" srcOrd="1" destOrd="0" presId="urn:microsoft.com/office/officeart/2005/8/layout/hierarchy1"/>
    <dgm:cxn modelId="{D98A0BB5-B955-4B3A-AE5E-5EA24BBD5CE7}" type="presParOf" srcId="{078CD546-3102-4BCB-88B6-E8CE40663A7D}" destId="{45EEDBEB-E449-4A0F-9B1C-B1379CE5CCD2}" srcOrd="1" destOrd="0" presId="urn:microsoft.com/office/officeart/2005/8/layout/hierarchy1"/>
    <dgm:cxn modelId="{6A5A5092-5BCF-4178-B6FC-6EAB97D68B01}" type="presParOf" srcId="{45EEDBEB-E449-4A0F-9B1C-B1379CE5CCD2}" destId="{00B2BCAF-9C87-4714-A8A5-AEFE4D69990C}" srcOrd="0" destOrd="0" presId="urn:microsoft.com/office/officeart/2005/8/layout/hierarchy1"/>
    <dgm:cxn modelId="{959571D4-42D7-4854-A560-C9EDEE5431A3}" type="presParOf" srcId="{00B2BCAF-9C87-4714-A8A5-AEFE4D69990C}" destId="{0FE3E80D-26D2-4EED-A4CF-A70FCDF93C55}" srcOrd="0" destOrd="0" presId="urn:microsoft.com/office/officeart/2005/8/layout/hierarchy1"/>
    <dgm:cxn modelId="{3452F0B2-EEDA-4A93-9819-FA7817913941}" type="presParOf" srcId="{00B2BCAF-9C87-4714-A8A5-AEFE4D69990C}" destId="{3EB6877F-D9AC-4D5B-8A2C-2523DBDF8FFD}" srcOrd="1" destOrd="0" presId="urn:microsoft.com/office/officeart/2005/8/layout/hierarchy1"/>
    <dgm:cxn modelId="{361742F1-E801-4CB5-A409-5F420AAEB859}" type="presParOf" srcId="{45EEDBEB-E449-4A0F-9B1C-B1379CE5CCD2}" destId="{6490A42D-1BB5-46D1-9199-87817F2F4C16}" srcOrd="1" destOrd="0" presId="urn:microsoft.com/office/officeart/2005/8/layout/hierarchy1"/>
    <dgm:cxn modelId="{750DF578-2B7F-4BA4-800C-2C5002426AC0}" type="presParOf" srcId="{078CD546-3102-4BCB-88B6-E8CE40663A7D}" destId="{743211F2-C61B-474E-999A-2DBD76D2FE7C}" srcOrd="2" destOrd="0" presId="urn:microsoft.com/office/officeart/2005/8/layout/hierarchy1"/>
    <dgm:cxn modelId="{38862CB2-F9C9-44D0-ABBB-D1EDD23770AD}" type="presParOf" srcId="{743211F2-C61B-474E-999A-2DBD76D2FE7C}" destId="{9D009AC2-F2D2-49E7-94C0-210EBE15169A}" srcOrd="0" destOrd="0" presId="urn:microsoft.com/office/officeart/2005/8/layout/hierarchy1"/>
    <dgm:cxn modelId="{A7EA0800-447E-4DBD-9C03-ACB0F6087800}" type="presParOf" srcId="{9D009AC2-F2D2-49E7-94C0-210EBE15169A}" destId="{54285208-447F-4891-B45F-25A1F83C8F20}" srcOrd="0" destOrd="0" presId="urn:microsoft.com/office/officeart/2005/8/layout/hierarchy1"/>
    <dgm:cxn modelId="{1B574179-4FA4-494E-AADC-97D1D445ED15}" type="presParOf" srcId="{9D009AC2-F2D2-49E7-94C0-210EBE15169A}" destId="{172F6CCE-899E-4CBD-AAEE-BA06ED308F57}" srcOrd="1" destOrd="0" presId="urn:microsoft.com/office/officeart/2005/8/layout/hierarchy1"/>
    <dgm:cxn modelId="{67A9A4CD-A485-4BCD-9ED4-F51FCC96D121}" type="presParOf" srcId="{743211F2-C61B-474E-999A-2DBD76D2FE7C}" destId="{578B8D7A-1E9C-4BFD-9005-4FBDB2BEBB16}" srcOrd="1" destOrd="0" presId="urn:microsoft.com/office/officeart/2005/8/layout/hierarchy1"/>
    <dgm:cxn modelId="{72B30174-5578-4D50-A21C-634BCF93B6B5}" type="presParOf" srcId="{078CD546-3102-4BCB-88B6-E8CE40663A7D}" destId="{A41FE987-7944-48EA-9DE5-12AEF600669C}" srcOrd="3" destOrd="0" presId="urn:microsoft.com/office/officeart/2005/8/layout/hierarchy1"/>
    <dgm:cxn modelId="{D9D634CB-7664-4155-94D7-F5A34716A624}" type="presParOf" srcId="{A41FE987-7944-48EA-9DE5-12AEF600669C}" destId="{46E2E850-3A09-4C3F-AE5F-7E6D5EB2BB7D}" srcOrd="0" destOrd="0" presId="urn:microsoft.com/office/officeart/2005/8/layout/hierarchy1"/>
    <dgm:cxn modelId="{19FDBD02-5044-433C-B9A5-0D438D0BD8F6}" type="presParOf" srcId="{46E2E850-3A09-4C3F-AE5F-7E6D5EB2BB7D}" destId="{FC79A734-A4BC-4850-86A2-55C8415A5957}" srcOrd="0" destOrd="0" presId="urn:microsoft.com/office/officeart/2005/8/layout/hierarchy1"/>
    <dgm:cxn modelId="{D58DC3F1-DAAF-403A-AA73-84661E061E12}" type="presParOf" srcId="{46E2E850-3A09-4C3F-AE5F-7E6D5EB2BB7D}" destId="{67CED78B-8545-42CF-AB94-80BE8BBE5E7B}" srcOrd="1" destOrd="0" presId="urn:microsoft.com/office/officeart/2005/8/layout/hierarchy1"/>
    <dgm:cxn modelId="{A6776FD6-7AFE-4359-B075-B40770ED9B17}" type="presParOf" srcId="{A41FE987-7944-48EA-9DE5-12AEF600669C}" destId="{A4325C5D-41C7-4FF1-8F38-09E6708280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EAAE4-1AB6-455D-9543-1C71D7219FC0}">
      <dsp:nvSpPr>
        <dsp:cNvPr id="0" name=""/>
        <dsp:cNvSpPr/>
      </dsp:nvSpPr>
      <dsp:spPr>
        <a:xfrm>
          <a:off x="849772" y="981726"/>
          <a:ext cx="1258737" cy="12587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63888-902E-46E6-8BDC-A9AE425BDBA6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E9B05-4B9C-415C-BF8F-1859F2EEAF76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latin typeface="Book Antiqua"/>
            </a:rPr>
            <a:t>India depends heavily on coal but is committed to net-zero targets.</a:t>
          </a:r>
          <a:endParaRPr lang="en-US" sz="1100" kern="1200" dirty="0">
            <a:latin typeface="Book Antiqua"/>
          </a:endParaRPr>
        </a:p>
      </dsp:txBody>
      <dsp:txXfrm>
        <a:off x="447389" y="2632529"/>
        <a:ext cx="2063504" cy="720000"/>
      </dsp:txXfrm>
    </dsp:sp>
    <dsp:sp modelId="{256C3BE4-293D-4290-99C8-12A66FDDEBB2}">
      <dsp:nvSpPr>
        <dsp:cNvPr id="0" name=""/>
        <dsp:cNvSpPr/>
      </dsp:nvSpPr>
      <dsp:spPr>
        <a:xfrm>
          <a:off x="3274390" y="981726"/>
          <a:ext cx="1258737" cy="12587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94A1D-A716-4DE2-8EC2-044681FC735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7E8EE-4B60-42C1-9BA0-806C9D3254FA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latin typeface="Book Antiqua"/>
            </a:rPr>
            <a:t>Coal mines lack tools to assess emissions vs. natural absorption (carbon sinks).</a:t>
          </a:r>
          <a:endParaRPr lang="en-US" sz="1100" kern="1200" dirty="0">
            <a:latin typeface="Book Antiqua"/>
          </a:endParaRPr>
        </a:p>
      </dsp:txBody>
      <dsp:txXfrm>
        <a:off x="2872007" y="2632529"/>
        <a:ext cx="2063504" cy="720000"/>
      </dsp:txXfrm>
    </dsp:sp>
    <dsp:sp modelId="{B758C246-8751-4731-9611-D6010F300ABE}">
      <dsp:nvSpPr>
        <dsp:cNvPr id="0" name=""/>
        <dsp:cNvSpPr/>
      </dsp:nvSpPr>
      <dsp:spPr>
        <a:xfrm>
          <a:off x="5699007" y="981726"/>
          <a:ext cx="1258737" cy="12587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4885F-60BA-4EA4-9849-724D5F76F076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D4BE9-104A-404B-B4B1-5D1935FCA812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latin typeface="Book Antiqua"/>
            </a:rPr>
            <a:t>Afforestation and clean technologies are underutilized due to limited data.</a:t>
          </a:r>
          <a:endParaRPr lang="en-US" sz="1100" kern="1200" dirty="0">
            <a:latin typeface="Book Antiqua"/>
          </a:endParaRPr>
        </a:p>
      </dsp:txBody>
      <dsp:txXfrm>
        <a:off x="5296624" y="2632529"/>
        <a:ext cx="2063504" cy="720000"/>
      </dsp:txXfrm>
    </dsp:sp>
    <dsp:sp modelId="{60235CE7-17C8-41B0-916C-57849D067D94}">
      <dsp:nvSpPr>
        <dsp:cNvPr id="0" name=""/>
        <dsp:cNvSpPr/>
      </dsp:nvSpPr>
      <dsp:spPr>
        <a:xfrm>
          <a:off x="8123625" y="981726"/>
          <a:ext cx="1258737" cy="125873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84B09-E523-4818-AD3D-DADC013EA3B0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116A1-ABFE-464D-A7A2-2CA34BFB0DFF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 dirty="0">
              <a:latin typeface="Book Antiqua"/>
            </a:rPr>
            <a:t>A smart tool can bridge this gap by offering real-time tracking and planning.</a:t>
          </a:r>
          <a:endParaRPr lang="en-US" sz="1100" kern="1200" dirty="0">
            <a:latin typeface="Book Antiqua"/>
          </a:endParaRPr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3BD7C-0A08-46E4-BDF0-C151BDDCA477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4B51-F478-4E4D-A2C2-073CE6B6D435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F77C-F8E1-41A9-A5C1-C1C355F660B5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A web-based platform tailored to Indian coal mines.</a:t>
          </a:r>
          <a:endParaRPr lang="en-US" sz="1400" kern="1200" dirty="0">
            <a:latin typeface="Book Antiqua"/>
          </a:endParaRPr>
        </a:p>
      </dsp:txBody>
      <dsp:txXfrm>
        <a:off x="1172126" y="90072"/>
        <a:ext cx="2114937" cy="897246"/>
      </dsp:txXfrm>
    </dsp:sp>
    <dsp:sp modelId="{4FA9F960-1509-4F6D-986A-1FB86A81F82D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851D-C77E-4622-96D0-FF9E15BE6F11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94E9-2EC6-4ACF-8D63-95BEDA938D79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Activity-wise emission calculation using standard emission factors.</a:t>
          </a:r>
          <a:endParaRPr lang="en-US" sz="1400" kern="1200" dirty="0">
            <a:latin typeface="Book Antiqua"/>
          </a:endParaRPr>
        </a:p>
      </dsp:txBody>
      <dsp:txXfrm>
        <a:off x="4745088" y="90072"/>
        <a:ext cx="2114937" cy="897246"/>
      </dsp:txXfrm>
    </dsp:sp>
    <dsp:sp modelId="{49FB64B6-3CD9-4B62-BE95-E7FEF6B3BE50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4B780-66AC-44A1-8075-CABA7B86D218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A38-E56A-4712-B174-7A9F21520DD9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Assessment of existing carbon sinks like tree cover, land, etc.</a:t>
          </a:r>
          <a:endParaRPr lang="en-US" sz="1400" kern="1200" dirty="0">
            <a:latin typeface="Book Antiqua"/>
          </a:endParaRPr>
        </a:p>
      </dsp:txBody>
      <dsp:txXfrm>
        <a:off x="8318049" y="90072"/>
        <a:ext cx="2114937" cy="897246"/>
      </dsp:txXfrm>
    </dsp:sp>
    <dsp:sp modelId="{93D0838C-8388-4E63-87CB-7234512A83A6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297C-3CA9-4B80-A8D1-B95F30113B9A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1FA8-8FC4-4901-851D-2187C97AB598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Gap analysis + recommendations to offset emissions via:</a:t>
          </a:r>
          <a:endParaRPr lang="en-US" sz="1400" kern="1200" dirty="0">
            <a:latin typeface="Book Antiqua"/>
          </a:endParaRPr>
        </a:p>
      </dsp:txBody>
      <dsp:txXfrm>
        <a:off x="1172126" y="1727045"/>
        <a:ext cx="2114937" cy="897246"/>
      </dsp:txXfrm>
    </dsp:sp>
    <dsp:sp modelId="{ED4ABFAC-35D5-4DE5-A373-900D5115926D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CC83-C691-4AB8-A754-7453691F2334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9BB4-F9F5-4633-B231-DBA3F1B3CEF4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Clean technologies</a:t>
          </a:r>
          <a:endParaRPr lang="en-US" sz="1400" kern="1200" dirty="0">
            <a:latin typeface="Book Antiqua"/>
          </a:endParaRPr>
        </a:p>
      </dsp:txBody>
      <dsp:txXfrm>
        <a:off x="4745088" y="1727045"/>
        <a:ext cx="2114937" cy="897246"/>
      </dsp:txXfrm>
    </dsp:sp>
    <dsp:sp modelId="{D9A73541-5B36-47D6-92D5-359D3EF7C22A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E153-0179-4CE2-ABB7-09E2F3FF9039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4B32-0D78-42B7-8980-74BB85E89BD4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Afforestation planning</a:t>
          </a:r>
          <a:endParaRPr lang="en-US" sz="1400" kern="1200" dirty="0">
            <a:latin typeface="Book Antiqua"/>
          </a:endParaRPr>
        </a:p>
      </dsp:txBody>
      <dsp:txXfrm>
        <a:off x="8318049" y="1727045"/>
        <a:ext cx="2114937" cy="897246"/>
      </dsp:txXfrm>
    </dsp:sp>
    <dsp:sp modelId="{BD589AD7-5D83-4B75-B1AC-1773D2DF5784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8119-9D82-4EEF-9E53-4291CD564DFB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BB32A-DABB-421A-A060-365B297970F9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ook Antiqua"/>
            </a:rPr>
            <a:t>Carbon credit estimation</a:t>
          </a:r>
          <a:endParaRPr lang="en-US" sz="1400" kern="1200" dirty="0">
            <a:latin typeface="Book Antiqua"/>
          </a:endParaRPr>
        </a:p>
      </dsp:txBody>
      <dsp:txXfrm>
        <a:off x="1172126" y="3364019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016A8-369D-45BB-8DB8-637EEF56E9AE}">
      <dsp:nvSpPr>
        <dsp:cNvPr id="0" name=""/>
        <dsp:cNvSpPr/>
      </dsp:nvSpPr>
      <dsp:spPr>
        <a:xfrm>
          <a:off x="4738426" y="343005"/>
          <a:ext cx="4723360" cy="4723360"/>
        </a:xfrm>
        <a:prstGeom prst="pie">
          <a:avLst>
            <a:gd name="adj1" fmla="val 16200000"/>
            <a:gd name="adj2" fmla="val 1928571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Emission calculator for mining activities</a:t>
          </a:r>
          <a:endParaRPr lang="en-US" sz="1300" kern="1200" dirty="0">
            <a:latin typeface="Book Antiqua"/>
          </a:endParaRPr>
        </a:p>
      </dsp:txBody>
      <dsp:txXfrm>
        <a:off x="7219877" y="781603"/>
        <a:ext cx="1124609" cy="899687"/>
      </dsp:txXfrm>
    </dsp:sp>
    <dsp:sp modelId="{B580DD85-DF4B-4526-AACC-0FE1800281E6}">
      <dsp:nvSpPr>
        <dsp:cNvPr id="0" name=""/>
        <dsp:cNvSpPr/>
      </dsp:nvSpPr>
      <dsp:spPr>
        <a:xfrm>
          <a:off x="4799155" y="418917"/>
          <a:ext cx="4723360" cy="4723360"/>
        </a:xfrm>
        <a:prstGeom prst="pie">
          <a:avLst>
            <a:gd name="adj1" fmla="val 19285716"/>
            <a:gd name="adj2" fmla="val 77142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Per capita CO₂ emission estimation</a:t>
          </a:r>
          <a:endParaRPr lang="en-US" sz="1300" kern="1200" dirty="0">
            <a:latin typeface="Book Antiqua"/>
          </a:endParaRPr>
        </a:p>
      </dsp:txBody>
      <dsp:txXfrm>
        <a:off x="8007104" y="2131135"/>
        <a:ext cx="1293301" cy="787226"/>
      </dsp:txXfrm>
    </dsp:sp>
    <dsp:sp modelId="{2CF8EF69-FEEA-424E-9811-C1EB2583E6F7}">
      <dsp:nvSpPr>
        <dsp:cNvPr id="0" name=""/>
        <dsp:cNvSpPr/>
      </dsp:nvSpPr>
      <dsp:spPr>
        <a:xfrm>
          <a:off x="4777225" y="514508"/>
          <a:ext cx="4723360" cy="4723360"/>
        </a:xfrm>
        <a:prstGeom prst="pie">
          <a:avLst>
            <a:gd name="adj1" fmla="val 771428"/>
            <a:gd name="adj2" fmla="val 385714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Gap analysis between emissions and sinks</a:t>
          </a:r>
          <a:endParaRPr lang="en-US" sz="1300" kern="1200" dirty="0">
            <a:latin typeface="Book Antiqua"/>
          </a:endParaRPr>
        </a:p>
      </dsp:txBody>
      <dsp:txXfrm>
        <a:off x="7810297" y="3311975"/>
        <a:ext cx="1124609" cy="871572"/>
      </dsp:txXfrm>
    </dsp:sp>
    <dsp:sp modelId="{14759E8F-F8D1-47AB-8010-4AC2697C65C5}">
      <dsp:nvSpPr>
        <dsp:cNvPr id="0" name=""/>
        <dsp:cNvSpPr/>
      </dsp:nvSpPr>
      <dsp:spPr>
        <a:xfrm>
          <a:off x="4689505" y="556681"/>
          <a:ext cx="4723360" cy="4723360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Simulation of carbon neutrality strategies</a:t>
          </a:r>
          <a:endParaRPr lang="en-US" sz="1300" kern="1200" dirty="0">
            <a:latin typeface="Book Antiqua"/>
          </a:endParaRPr>
        </a:p>
      </dsp:txBody>
      <dsp:txXfrm>
        <a:off x="6502938" y="4267893"/>
        <a:ext cx="1096494" cy="787226"/>
      </dsp:txXfrm>
    </dsp:sp>
    <dsp:sp modelId="{8A18AC32-79C8-4791-8733-D66D3816F21B}">
      <dsp:nvSpPr>
        <dsp:cNvPr id="0" name=""/>
        <dsp:cNvSpPr/>
      </dsp:nvSpPr>
      <dsp:spPr>
        <a:xfrm>
          <a:off x="4601786" y="514508"/>
          <a:ext cx="4723360" cy="4723360"/>
        </a:xfrm>
        <a:prstGeom prst="pie">
          <a:avLst>
            <a:gd name="adj1" fmla="val 6942858"/>
            <a:gd name="adj2" fmla="val 10028574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Afforestation offset planner with state-wise presets</a:t>
          </a:r>
          <a:endParaRPr lang="en-US" sz="1300" kern="1200" dirty="0">
            <a:latin typeface="Book Antiqua"/>
          </a:endParaRPr>
        </a:p>
      </dsp:txBody>
      <dsp:txXfrm>
        <a:off x="5167464" y="3311975"/>
        <a:ext cx="1124609" cy="871572"/>
      </dsp:txXfrm>
    </dsp:sp>
    <dsp:sp modelId="{D032BFD2-176A-4A5D-9961-685790EEA015}">
      <dsp:nvSpPr>
        <dsp:cNvPr id="0" name=""/>
        <dsp:cNvSpPr/>
      </dsp:nvSpPr>
      <dsp:spPr>
        <a:xfrm>
          <a:off x="4579856" y="418917"/>
          <a:ext cx="4723360" cy="4723360"/>
        </a:xfrm>
        <a:prstGeom prst="pie">
          <a:avLst>
            <a:gd name="adj1" fmla="val 10028574"/>
            <a:gd name="adj2" fmla="val 1311428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Carbon credit estimation at current market rates</a:t>
          </a:r>
          <a:endParaRPr lang="en-US" sz="1300" kern="1200" dirty="0">
            <a:latin typeface="Book Antiqua"/>
          </a:endParaRPr>
        </a:p>
      </dsp:txBody>
      <dsp:txXfrm>
        <a:off x="4801966" y="2131135"/>
        <a:ext cx="1293301" cy="787226"/>
      </dsp:txXfrm>
    </dsp:sp>
    <dsp:sp modelId="{BDC380DD-0CEF-4CDD-B00C-D022F3E82415}">
      <dsp:nvSpPr>
        <dsp:cNvPr id="0" name=""/>
        <dsp:cNvSpPr/>
      </dsp:nvSpPr>
      <dsp:spPr>
        <a:xfrm>
          <a:off x="4640585" y="343005"/>
          <a:ext cx="4723360" cy="4723360"/>
        </a:xfrm>
        <a:prstGeom prst="pie">
          <a:avLst>
            <a:gd name="adj1" fmla="val 13114284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Book Antiqua"/>
            </a:rPr>
            <a:t>Dashboard with charts, graphs, and trends</a:t>
          </a:r>
          <a:endParaRPr lang="en-US" sz="1300" kern="1200" dirty="0">
            <a:latin typeface="Book Antiqua"/>
          </a:endParaRPr>
        </a:p>
      </dsp:txBody>
      <dsp:txXfrm>
        <a:off x="5757884" y="781603"/>
        <a:ext cx="1124609" cy="899687"/>
      </dsp:txXfrm>
    </dsp:sp>
    <dsp:sp modelId="{B498B4D6-EFE7-42B5-9BB3-7FAC9400FD5A}">
      <dsp:nvSpPr>
        <dsp:cNvPr id="0" name=""/>
        <dsp:cNvSpPr/>
      </dsp:nvSpPr>
      <dsp:spPr>
        <a:xfrm>
          <a:off x="4445792" y="50607"/>
          <a:ext cx="5308157" cy="53081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D3003-E56D-4CE7-942E-823A887B2A6B}">
      <dsp:nvSpPr>
        <dsp:cNvPr id="0" name=""/>
        <dsp:cNvSpPr/>
      </dsp:nvSpPr>
      <dsp:spPr>
        <a:xfrm>
          <a:off x="4506903" y="126854"/>
          <a:ext cx="5308157" cy="53081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C20CB-9AF3-4022-9E8C-C1D0A611DCAE}">
      <dsp:nvSpPr>
        <dsp:cNvPr id="0" name=""/>
        <dsp:cNvSpPr/>
      </dsp:nvSpPr>
      <dsp:spPr>
        <a:xfrm>
          <a:off x="4484895" y="222224"/>
          <a:ext cx="5308157" cy="53081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CF409-DC6F-4E78-A1EE-936B8C83575E}">
      <dsp:nvSpPr>
        <dsp:cNvPr id="0" name=""/>
        <dsp:cNvSpPr/>
      </dsp:nvSpPr>
      <dsp:spPr>
        <a:xfrm>
          <a:off x="4397107" y="264159"/>
          <a:ext cx="5308157" cy="53081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DDCC1F-FA6D-4CFA-BDEA-B6FFC853B3D4}">
      <dsp:nvSpPr>
        <dsp:cNvPr id="0" name=""/>
        <dsp:cNvSpPr/>
      </dsp:nvSpPr>
      <dsp:spPr>
        <a:xfrm>
          <a:off x="4309319" y="222224"/>
          <a:ext cx="5308157" cy="53081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0EC9B-C867-440D-A096-21CA391DACD3}">
      <dsp:nvSpPr>
        <dsp:cNvPr id="0" name=""/>
        <dsp:cNvSpPr/>
      </dsp:nvSpPr>
      <dsp:spPr>
        <a:xfrm>
          <a:off x="4287311" y="126854"/>
          <a:ext cx="5308157" cy="53081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9BB6-AAA5-49DD-82AC-5B6BB9297BCC}">
      <dsp:nvSpPr>
        <dsp:cNvPr id="0" name=""/>
        <dsp:cNvSpPr/>
      </dsp:nvSpPr>
      <dsp:spPr>
        <a:xfrm>
          <a:off x="4348422" y="50607"/>
          <a:ext cx="5308157" cy="53081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BF3C6-E582-40F6-9A92-42C713C7C219}">
      <dsp:nvSpPr>
        <dsp:cNvPr id="0" name=""/>
        <dsp:cNvSpPr/>
      </dsp:nvSpPr>
      <dsp:spPr>
        <a:xfrm>
          <a:off x="504309" y="66927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F1813-BAB5-4CA2-945F-698BFF54A5F4}">
      <dsp:nvSpPr>
        <dsp:cNvPr id="0" name=""/>
        <dsp:cNvSpPr/>
      </dsp:nvSpPr>
      <dsp:spPr>
        <a:xfrm>
          <a:off x="677378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8F18-2EF4-49AB-90DA-E8C7D338923E}">
      <dsp:nvSpPr>
        <dsp:cNvPr id="0" name=""/>
        <dsp:cNvSpPr/>
      </dsp:nvSpPr>
      <dsp:spPr>
        <a:xfrm>
          <a:off x="1505044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User logs in (authorized personnel only)</a:t>
          </a:r>
          <a:endParaRPr lang="en-US" sz="1600" kern="1200">
            <a:latin typeface="Book Antiqua"/>
          </a:endParaRPr>
        </a:p>
      </dsp:txBody>
      <dsp:txXfrm>
        <a:off x="1505044" y="66927"/>
        <a:ext cx="1942602" cy="824134"/>
      </dsp:txXfrm>
    </dsp:sp>
    <dsp:sp modelId="{4518C363-840D-48DF-B6C6-92A9749D6730}">
      <dsp:nvSpPr>
        <dsp:cNvPr id="0" name=""/>
        <dsp:cNvSpPr/>
      </dsp:nvSpPr>
      <dsp:spPr>
        <a:xfrm>
          <a:off x="3786131" y="66927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513EF-56A3-4CD3-BCAD-15326A76D455}">
      <dsp:nvSpPr>
        <dsp:cNvPr id="0" name=""/>
        <dsp:cNvSpPr/>
      </dsp:nvSpPr>
      <dsp:spPr>
        <a:xfrm>
          <a:off x="3959199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E2723-ED17-45CA-BFAB-6928B3F23A0F}">
      <dsp:nvSpPr>
        <dsp:cNvPr id="0" name=""/>
        <dsp:cNvSpPr/>
      </dsp:nvSpPr>
      <dsp:spPr>
        <a:xfrm>
          <a:off x="4786866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Inputs mining data (activity-based)</a:t>
          </a:r>
          <a:endParaRPr lang="en-US" sz="1600" kern="1200">
            <a:latin typeface="Book Antiqua"/>
          </a:endParaRPr>
        </a:p>
      </dsp:txBody>
      <dsp:txXfrm>
        <a:off x="4786866" y="66927"/>
        <a:ext cx="1942602" cy="824134"/>
      </dsp:txXfrm>
    </dsp:sp>
    <dsp:sp modelId="{34145093-07CC-45B9-A9E7-47F83EBC415F}">
      <dsp:nvSpPr>
        <dsp:cNvPr id="0" name=""/>
        <dsp:cNvSpPr/>
      </dsp:nvSpPr>
      <dsp:spPr>
        <a:xfrm>
          <a:off x="7067952" y="66927"/>
          <a:ext cx="824134" cy="8241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7D231-0679-47F3-9FB3-81F5B22BD528}">
      <dsp:nvSpPr>
        <dsp:cNvPr id="0" name=""/>
        <dsp:cNvSpPr/>
      </dsp:nvSpPr>
      <dsp:spPr>
        <a:xfrm>
          <a:off x="7241020" y="239995"/>
          <a:ext cx="477998" cy="4779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4106E-7E32-4193-8C42-3CAA14D61BE5}">
      <dsp:nvSpPr>
        <dsp:cNvPr id="0" name=""/>
        <dsp:cNvSpPr/>
      </dsp:nvSpPr>
      <dsp:spPr>
        <a:xfrm>
          <a:off x="8068687" y="66927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App calculates emissions via predefined factors</a:t>
          </a:r>
          <a:endParaRPr lang="en-US" sz="1600" kern="1200">
            <a:latin typeface="Book Antiqua"/>
          </a:endParaRPr>
        </a:p>
      </dsp:txBody>
      <dsp:txXfrm>
        <a:off x="8068687" y="66927"/>
        <a:ext cx="1942602" cy="824134"/>
      </dsp:txXfrm>
    </dsp:sp>
    <dsp:sp modelId="{4A0731B0-7ACC-4BB0-B069-131831D00321}">
      <dsp:nvSpPr>
        <dsp:cNvPr id="0" name=""/>
        <dsp:cNvSpPr/>
      </dsp:nvSpPr>
      <dsp:spPr>
        <a:xfrm>
          <a:off x="504309" y="1562370"/>
          <a:ext cx="824134" cy="8241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473E6-E955-4D52-8ED8-F962A73416D2}">
      <dsp:nvSpPr>
        <dsp:cNvPr id="0" name=""/>
        <dsp:cNvSpPr/>
      </dsp:nvSpPr>
      <dsp:spPr>
        <a:xfrm>
          <a:off x="677378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55411-3ECC-4D5B-A7E2-3E6A771E86E6}">
      <dsp:nvSpPr>
        <dsp:cNvPr id="0" name=""/>
        <dsp:cNvSpPr/>
      </dsp:nvSpPr>
      <dsp:spPr>
        <a:xfrm>
          <a:off x="1505044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Retrieves carbon sink data</a:t>
          </a:r>
          <a:endParaRPr lang="en-US" sz="1600" kern="1200">
            <a:latin typeface="Book Antiqua"/>
          </a:endParaRPr>
        </a:p>
      </dsp:txBody>
      <dsp:txXfrm>
        <a:off x="1505044" y="1562370"/>
        <a:ext cx="1942602" cy="824134"/>
      </dsp:txXfrm>
    </dsp:sp>
    <dsp:sp modelId="{BE91AA2A-DE77-4C56-8DD6-ABE3B57A2514}">
      <dsp:nvSpPr>
        <dsp:cNvPr id="0" name=""/>
        <dsp:cNvSpPr/>
      </dsp:nvSpPr>
      <dsp:spPr>
        <a:xfrm>
          <a:off x="3786131" y="1562370"/>
          <a:ext cx="824134" cy="8241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7465A-73BA-48CD-B363-882CFB712ABC}">
      <dsp:nvSpPr>
        <dsp:cNvPr id="0" name=""/>
        <dsp:cNvSpPr/>
      </dsp:nvSpPr>
      <dsp:spPr>
        <a:xfrm>
          <a:off x="3959199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F4D88-7262-4C77-A35B-7100AB33A79A}">
      <dsp:nvSpPr>
        <dsp:cNvPr id="0" name=""/>
        <dsp:cNvSpPr/>
      </dsp:nvSpPr>
      <dsp:spPr>
        <a:xfrm>
          <a:off x="4786866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Performs gap analysis (emission vs sink)</a:t>
          </a:r>
          <a:endParaRPr lang="en-US" sz="1600" kern="1200">
            <a:latin typeface="Book Antiqua"/>
          </a:endParaRPr>
        </a:p>
      </dsp:txBody>
      <dsp:txXfrm>
        <a:off x="4786866" y="1562370"/>
        <a:ext cx="1942602" cy="824134"/>
      </dsp:txXfrm>
    </dsp:sp>
    <dsp:sp modelId="{11068FE0-8692-49AF-9F3F-73B616719825}">
      <dsp:nvSpPr>
        <dsp:cNvPr id="0" name=""/>
        <dsp:cNvSpPr/>
      </dsp:nvSpPr>
      <dsp:spPr>
        <a:xfrm>
          <a:off x="7067952" y="1562370"/>
          <a:ext cx="824134" cy="8241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1788EC-0902-481E-95C5-99278DFB8DB9}">
      <dsp:nvSpPr>
        <dsp:cNvPr id="0" name=""/>
        <dsp:cNvSpPr/>
      </dsp:nvSpPr>
      <dsp:spPr>
        <a:xfrm>
          <a:off x="7241020" y="1735438"/>
          <a:ext cx="477998" cy="47799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E7D8C-8711-43F4-92BD-5DEACEE81055}">
      <dsp:nvSpPr>
        <dsp:cNvPr id="0" name=""/>
        <dsp:cNvSpPr/>
      </dsp:nvSpPr>
      <dsp:spPr>
        <a:xfrm>
          <a:off x="8068687" y="1562370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Suggests reduction strategies (clean tech, afforestation, credits)</a:t>
          </a:r>
          <a:endParaRPr lang="en-US" sz="1600" kern="1200">
            <a:latin typeface="Book Antiqua"/>
          </a:endParaRPr>
        </a:p>
      </dsp:txBody>
      <dsp:txXfrm>
        <a:off x="8068687" y="1562370"/>
        <a:ext cx="1942602" cy="824134"/>
      </dsp:txXfrm>
    </dsp:sp>
    <dsp:sp modelId="{CB795ECF-236C-4670-9CDD-25230C879309}">
      <dsp:nvSpPr>
        <dsp:cNvPr id="0" name=""/>
        <dsp:cNvSpPr/>
      </dsp:nvSpPr>
      <dsp:spPr>
        <a:xfrm>
          <a:off x="504309" y="3057814"/>
          <a:ext cx="824134" cy="8241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CEAE-7F1C-4314-95E3-DB4C6F33C9D1}">
      <dsp:nvSpPr>
        <dsp:cNvPr id="0" name=""/>
        <dsp:cNvSpPr/>
      </dsp:nvSpPr>
      <dsp:spPr>
        <a:xfrm>
          <a:off x="677378" y="3230882"/>
          <a:ext cx="477998" cy="47799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7D63E-C6A8-458F-BA41-8945D5A64211}">
      <dsp:nvSpPr>
        <dsp:cNvPr id="0" name=""/>
        <dsp:cNvSpPr/>
      </dsp:nvSpPr>
      <dsp:spPr>
        <a:xfrm>
          <a:off x="1505044" y="3057814"/>
          <a:ext cx="1942602" cy="82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Book Antiqua"/>
            </a:rPr>
            <a:t>Dashboard shows trends, metrics, and projections</a:t>
          </a:r>
          <a:endParaRPr lang="en-US" sz="1600" kern="1200">
            <a:latin typeface="Book Antiqua"/>
          </a:endParaRPr>
        </a:p>
      </dsp:txBody>
      <dsp:txXfrm>
        <a:off x="1505044" y="3057814"/>
        <a:ext cx="1942602" cy="8241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EE5808-01BB-41FA-9E0C-E17044CB6D84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90A83-27E1-41DB-8AE8-78DC27C9F3A8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Book Antiqua"/>
            </a:rPr>
            <a:t>Login Page (Simple Auth)</a:t>
          </a:r>
          <a:endParaRPr lang="en-US" sz="1900" b="0" kern="1200" dirty="0">
            <a:latin typeface="Book Antiqua"/>
          </a:endParaRPr>
        </a:p>
      </dsp:txBody>
      <dsp:txXfrm>
        <a:off x="284635" y="1070626"/>
        <a:ext cx="2090204" cy="1297804"/>
      </dsp:txXfrm>
    </dsp:sp>
    <dsp:sp modelId="{0FE3E80D-26D2-4EED-A4CF-A70FCDF93C55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877F-D9AC-4D5B-8A2C-2523DBDF8FFD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Book Antiqua"/>
            </a:rPr>
            <a:t>Data Input Form (Activity-based)</a:t>
          </a:r>
          <a:endParaRPr lang="en-US" sz="1900" b="0" kern="1200" dirty="0">
            <a:latin typeface="Book Antiqua"/>
          </a:endParaRPr>
        </a:p>
      </dsp:txBody>
      <dsp:txXfrm>
        <a:off x="2938029" y="1070626"/>
        <a:ext cx="2090204" cy="1297804"/>
      </dsp:txXfrm>
    </dsp:sp>
    <dsp:sp modelId="{54285208-447F-4891-B45F-25A1F83C8F2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F6CCE-899E-4CBD-AAEE-BA06ED308F57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Book Antiqua"/>
            </a:rPr>
            <a:t>Emission Dashboard (Bar/line graphs)</a:t>
          </a:r>
          <a:endParaRPr lang="en-US" sz="1900" b="0" kern="1200" dirty="0">
            <a:latin typeface="Book Antiqua"/>
          </a:endParaRPr>
        </a:p>
      </dsp:txBody>
      <dsp:txXfrm>
        <a:off x="5591423" y="1070626"/>
        <a:ext cx="2090204" cy="1297804"/>
      </dsp:txXfrm>
    </dsp:sp>
    <dsp:sp modelId="{FC79A734-A4BC-4850-86A2-55C8415A5957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ED78B-8545-42CF-AB94-80BE8BBE5E7B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kern="1200" dirty="0">
              <a:latin typeface="Book Antiqua"/>
            </a:rPr>
            <a:t>Recommendation Page (Offset visual, options)</a:t>
          </a:r>
          <a:endParaRPr lang="en-US" sz="1900" b="0" kern="1200" dirty="0">
            <a:latin typeface="Book Antiqua"/>
          </a:endParaRPr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F1FB-6E03-C428-7C12-8872ECADD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C4BE4-A289-466D-D409-57E2AEEE3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376C2-45A3-76A3-56E4-93CD95A8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7502-8D03-72DC-5166-9D6BB12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A70B-6C73-17F1-78DF-3F00743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9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9BE7-78FD-BF75-D06B-A53CD50D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D4203-0545-566E-0CDD-E7327F272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2619-0AE4-846B-60BD-F0100DD9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8B46A-4CD7-05EA-AC03-04DA7EC5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0BE5-3E1D-B8AE-7F2C-5AAEC284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2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FFA9E-B995-88D5-8B3F-DA4413116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8E4F0-8D54-773B-24CF-0279B6360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0D8D-F6DC-935F-F6C5-D8FB827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048CD-FAAF-DA65-4EEA-B479D91A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CDA1B-F236-A18E-262E-8450BDA7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80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652D-810E-18FA-A3F7-5F6FD980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4C867-BD5C-D585-D0A9-A13190A89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94D5C-5A88-2AF8-3610-31AEC788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83A9-C1A1-32F0-197F-97297368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A4C85-E103-146A-9CB1-4D599B70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4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4D15-5CDE-A2D0-D2AD-AE202DBE3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20B53-CBF0-B480-5DA2-12C6EEB2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CF441-8AE7-CCDA-34E7-15C2709C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1834-9FAB-4037-C4CD-1858EE7E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DAA95-BF73-DEE6-3F6E-E0AD0A69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77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21B88-9717-08A9-B206-295C0493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C8C6-AE3B-0C0B-21C4-A44D6192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9A22E-15B3-0720-9709-2DA9552B6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12B5D-E4AB-4599-EF9E-5152B419B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1324F-0854-DCB3-8DEB-EEB74A91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0126B-54F8-243E-B724-B40AB664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1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1019-920B-8F43-3538-0E57D09C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015AA-C0EB-33EE-BE7C-84042994B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B01A-44E3-681D-DF5E-28D1113D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BEF41-E96C-14F4-D541-68ABF72C0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75849-508B-4989-4B5A-1FFBE8BDE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B78CA-48B3-C193-C81F-74AFCFD9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60A69-44AB-D5BE-EBAF-5DA4FF5C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68092-F31A-B77A-8F9E-18C7A779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40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3450-3934-1BDB-70EB-8A0F644B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7E085-0B1B-C112-DE79-B0EA35E22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61A7E-993E-D3A0-3D06-CAF25A73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CAADC-6039-92C9-7EC5-4910F4A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4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4D082-331C-1DE3-A38C-AB7620F9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607A0A-988A-26A5-F020-3B52C23E5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55970-759F-C254-507F-425161C2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03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CEE9-2623-E1C4-4ED7-F0493728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DB23-C833-4590-D229-DDE0FEF2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2228D-A377-64F8-96DB-B832F34B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9203-05AE-EE9E-5EFD-EB83B9FB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F2592-404E-05CA-6F3D-DE26D938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45AC9-192C-BEE9-B6E8-384B619E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4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2E21-AE33-FF8D-544A-2B1F4BEB8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CA189-7BB9-257C-A1E0-94570058A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5D5D9-275B-0C08-CA6A-28DFC94F4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38A1B-7596-D89E-8AAD-AE4AD68F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93395-6C61-7793-F2C9-51EBA7E2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68DF6-D864-44C3-A921-01AE3D1BC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4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25092-83C6-1A7C-9846-F7B387F5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9C01C-B458-6251-7D3F-2E16480B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F525-4E82-C4FE-BB2F-7418CD28A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7CA3A-CF3A-444D-9B67-ECD4F9F518D7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32C99-F111-63F9-EBFA-DCC397298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6536-EDAB-759D-D8A1-17638A699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77D0C-F453-4570-B8A1-6DC89CD4CE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5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57718-4217-8F04-54A9-99A5A4DB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>
                <a:latin typeface="Book Antiqua"/>
              </a:rPr>
              <a:t>Carbon Emission Tracking &amp; Afforestation Monitoring Platform</a:t>
            </a:r>
            <a:endParaRPr lang="en-IN" b="1">
              <a:latin typeface="Book Antiqua"/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75754-B2BE-DE80-BEF8-B18774CB9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278" y="4813459"/>
            <a:ext cx="3287946" cy="1858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GB" sz="1800" u="sng" dirty="0">
                <a:latin typeface="Book Antiqua"/>
              </a:rPr>
              <a:t>Presented by</a:t>
            </a:r>
            <a:endParaRPr lang="en-GB" sz="1800" u="sng" dirty="0">
              <a:latin typeface="Book Antiqua"/>
              <a:ea typeface="Calibri"/>
              <a:cs typeface="Calibri"/>
            </a:endParaRPr>
          </a:p>
          <a:p>
            <a:pPr algn="l"/>
            <a:r>
              <a:rPr lang="en-GB" sz="1800" dirty="0">
                <a:latin typeface="Book Antiqua"/>
              </a:rPr>
              <a:t>Impana E20221CBD0027</a:t>
            </a:r>
            <a:endParaRPr lang="en-GB" sz="1800" dirty="0">
              <a:latin typeface="Book Antiqua"/>
              <a:ea typeface="Calibri"/>
              <a:cs typeface="Calibri"/>
            </a:endParaRPr>
          </a:p>
          <a:p>
            <a:pPr algn="l"/>
            <a:r>
              <a:rPr lang="en-GB" sz="1800" dirty="0">
                <a:latin typeface="Book Antiqua"/>
              </a:rPr>
              <a:t>B Navya 20221CBD0031</a:t>
            </a:r>
          </a:p>
          <a:p>
            <a:pPr algn="l"/>
            <a:r>
              <a:rPr lang="en-GB" sz="1800" dirty="0" err="1">
                <a:latin typeface="Book Antiqua"/>
              </a:rPr>
              <a:t>Konki</a:t>
            </a:r>
            <a:r>
              <a:rPr lang="en-GB" sz="1800" dirty="0">
                <a:latin typeface="Book Antiqua"/>
              </a:rPr>
              <a:t> Mithil20221CBD0022</a:t>
            </a:r>
          </a:p>
          <a:p>
            <a:pPr algn="l"/>
            <a:r>
              <a:rPr lang="en-GB" sz="1800" dirty="0">
                <a:latin typeface="Book Antiqua"/>
              </a:rPr>
              <a:t>Date: 20-08-2025</a:t>
            </a:r>
            <a:endParaRPr lang="en-GB" sz="1800" dirty="0">
              <a:latin typeface="Book Antiqua"/>
              <a:ea typeface="Calibri"/>
              <a:cs typeface="Calibri"/>
            </a:endParaRPr>
          </a:p>
          <a:p>
            <a:pPr algn="l"/>
            <a:endParaRPr lang="en-IN" sz="1800" dirty="0">
              <a:latin typeface="Book Antiqua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78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76C53-2908-DB94-0CDF-6C8F1D89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b="1" kern="1200" dirty="0">
                <a:latin typeface="Book Antiqua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9453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33E83-5C77-55F1-5660-2E942D999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Book Antiqua"/>
                <a:ea typeface="+mj-lt"/>
                <a:cs typeface="+mj-lt"/>
              </a:rPr>
              <a:t>Problem Statement</a:t>
            </a:r>
            <a:endParaRPr lang="en-US" b="1">
              <a:latin typeface="Book Antiqua"/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1076-2502-C4D4-9E1E-1D0D46AA8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600" dirty="0">
                <a:latin typeface="Book Antiqua"/>
                <a:ea typeface="+mn-lt"/>
                <a:cs typeface="+mn-lt"/>
              </a:rPr>
              <a:t>Coal mining in India significantly contributes to carbon emissions.</a:t>
            </a:r>
            <a:endParaRPr lang="en-US" sz="2600" dirty="0">
              <a:latin typeface="Book Antiqua"/>
            </a:endParaRPr>
          </a:p>
          <a:p>
            <a:r>
              <a:rPr lang="en-GB" sz="2600" dirty="0">
                <a:latin typeface="Book Antiqua"/>
                <a:ea typeface="+mn-lt"/>
                <a:cs typeface="+mn-lt"/>
              </a:rPr>
              <a:t>No centralized digital system exists to quantify or track these emissions.</a:t>
            </a:r>
            <a:endParaRPr lang="en-GB" sz="2600" dirty="0">
              <a:latin typeface="Book Antiqua"/>
            </a:endParaRPr>
          </a:p>
          <a:p>
            <a:r>
              <a:rPr lang="en-GB" sz="2600" dirty="0">
                <a:latin typeface="Book Antiqua"/>
                <a:ea typeface="+mn-lt"/>
                <a:cs typeface="+mn-lt"/>
              </a:rPr>
              <a:t>Manual emission tracking is inefficient, error-prone, and not scalable.</a:t>
            </a:r>
            <a:endParaRPr lang="en-GB" sz="2600" dirty="0">
              <a:latin typeface="Book Antiqua"/>
            </a:endParaRPr>
          </a:p>
          <a:p>
            <a:r>
              <a:rPr lang="en-GB" sz="2600" dirty="0">
                <a:latin typeface="Book Antiqua"/>
                <a:ea typeface="+mn-lt"/>
                <a:cs typeface="+mn-lt"/>
              </a:rPr>
              <a:t>There is a need for a tech-driven, India-specific platform to assist in carbon neutrality efforts.</a:t>
            </a:r>
            <a:endParaRPr lang="en-GB" sz="2600" dirty="0">
              <a:latin typeface="Book Antiqua"/>
            </a:endParaRPr>
          </a:p>
        </p:txBody>
      </p:sp>
      <p:pic>
        <p:nvPicPr>
          <p:cNvPr id="14" name="Picture 13" descr="Fumes from a powerplant chimney">
            <a:extLst>
              <a:ext uri="{FF2B5EF4-FFF2-40B4-BE49-F238E27FC236}">
                <a16:creationId xmlns:a16="http://schemas.microsoft.com/office/drawing/2014/main" id="{9D6309F2-8E2A-3FAA-9254-85B923FA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66" r="18335" b="-1"/>
          <a:stretch>
            <a:fillRect/>
          </a:stretch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9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7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3A9C7-366C-EA32-300D-DA05A4D6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ook Antiqua"/>
                <a:ea typeface="+mj-lt"/>
                <a:cs typeface="+mj-lt"/>
              </a:rPr>
              <a:t>Background Context</a:t>
            </a:r>
            <a:endParaRPr lang="en-US" sz="4000" b="1">
              <a:latin typeface="Book Antiqua"/>
              <a:ea typeface="Calibri Light"/>
              <a:cs typeface="Calibri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1099057-D9C4-7D8B-4018-5A7A1A1CAC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51854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46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2FDF-3880-2A81-FC7C-9BA345E6F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ook Antiqua"/>
                <a:ea typeface="+mj-lt"/>
                <a:cs typeface="+mj-lt"/>
              </a:rPr>
              <a:t>Proposed Solution</a:t>
            </a:r>
            <a:endParaRPr lang="en-US" b="1">
              <a:latin typeface="Book Antiqua"/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FB8A1E-D1A8-8564-BA0C-B4676136F9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92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53F68F-87BD-8097-CF57-5C75AECFF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ook Antiqua"/>
                <a:ea typeface="+mj-lt"/>
                <a:cs typeface="+mj-lt"/>
              </a:rPr>
              <a:t>Unique Features</a:t>
            </a:r>
            <a:endParaRPr lang="en-US" sz="4000" b="1">
              <a:latin typeface="Book Antiqua"/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A77836-AD30-E37D-077A-C7A6E4AE2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900472"/>
              </p:ext>
            </p:extLst>
          </p:nvPr>
        </p:nvGraphicFramePr>
        <p:xfrm>
          <a:off x="-863152" y="1032119"/>
          <a:ext cx="14102372" cy="5623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9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403BD0-4871-F1F7-8EC7-7E22C6A1CA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014" t="25089" r="4071" b="-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B0483-76D0-E5FC-80B7-55564F89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Book Antiqua"/>
                <a:ea typeface="+mj-lt"/>
                <a:cs typeface="+mj-lt"/>
              </a:rPr>
              <a:t>Technology Stack</a:t>
            </a:r>
            <a:endParaRPr lang="en-US" b="1">
              <a:latin typeface="Book Antiqua"/>
              <a:ea typeface="Calibri Light"/>
              <a:cs typeface="Calibri Light"/>
            </a:endParaRPr>
          </a:p>
        </p:txBody>
      </p:sp>
      <p:graphicFrame>
        <p:nvGraphicFramePr>
          <p:cNvPr id="818" name="Content Placeholder 817">
            <a:extLst>
              <a:ext uri="{FF2B5EF4-FFF2-40B4-BE49-F238E27FC236}">
                <a16:creationId xmlns:a16="http://schemas.microsoft.com/office/drawing/2014/main" id="{1103267B-A86C-1A8A-95A4-13F70E69B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095978"/>
              </p:ext>
            </p:extLst>
          </p:nvPr>
        </p:nvGraphicFramePr>
        <p:xfrm>
          <a:off x="838200" y="1825625"/>
          <a:ext cx="10949518" cy="47145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474759">
                  <a:extLst>
                    <a:ext uri="{9D8B030D-6E8A-4147-A177-3AD203B41FA5}">
                      <a16:colId xmlns:a16="http://schemas.microsoft.com/office/drawing/2014/main" val="2427740331"/>
                    </a:ext>
                  </a:extLst>
                </a:gridCol>
                <a:gridCol w="5474759">
                  <a:extLst>
                    <a:ext uri="{9D8B030D-6E8A-4147-A177-3AD203B41FA5}">
                      <a16:colId xmlns:a16="http://schemas.microsoft.com/office/drawing/2014/main" val="4290398009"/>
                    </a:ext>
                  </a:extLst>
                </a:gridCol>
              </a:tblGrid>
              <a:tr h="5893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Tools / Technologies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297284"/>
                  </a:ext>
                </a:extLst>
              </a:tr>
              <a:tr h="5893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- React + Vite - Tailwind CSS - Chart.js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915252"/>
                  </a:ext>
                </a:extLst>
              </a:tr>
              <a:tr h="103490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- Python (Django + </a:t>
                      </a:r>
                      <a:r>
                        <a:rPr lang="en-US" err="1">
                          <a:latin typeface="Book Antiqua"/>
                        </a:rPr>
                        <a:t>FastAPI</a:t>
                      </a:r>
                      <a:r>
                        <a:rPr lang="en-US" dirty="0">
                          <a:latin typeface="Book Antiqua"/>
                        </a:rPr>
                        <a:t>) - Custom Calculation Modules - JWT Authentication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3098631"/>
                  </a:ext>
                </a:extLst>
              </a:tr>
              <a:tr h="5893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- MySQL - Hosted on Railway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975662"/>
                  </a:ext>
                </a:extLst>
              </a:tr>
              <a:tr h="103490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Geospatial &amp; Satellite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- Leaflet.js (interactive maps) - Google Earth Engine API (satellite validation)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1889"/>
                  </a:ext>
                </a:extLst>
              </a:tr>
              <a:tr h="87679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Authentication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dirty="0">
                          <a:latin typeface="Book Antiqua"/>
                        </a:rPr>
                        <a:t>- Firebase Auth (Role-based login for secure access)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374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41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27CDD-258D-F29D-2AC9-B8880680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>
                <a:latin typeface="Book Antiqua"/>
                <a:ea typeface="+mj-lt"/>
                <a:cs typeface="+mj-lt"/>
              </a:rPr>
              <a:t>User Flow</a:t>
            </a:r>
            <a:endParaRPr lang="en-US" sz="5400" b="1">
              <a:latin typeface="Book Antiqua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F1B01-E1F8-C0AD-278A-8147E2C36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1434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722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CF7CE-1C3B-2542-E70B-98FBAA09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dirty="0">
                <a:latin typeface="Book Antiqua"/>
                <a:ea typeface="+mj-lt"/>
                <a:cs typeface="+mj-lt"/>
              </a:rPr>
              <a:t>UI Wireframes / </a:t>
            </a:r>
            <a:r>
              <a:rPr lang="en-IN" sz="4800" b="1" err="1">
                <a:latin typeface="Book Antiqua"/>
                <a:ea typeface="+mj-lt"/>
                <a:cs typeface="+mj-lt"/>
              </a:rPr>
              <a:t>Mockup's</a:t>
            </a:r>
            <a:endParaRPr lang="en-US" sz="4800" b="1">
              <a:latin typeface="Book Antiqua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5E3130-5E62-B078-F4AA-53D7866E3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7949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67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31CB-5A5E-422F-6412-BC5E6845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5" y="1465453"/>
            <a:ext cx="5231768" cy="29026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 dirty="0">
                <a:latin typeface="Book Antiqua"/>
              </a:rPr>
              <a:t>Project Plan &amp; Timeline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525BFD-6EB5-CB4A-330D-FD51C227A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912273"/>
              </p:ext>
            </p:extLst>
          </p:nvPr>
        </p:nvGraphicFramePr>
        <p:xfrm>
          <a:off x="5958416" y="1068916"/>
          <a:ext cx="6008526" cy="4561398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8822">
                  <a:extLst>
                    <a:ext uri="{9D8B030D-6E8A-4147-A177-3AD203B41FA5}">
                      <a16:colId xmlns:a16="http://schemas.microsoft.com/office/drawing/2014/main" val="3222944392"/>
                    </a:ext>
                  </a:extLst>
                </a:gridCol>
                <a:gridCol w="1701074">
                  <a:extLst>
                    <a:ext uri="{9D8B030D-6E8A-4147-A177-3AD203B41FA5}">
                      <a16:colId xmlns:a16="http://schemas.microsoft.com/office/drawing/2014/main" val="2147391934"/>
                    </a:ext>
                  </a:extLst>
                </a:gridCol>
                <a:gridCol w="1669870">
                  <a:extLst>
                    <a:ext uri="{9D8B030D-6E8A-4147-A177-3AD203B41FA5}">
                      <a16:colId xmlns:a16="http://schemas.microsoft.com/office/drawing/2014/main" val="582109691"/>
                    </a:ext>
                  </a:extLst>
                </a:gridCol>
                <a:gridCol w="1578760">
                  <a:extLst>
                    <a:ext uri="{9D8B030D-6E8A-4147-A177-3AD203B41FA5}">
                      <a16:colId xmlns:a16="http://schemas.microsoft.com/office/drawing/2014/main" val="1371411884"/>
                    </a:ext>
                  </a:extLst>
                </a:gridCol>
              </a:tblGrid>
              <a:tr h="577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cap="none" spc="60" dirty="0">
                          <a:solidFill>
                            <a:schemeClr val="bg1"/>
                          </a:solidFill>
                          <a:latin typeface="Book Antiqua"/>
                        </a:rPr>
                        <a:t>Week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cap="none" spc="60" dirty="0">
                          <a:solidFill>
                            <a:schemeClr val="bg1"/>
                          </a:solidFill>
                          <a:latin typeface="Book Antiqua"/>
                        </a:rPr>
                        <a:t>Phase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cap="none" spc="60" dirty="0">
                          <a:solidFill>
                            <a:schemeClr val="bg1"/>
                          </a:solidFill>
                          <a:latin typeface="Book Antiqua"/>
                        </a:rPr>
                        <a:t>Key Activities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cap="none" spc="60" dirty="0">
                          <a:solidFill>
                            <a:schemeClr val="bg1"/>
                          </a:solidFill>
                          <a:latin typeface="Book Antiqua"/>
                        </a:rPr>
                        <a:t>Review Milestone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28745"/>
                  </a:ext>
                </a:extLst>
              </a:tr>
              <a:tr h="722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Week 1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Planning &amp; Requirements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Define scope, user flow, features, tech stack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1st Review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352667"/>
                  </a:ext>
                </a:extLst>
              </a:tr>
              <a:tr h="722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Week 2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UI/UX Design &amp; Architecture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Wireframes, system architecture, database schema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2nd Review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25333"/>
                  </a:ext>
                </a:extLst>
              </a:tr>
              <a:tr h="9081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Weeks 3–6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Core Development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Build frontend (React), backend (Django), major features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3rd Review 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191799"/>
                  </a:ext>
                </a:extLst>
              </a:tr>
              <a:tr h="722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Week 7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Testing &amp; Integration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Test modules, fix bugs, integrate frontend + backend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cap="none" spc="0">
                        <a:solidFill>
                          <a:schemeClr val="tx1"/>
                        </a:solidFill>
                        <a:latin typeface="Book Antiqua"/>
                      </a:endParaRP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34573"/>
                  </a:ext>
                </a:extLst>
              </a:tr>
              <a:tr h="9081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Week 8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Deployment &amp; Final Presentation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Deploy on Netlify/Railway, final PPT + live demo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latin typeface="Book Antiqua"/>
                        </a:rPr>
                        <a:t>Final Review</a:t>
                      </a:r>
                    </a:p>
                  </a:txBody>
                  <a:tcPr marL="86022" marR="66170" marT="66331" marB="661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071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472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Office Theme</vt:lpstr>
      <vt:lpstr>Carbon Emission Tracking &amp; Afforestation Monitoring Platform</vt:lpstr>
      <vt:lpstr>Problem Statement</vt:lpstr>
      <vt:lpstr>Background Context</vt:lpstr>
      <vt:lpstr>Proposed Solution</vt:lpstr>
      <vt:lpstr>Unique Features</vt:lpstr>
      <vt:lpstr>Technology Stack</vt:lpstr>
      <vt:lpstr>User Flow</vt:lpstr>
      <vt:lpstr>UI Wireframes / Mockup's</vt:lpstr>
      <vt:lpstr>Project Plan &amp; Timeline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NAIDU</dc:creator>
  <cp:lastModifiedBy>HARI NAIDU</cp:lastModifiedBy>
  <cp:revision>155</cp:revision>
  <dcterms:created xsi:type="dcterms:W3CDTF">2025-08-07T02:46:46Z</dcterms:created>
  <dcterms:modified xsi:type="dcterms:W3CDTF">2025-08-11T16:58:02Z</dcterms:modified>
</cp:coreProperties>
</file>