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DD8-0292-7350-C9D5-151D915AE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F3E0-6101-A034-B283-CE554B0F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94C2-B9A0-E9A7-9B0D-4082D709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1C81-27F3-B977-7F8C-FB6FA7DE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0DCC-8223-6D99-2DF5-C657FC1F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E905-86BA-5315-879F-976D7B18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392F-88A3-4E81-472B-76C3B1E01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A8B9-7B22-CDA4-594E-D241F379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C9EF-349C-1646-C3FD-D159CEC3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E1E6-1C71-206F-E9EF-D03204B7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4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284D4-460D-FBBA-40A6-F3F9D17F1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CC82-016C-EEFC-B351-D09111D0F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327E-964D-7818-1EBC-ACEC8C08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0099-4B3D-E350-9F64-8330F4D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FC67-1793-9C4E-AC9A-E5A4955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C7D6-E883-37E3-7C5E-79251286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F0F9-8807-38F5-A227-77E9DC63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ECAE-03B6-1CB7-EED9-4DFEA186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82F4-8E93-C73E-4E9F-B0D112B2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EDD4-43FF-122D-6B75-9FE360CA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1D72-9EE4-E6E1-3E86-B337764A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B5E8C-361F-0E9A-6BA5-A51CDFA8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CC35-F02B-AE13-1128-B06F9AD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CBF9-2056-DDEE-4F92-FA0E6018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F44F-4753-9173-D39E-51DDD14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306-01B4-ACE0-37E0-96FF648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ADC5-1203-AFD9-BE83-E15317282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ADE9-B429-FFE1-284C-B477BAFB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E398-C182-D4F4-C4C1-F4A50F05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7EA04-791A-EFF8-C836-7B27F92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19AA-2828-EB16-71CE-D57FFFA1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2AD9-897A-DF49-9EA4-A720339B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50C3-66BA-F58F-EE90-1622D85B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83C1A-AB5B-8639-9B64-8909C6FC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2B717-5E0E-18B0-FC08-A476552CF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EC8F5-91EF-3472-23A7-F30BC4B38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F2AC4-F49E-C562-5D6E-54A1F072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F42B0-0E0B-2A3B-587E-CF9A37DA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A325D-AFDC-AE0B-40EB-DE6A6C80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0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B9E7-2296-5F98-428D-E89AB46B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3EADD-DBC9-0341-3403-219EE843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ECB78-D79A-ACA9-CBCE-9EE0F217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28205-7B27-20BB-60F7-7F0B29FA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7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49157-CCBE-A928-79D8-B1B022A0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4EFA0-9B6A-5D9F-5093-161D7EF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19A5-7AE3-21A9-E117-657B0010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3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DFB4-2772-B8FC-E16B-CD064D13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3175-AB02-5047-2E05-1DD3C240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A5E32-4ACF-29A4-84E8-E1D0B470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6D989-F0D9-F49A-5936-0200DDD3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C8CD-95D3-795B-8C4B-E5C63DE3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C8969-A3D9-156E-03A1-E7CC8DEC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77AC-C818-067B-88E1-FDFAB0C9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97E1E-7EA7-F0B4-8567-35004F692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D151-A664-8100-874A-71EBB4C3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92050-4E9E-98B8-6469-52FB1705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431-0108-E948-755B-187261FE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F1D5-1773-5F2F-6A5B-110E7068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5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B9F6E-B226-87ED-3981-E1A5CAE5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AF2B-ABE9-EC9F-FF51-8B4A9D2A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D602-63AB-FFB2-C938-9758DA07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1AB5A-0319-4E40-8350-2F03CACC88D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AC82-2648-6E2C-3D89-69A692BC7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E0E0-63AA-5E5C-2FDD-78CFE5FE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84A04-DC63-47E0-A206-0F0ADCF05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4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ic of a city">
            <a:extLst>
              <a:ext uri="{FF2B5EF4-FFF2-40B4-BE49-F238E27FC236}">
                <a16:creationId xmlns:a16="http://schemas.microsoft.com/office/drawing/2014/main" id="{7CC170BA-5F29-30C8-4EC3-BC90E360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72" y="1"/>
            <a:ext cx="12282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ata structure&#10;&#10;AI-generated content may be incorrect.">
            <a:extLst>
              <a:ext uri="{FF2B5EF4-FFF2-40B4-BE49-F238E27FC236}">
                <a16:creationId xmlns:a16="http://schemas.microsoft.com/office/drawing/2014/main" id="{028B1BE6-60E5-B885-2F55-BF5412DA6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96" y="0"/>
            <a:ext cx="1225639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88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3BBB19-D5D2-BC56-7F8E-0EE6B13A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26" y="0"/>
            <a:ext cx="1220745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7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machine learning&#10;&#10;AI-generated content may be incorrect.">
            <a:extLst>
              <a:ext uri="{FF2B5EF4-FFF2-40B4-BE49-F238E27FC236}">
                <a16:creationId xmlns:a16="http://schemas.microsoft.com/office/drawing/2014/main" id="{C501819D-14ED-D32E-C6BB-B2953F0B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68" y="0"/>
            <a:ext cx="12301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8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6AE90D0-FE07-BF1C-C349-4956F8A3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3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Navya Mishra</dc:creator>
  <cp:lastModifiedBy>Navya Mishra</cp:lastModifiedBy>
  <cp:revision>1</cp:revision>
  <dcterms:created xsi:type="dcterms:W3CDTF">2025-08-22T04:52:58Z</dcterms:created>
  <dcterms:modified xsi:type="dcterms:W3CDTF">2025-08-22T05:05:37Z</dcterms:modified>
</cp:coreProperties>
</file>