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9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3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4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w31z19yB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6DC3-4171-20F4-1F13-EA8C46B1A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3227"/>
            <a:ext cx="9527458" cy="2104102"/>
          </a:xfrm>
        </p:spPr>
        <p:txBody>
          <a:bodyPr>
            <a:normAutofit/>
          </a:bodyPr>
          <a:lstStyle/>
          <a:p>
            <a:r>
              <a:rPr lang="en-IN" dirty="0"/>
              <a:t>Bank Account</a:t>
            </a:r>
            <a:br>
              <a:rPr lang="en-IN" dirty="0"/>
            </a:br>
            <a:r>
              <a:rPr lang="en-IN" dirty="0"/>
              <a:t>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40439-442A-13E4-01D3-68357394B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9832" y="3633020"/>
            <a:ext cx="3421626" cy="210410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N.NAVYA 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P.HEMALATHA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P.SWETHA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P.SANJANA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1C6598-EB25-3236-EEE0-1087D555FAEB}"/>
              </a:ext>
            </a:extLst>
          </p:cNvPr>
          <p:cNvSpPr txBox="1">
            <a:spLocks/>
          </p:cNvSpPr>
          <p:nvPr/>
        </p:nvSpPr>
        <p:spPr>
          <a:xfrm>
            <a:off x="742336" y="3923072"/>
            <a:ext cx="6631858" cy="1209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 (CSE-C)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NBKRIST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96EC-1151-2DCF-BF20-1B15A157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5400" dirty="0"/>
              <a:t>Bank Account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B9D76-A76C-DD57-FDC5-D346A785D689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bank account management system is a software solution used by financial institutions to manage customer accounts, track transactions, and process financial operations. 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automates tasks like account creation, deposits, withdrawals, and balance updates, improving efficiency and reducing errors.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: </a:t>
            </a:r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https://onlinegdb.com/w31z19yBv</a:t>
            </a:r>
            <a:endParaRPr lang="en-IN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21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1336-B363-64D9-900D-A1328757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5900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Key Features &amp;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C9BF-6BEB-5C15-586F-C011858A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1919"/>
            <a:ext cx="10515600" cy="36350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Management: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creation, modification, and deletion of customer accounts, including tracking account types and statuses.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Processing: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various transactions like deposits, withdrawals, transfers, and payments, generating records for each transaction.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5B814FD-11C0-BAA7-0705-174FE5571CCA}"/>
              </a:ext>
            </a:extLst>
          </p:cNvPr>
          <p:cNvSpPr txBox="1">
            <a:spLocks/>
          </p:cNvSpPr>
          <p:nvPr/>
        </p:nvSpPr>
        <p:spPr>
          <a:xfrm>
            <a:off x="958516" y="1611478"/>
            <a:ext cx="10515600" cy="859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pPr algn="ctr"/>
            <a:r>
              <a:rPr lang="en-IN" dirty="0"/>
              <a:t>Account Management &amp; Transaction Processing</a:t>
            </a:r>
          </a:p>
        </p:txBody>
      </p:sp>
    </p:spTree>
    <p:extLst>
      <p:ext uri="{BB962C8B-B14F-4D97-AF65-F5344CB8AC3E}">
        <p14:creationId xmlns:p14="http://schemas.microsoft.com/office/powerpoint/2010/main" val="248268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797E9-89F7-31ED-3DFC-D740AFC06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93EA-1746-B3DC-C79C-3E5C40D2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5900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Key Features &amp;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A37BF-6184-D082-A462-6052DAB8C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1919"/>
            <a:ext cx="10515600" cy="36350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Management: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track of account balances and provides tools for calculating interest, fees, and other charges.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Analytics: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reports on account activity, transaction history, and financial performance, enabling insights and analysis.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AA14BD-83AB-01A2-3CCF-614FF4F17214}"/>
              </a:ext>
            </a:extLst>
          </p:cNvPr>
          <p:cNvSpPr txBox="1">
            <a:spLocks/>
          </p:cNvSpPr>
          <p:nvPr/>
        </p:nvSpPr>
        <p:spPr>
          <a:xfrm>
            <a:off x="958516" y="1611478"/>
            <a:ext cx="10515600" cy="859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pPr algn="ctr"/>
            <a:r>
              <a:rPr lang="en-IN" dirty="0"/>
              <a:t>Balance Management &amp; Reporting</a:t>
            </a:r>
          </a:p>
        </p:txBody>
      </p:sp>
    </p:spTree>
    <p:extLst>
      <p:ext uri="{BB962C8B-B14F-4D97-AF65-F5344CB8AC3E}">
        <p14:creationId xmlns:p14="http://schemas.microsoft.com/office/powerpoint/2010/main" val="1598681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A58D5-0A55-5DA0-4A9F-8900C98D3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2036-029E-236E-4594-C691AB9F6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859005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Key Features &amp;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D2DC-705E-E989-BD4B-5B415CD0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1919"/>
            <a:ext cx="10515600" cy="363504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Information Management: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track of account balances and provides tools for calculating interest, fees, and other charges.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Analytics: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reports on account activity, transaction history, and financial performance, enabling insights and analysis.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9E4A9E-4885-81AE-583F-350A94BED5F9}"/>
              </a:ext>
            </a:extLst>
          </p:cNvPr>
          <p:cNvSpPr txBox="1">
            <a:spLocks/>
          </p:cNvSpPr>
          <p:nvPr/>
        </p:nvSpPr>
        <p:spPr>
          <a:xfrm>
            <a:off x="958516" y="1611478"/>
            <a:ext cx="10515600" cy="859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00" kern="1200" dirty="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  <a:latin typeface="+mj-lt"/>
                <a:ea typeface="+mn-ea"/>
                <a:cs typeface="Angsana New" panose="02020603050405020304" pitchFamily="18" charset="-34"/>
              </a:defRPr>
            </a:lvl1pPr>
          </a:lstStyle>
          <a:p>
            <a:pPr algn="ctr"/>
            <a:r>
              <a:rPr lang="en-IN" dirty="0"/>
              <a:t>Customer Info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1942000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52D76-D5C1-8826-816D-24D51A7BB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3FA2-B7DF-8189-5763-E42B7F5E1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35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Benefits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3CCA5-CFDF-96B8-A3D7-E2513AE63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505"/>
            <a:ext cx="10515600" cy="446045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Efficiency :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processes and reduces manual work, leading to faster and more efficient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Errors: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Automation minimizes the risk of human errors in transaction processing and account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Real-time tracking of transactions and account balances ensures accurate financial records.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1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20CD5-C01A-99DF-F077-87EBC79DE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B4D2-E783-AC9C-820F-D3AA22AA9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35468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Use Cases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F34E-8886-5FDE-4693-642A4AF3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505"/>
            <a:ext cx="10515600" cy="446045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2286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Banking Systems:</a:t>
            </a:r>
          </a:p>
          <a:p>
            <a:pPr marL="2286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banks to centralize customer data and process transactions in real time.</a:t>
            </a:r>
          </a:p>
          <a:p>
            <a:pPr marL="2286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Banking Platforms: </a:t>
            </a:r>
          </a:p>
          <a:p>
            <a:pPr marL="2286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retail customers to check balances, transfer funds and pay bills remotely.</a:t>
            </a:r>
          </a:p>
          <a:p>
            <a:pPr marL="2286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Treasury Management Systems: </a:t>
            </a:r>
          </a:p>
          <a:p>
            <a:pPr marL="2286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corporate finance teams to forecast cash flow, manage liquidity, and automate inter-company transfers.</a:t>
            </a:r>
          </a:p>
        </p:txBody>
      </p:sp>
    </p:spTree>
    <p:extLst>
      <p:ext uri="{BB962C8B-B14F-4D97-AF65-F5344CB8AC3E}">
        <p14:creationId xmlns:p14="http://schemas.microsoft.com/office/powerpoint/2010/main" val="235522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7A9A-135C-7902-C171-AAC259BE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Advantages &amp; Disadvantages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83530-AAE7-7858-0FA7-F56FA7C5E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3650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B2DBD2-0A7B-498E-C0FD-FA0FEDDE7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436509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4208F0A-7212-8FD5-12A2-B011834A5B8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009829" y="2520771"/>
            <a:ext cx="310590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afety of public wealth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Availability of cheap loans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Propellant of economy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Economics of large scale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in rural areas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Global reach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A30DEC33-70A9-A933-A190-1972EBAF6624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862415" y="2520771"/>
            <a:ext cx="36503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Chances of bank going bankrupt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Risk of public debt</a:t>
            </a:r>
          </a:p>
        </p:txBody>
      </p:sp>
    </p:spTree>
    <p:extLst>
      <p:ext uri="{BB962C8B-B14F-4D97-AF65-F5344CB8AC3E}">
        <p14:creationId xmlns:p14="http://schemas.microsoft.com/office/powerpoint/2010/main" val="55559916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Luminous</Template>
  <TotalTime>63</TotalTime>
  <Words>413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Sabon Next LT</vt:lpstr>
      <vt:lpstr>Times New Roman</vt:lpstr>
      <vt:lpstr>Wingdings</vt:lpstr>
      <vt:lpstr>LuminousVTI</vt:lpstr>
      <vt:lpstr>Bank Account  Management System</vt:lpstr>
      <vt:lpstr>Bank Account Management System</vt:lpstr>
      <vt:lpstr>Key Features &amp; Functions</vt:lpstr>
      <vt:lpstr>Key Features &amp; Functions</vt:lpstr>
      <vt:lpstr>Key Features &amp; Functions</vt:lpstr>
      <vt:lpstr>Benefits </vt:lpstr>
      <vt:lpstr>Use Cases </vt:lpstr>
      <vt:lpstr>Advantages &amp; Disadvantages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Harish Kumar S P</dc:creator>
  <cp:lastModifiedBy>Harish Kumar S P</cp:lastModifiedBy>
  <cp:revision>2</cp:revision>
  <dcterms:created xsi:type="dcterms:W3CDTF">2025-04-25T15:03:35Z</dcterms:created>
  <dcterms:modified xsi:type="dcterms:W3CDTF">2025-04-25T16:09:06Z</dcterms:modified>
</cp:coreProperties>
</file>