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147478118"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41A5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0D93780-DC8C-494E-9689-35F79CE9C91A}" v="3" dt="2025-02-02T14:20:53.98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84" autoAdjust="0"/>
    <p:restoredTop sz="94648"/>
  </p:normalViewPr>
  <p:slideViewPr>
    <p:cSldViewPr snapToGrid="0">
      <p:cViewPr>
        <p:scale>
          <a:sx n="100" d="100"/>
          <a:sy n="100" d="100"/>
        </p:scale>
        <p:origin x="84" y="-150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presProps" Target="presProps.xml"/><Relationship Id="rId5" Type="http://schemas.openxmlformats.org/officeDocument/2006/relationships/slide" Target="slides/slide1.xml"/><Relationship Id="rId10"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FB0298-90CF-2039-12D1-F13C5CCE2A9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66450DA-D832-7E4C-33F6-179F41F9FEB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F35CD80-A651-3944-ADC1-F81764165A44}"/>
              </a:ext>
            </a:extLst>
          </p:cNvPr>
          <p:cNvSpPr>
            <a:spLocks noGrp="1"/>
          </p:cNvSpPr>
          <p:nvPr>
            <p:ph type="dt" sz="half" idx="10"/>
          </p:nvPr>
        </p:nvSpPr>
        <p:spPr/>
        <p:txBody>
          <a:bodyPr/>
          <a:lstStyle/>
          <a:p>
            <a:fld id="{E16EBC4D-734B-48EF-B02C-51540C8342D3}" type="datetimeFigureOut">
              <a:rPr lang="en-IN" smtClean="0"/>
              <a:t>21-02-2025</a:t>
            </a:fld>
            <a:endParaRPr lang="en-IN"/>
          </a:p>
        </p:txBody>
      </p:sp>
      <p:sp>
        <p:nvSpPr>
          <p:cNvPr id="5" name="Footer Placeholder 4">
            <a:extLst>
              <a:ext uri="{FF2B5EF4-FFF2-40B4-BE49-F238E27FC236}">
                <a16:creationId xmlns:a16="http://schemas.microsoft.com/office/drawing/2014/main" id="{EC88D865-2B77-7335-52FC-9D98B0D1862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1723DD7-7156-B93D-4A96-86DB1873FC0D}"/>
              </a:ext>
            </a:extLst>
          </p:cNvPr>
          <p:cNvSpPr>
            <a:spLocks noGrp="1"/>
          </p:cNvSpPr>
          <p:nvPr>
            <p:ph type="sldNum" sz="quarter" idx="12"/>
          </p:nvPr>
        </p:nvSpPr>
        <p:spPr/>
        <p:txBody>
          <a:bodyPr/>
          <a:lstStyle/>
          <a:p>
            <a:fld id="{4A9FC46D-2161-452E-A806-20E3E45E5DF7}" type="slidenum">
              <a:rPr lang="en-IN" smtClean="0"/>
              <a:t>‹#›</a:t>
            </a:fld>
            <a:endParaRPr lang="en-IN"/>
          </a:p>
        </p:txBody>
      </p:sp>
    </p:spTree>
    <p:extLst>
      <p:ext uri="{BB962C8B-B14F-4D97-AF65-F5344CB8AC3E}">
        <p14:creationId xmlns:p14="http://schemas.microsoft.com/office/powerpoint/2010/main" val="23907954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EBAFC8-47FE-FB29-FDE5-DD50173B8F5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2AD037C-EBCC-6E35-EC41-1CD9EF14860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47023B1-815F-9CA9-5178-DAB8A4B4FFF2}"/>
              </a:ext>
            </a:extLst>
          </p:cNvPr>
          <p:cNvSpPr>
            <a:spLocks noGrp="1"/>
          </p:cNvSpPr>
          <p:nvPr>
            <p:ph type="dt" sz="half" idx="10"/>
          </p:nvPr>
        </p:nvSpPr>
        <p:spPr/>
        <p:txBody>
          <a:bodyPr/>
          <a:lstStyle/>
          <a:p>
            <a:fld id="{E16EBC4D-734B-48EF-B02C-51540C8342D3}" type="datetimeFigureOut">
              <a:rPr lang="en-IN" smtClean="0"/>
              <a:t>21-02-2025</a:t>
            </a:fld>
            <a:endParaRPr lang="en-IN"/>
          </a:p>
        </p:txBody>
      </p:sp>
      <p:sp>
        <p:nvSpPr>
          <p:cNvPr id="5" name="Footer Placeholder 4">
            <a:extLst>
              <a:ext uri="{FF2B5EF4-FFF2-40B4-BE49-F238E27FC236}">
                <a16:creationId xmlns:a16="http://schemas.microsoft.com/office/drawing/2014/main" id="{576BB901-8458-2E40-E953-1BB2064E7DF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4AFC4B9-257A-0F08-F596-9086482E3BBE}"/>
              </a:ext>
            </a:extLst>
          </p:cNvPr>
          <p:cNvSpPr>
            <a:spLocks noGrp="1"/>
          </p:cNvSpPr>
          <p:nvPr>
            <p:ph type="sldNum" sz="quarter" idx="12"/>
          </p:nvPr>
        </p:nvSpPr>
        <p:spPr/>
        <p:txBody>
          <a:bodyPr/>
          <a:lstStyle/>
          <a:p>
            <a:fld id="{4A9FC46D-2161-452E-A806-20E3E45E5DF7}" type="slidenum">
              <a:rPr lang="en-IN" smtClean="0"/>
              <a:t>‹#›</a:t>
            </a:fld>
            <a:endParaRPr lang="en-IN"/>
          </a:p>
        </p:txBody>
      </p:sp>
    </p:spTree>
    <p:extLst>
      <p:ext uri="{BB962C8B-B14F-4D97-AF65-F5344CB8AC3E}">
        <p14:creationId xmlns:p14="http://schemas.microsoft.com/office/powerpoint/2010/main" val="34604653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E8C6FA8-C7C6-69FE-1264-9BDA07F0939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02C5400-BD2B-C5AA-D85C-CD310D55845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7D904BB-B56E-C03B-1232-5C8D2C5A1B63}"/>
              </a:ext>
            </a:extLst>
          </p:cNvPr>
          <p:cNvSpPr>
            <a:spLocks noGrp="1"/>
          </p:cNvSpPr>
          <p:nvPr>
            <p:ph type="dt" sz="half" idx="10"/>
          </p:nvPr>
        </p:nvSpPr>
        <p:spPr/>
        <p:txBody>
          <a:bodyPr/>
          <a:lstStyle/>
          <a:p>
            <a:fld id="{E16EBC4D-734B-48EF-B02C-51540C8342D3}" type="datetimeFigureOut">
              <a:rPr lang="en-IN" smtClean="0"/>
              <a:t>21-02-2025</a:t>
            </a:fld>
            <a:endParaRPr lang="en-IN"/>
          </a:p>
        </p:txBody>
      </p:sp>
      <p:sp>
        <p:nvSpPr>
          <p:cNvPr id="5" name="Footer Placeholder 4">
            <a:extLst>
              <a:ext uri="{FF2B5EF4-FFF2-40B4-BE49-F238E27FC236}">
                <a16:creationId xmlns:a16="http://schemas.microsoft.com/office/drawing/2014/main" id="{2B81C863-50BA-B8F7-26AE-26A55EFCAA6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E276173-67D1-C3E8-DFE9-304A5AB62946}"/>
              </a:ext>
            </a:extLst>
          </p:cNvPr>
          <p:cNvSpPr>
            <a:spLocks noGrp="1"/>
          </p:cNvSpPr>
          <p:nvPr>
            <p:ph type="sldNum" sz="quarter" idx="12"/>
          </p:nvPr>
        </p:nvSpPr>
        <p:spPr/>
        <p:txBody>
          <a:bodyPr/>
          <a:lstStyle/>
          <a:p>
            <a:fld id="{4A9FC46D-2161-452E-A806-20E3E45E5DF7}" type="slidenum">
              <a:rPr lang="en-IN" smtClean="0"/>
              <a:t>‹#›</a:t>
            </a:fld>
            <a:endParaRPr lang="en-IN"/>
          </a:p>
        </p:txBody>
      </p:sp>
    </p:spTree>
    <p:extLst>
      <p:ext uri="{BB962C8B-B14F-4D97-AF65-F5344CB8AC3E}">
        <p14:creationId xmlns:p14="http://schemas.microsoft.com/office/powerpoint/2010/main" val="26130393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_Only">
    <p:spTree>
      <p:nvGrpSpPr>
        <p:cNvPr id="1" name=""/>
        <p:cNvGrpSpPr/>
        <p:nvPr/>
      </p:nvGrpSpPr>
      <p:grpSpPr>
        <a:xfrm>
          <a:off x="0" y="0"/>
          <a:ext cx="0" cy="0"/>
          <a:chOff x="0" y="0"/>
          <a:chExt cx="0" cy="0"/>
        </a:xfrm>
      </p:grpSpPr>
      <p:sp>
        <p:nvSpPr>
          <p:cNvPr id="3" name="Número de diapositiva">
            <a:extLst>
              <a:ext uri="{FF2B5EF4-FFF2-40B4-BE49-F238E27FC236}">
                <a16:creationId xmlns:a16="http://schemas.microsoft.com/office/drawing/2014/main" id="{F5635A28-7DA1-E1D8-F458-910BEEB6CCEC}"/>
              </a:ext>
            </a:extLst>
          </p:cNvPr>
          <p:cNvSpPr txBox="1">
            <a:spLocks/>
          </p:cNvSpPr>
          <p:nvPr userDrawn="1"/>
        </p:nvSpPr>
        <p:spPr>
          <a:xfrm>
            <a:off x="11517313" y="6510338"/>
            <a:ext cx="547687" cy="90487"/>
          </a:xfrm>
          <a:prstGeom prst="rect">
            <a:avLst/>
          </a:prstGeom>
        </p:spPr>
        <p:txBody>
          <a:bodyPr anchor="ct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700" b="0" i="0" u="none" strike="noStrike" cap="none" spc="0" normalizeH="0" baseline="0">
                <a:ln>
                  <a:noFill/>
                </a:ln>
                <a:solidFill>
                  <a:srgbClr val="000000"/>
                </a:solidFill>
                <a:effectLst/>
                <a:uFillTx/>
                <a:latin typeface="Tenorite" pitchFamily="2" charset="0"/>
                <a:ea typeface="+mn-ea"/>
                <a:cs typeface="+mn-cs"/>
                <a:sym typeface="Tenorite Regular"/>
              </a:defRPr>
            </a:lvl1pPr>
            <a:lvl2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Tenorite Regular"/>
              </a:defRPr>
            </a:lvl2pPr>
            <a:lvl3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Tenorite Regular"/>
              </a:defRPr>
            </a:lvl3pPr>
            <a:lvl4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Tenorite Regular"/>
              </a:defRPr>
            </a:lvl4pPr>
            <a:lvl5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Tenorite Regular"/>
              </a:defRPr>
            </a:lvl5pPr>
            <a:lvl6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Tenorite Regular"/>
              </a:defRPr>
            </a:lvl6pPr>
            <a:lvl7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Tenorite Regular"/>
              </a:defRPr>
            </a:lvl7pPr>
            <a:lvl8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Tenorite Regular"/>
              </a:defRPr>
            </a:lvl8pPr>
            <a:lvl9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Tenorite Regular"/>
              </a:defRPr>
            </a:lvl9pPr>
          </a:lstStyle>
          <a:p>
            <a:pPr eaLnBrk="1">
              <a:defRPr/>
            </a:pPr>
            <a:fld id="{20B70826-3D00-420B-83CE-58FDE7C56765}" type="slidenum">
              <a:rPr lang="en-US" sz="800" smtClean="0"/>
              <a:pPr eaLnBrk="1">
                <a:defRPr/>
              </a:pPr>
              <a:t>‹#›</a:t>
            </a:fld>
            <a:endParaRPr lang="en-US" sz="800"/>
          </a:p>
        </p:txBody>
      </p:sp>
      <p:sp>
        <p:nvSpPr>
          <p:cNvPr id="4" name="Freeform 5">
            <a:extLst>
              <a:ext uri="{FF2B5EF4-FFF2-40B4-BE49-F238E27FC236}">
                <a16:creationId xmlns:a16="http://schemas.microsoft.com/office/drawing/2014/main" id="{E9A8159F-D2EB-1F81-EB1D-9B8D51F2EBC2}"/>
              </a:ext>
            </a:extLst>
          </p:cNvPr>
          <p:cNvSpPr>
            <a:spLocks noEditPoints="1"/>
          </p:cNvSpPr>
          <p:nvPr userDrawn="1"/>
        </p:nvSpPr>
        <p:spPr bwMode="auto">
          <a:xfrm>
            <a:off x="10785475" y="6480175"/>
            <a:ext cx="468313" cy="173038"/>
          </a:xfrm>
          <a:custGeom>
            <a:avLst/>
            <a:gdLst>
              <a:gd name="T0" fmla="*/ 181920 w 1799"/>
              <a:gd name="T1" fmla="*/ 41316 h 664"/>
              <a:gd name="T2" fmla="*/ 158985 w 1799"/>
              <a:gd name="T3" fmla="*/ 129702 h 664"/>
              <a:gd name="T4" fmla="*/ 173059 w 1799"/>
              <a:gd name="T5" fmla="*/ 1830 h 664"/>
              <a:gd name="T6" fmla="*/ 166282 w 1799"/>
              <a:gd name="T7" fmla="*/ 27457 h 664"/>
              <a:gd name="T8" fmla="*/ 173059 w 1799"/>
              <a:gd name="T9" fmla="*/ 1830 h 664"/>
              <a:gd name="T10" fmla="*/ 236392 w 1799"/>
              <a:gd name="T11" fmla="*/ 128394 h 664"/>
              <a:gd name="T12" fmla="*/ 224924 w 1799"/>
              <a:gd name="T13" fmla="*/ 173633 h 664"/>
              <a:gd name="T14" fmla="*/ 202510 w 1799"/>
              <a:gd name="T15" fmla="*/ 41316 h 664"/>
              <a:gd name="T16" fmla="*/ 224663 w 1799"/>
              <a:gd name="T17" fmla="*/ 53607 h 664"/>
              <a:gd name="T18" fmla="*/ 252551 w 1799"/>
              <a:gd name="T19" fmla="*/ 39486 h 664"/>
              <a:gd name="T20" fmla="*/ 282002 w 1799"/>
              <a:gd name="T21" fmla="*/ 52038 h 664"/>
              <a:gd name="T22" fmla="*/ 294773 w 1799"/>
              <a:gd name="T23" fmla="*/ 85509 h 664"/>
              <a:gd name="T24" fmla="*/ 281741 w 1799"/>
              <a:gd name="T25" fmla="*/ 118980 h 664"/>
              <a:gd name="T26" fmla="*/ 252551 w 1799"/>
              <a:gd name="T27" fmla="*/ 131532 h 664"/>
              <a:gd name="T28" fmla="*/ 257503 w 1799"/>
              <a:gd name="T29" fmla="*/ 108259 h 664"/>
              <a:gd name="T30" fmla="*/ 270534 w 1799"/>
              <a:gd name="T31" fmla="*/ 95184 h 664"/>
              <a:gd name="T32" fmla="*/ 270534 w 1799"/>
              <a:gd name="T33" fmla="*/ 75572 h 664"/>
              <a:gd name="T34" fmla="*/ 257503 w 1799"/>
              <a:gd name="T35" fmla="*/ 62497 h 664"/>
              <a:gd name="T36" fmla="*/ 238477 w 1799"/>
              <a:gd name="T37" fmla="*/ 62497 h 664"/>
              <a:gd name="T38" fmla="*/ 225445 w 1799"/>
              <a:gd name="T39" fmla="*/ 75572 h 664"/>
              <a:gd name="T40" fmla="*/ 225445 w 1799"/>
              <a:gd name="T41" fmla="*/ 95184 h 664"/>
              <a:gd name="T42" fmla="*/ 238477 w 1799"/>
              <a:gd name="T43" fmla="*/ 108259 h 664"/>
              <a:gd name="T44" fmla="*/ 311193 w 1799"/>
              <a:gd name="T45" fmla="*/ 41316 h 664"/>
              <a:gd name="T46" fmla="*/ 333346 w 1799"/>
              <a:gd name="T47" fmla="*/ 54914 h 664"/>
              <a:gd name="T48" fmla="*/ 357585 w 1799"/>
              <a:gd name="T49" fmla="*/ 39747 h 664"/>
              <a:gd name="T50" fmla="*/ 372441 w 1799"/>
              <a:gd name="T51" fmla="*/ 43147 h 664"/>
              <a:gd name="T52" fmla="*/ 359409 w 1799"/>
              <a:gd name="T53" fmla="*/ 63282 h 664"/>
              <a:gd name="T54" fmla="*/ 338559 w 1799"/>
              <a:gd name="T55" fmla="*/ 67204 h 664"/>
              <a:gd name="T56" fmla="*/ 333346 w 1799"/>
              <a:gd name="T57" fmla="*/ 129702 h 664"/>
              <a:gd name="T58" fmla="*/ 311193 w 1799"/>
              <a:gd name="T59" fmla="*/ 41316 h 664"/>
              <a:gd name="T60" fmla="*/ 403716 w 1799"/>
              <a:gd name="T61" fmla="*/ 127871 h 664"/>
              <a:gd name="T62" fmla="*/ 379217 w 1799"/>
              <a:gd name="T63" fmla="*/ 103291 h 664"/>
              <a:gd name="T64" fmla="*/ 379217 w 1799"/>
              <a:gd name="T65" fmla="*/ 67466 h 664"/>
              <a:gd name="T66" fmla="*/ 403716 w 1799"/>
              <a:gd name="T67" fmla="*/ 43147 h 664"/>
              <a:gd name="T68" fmla="*/ 440465 w 1799"/>
              <a:gd name="T69" fmla="*/ 43147 h 664"/>
              <a:gd name="T70" fmla="*/ 465225 w 1799"/>
              <a:gd name="T71" fmla="*/ 67466 h 664"/>
              <a:gd name="T72" fmla="*/ 465225 w 1799"/>
              <a:gd name="T73" fmla="*/ 103291 h 664"/>
              <a:gd name="T74" fmla="*/ 440726 w 1799"/>
              <a:gd name="T75" fmla="*/ 127871 h 664"/>
              <a:gd name="T76" fmla="*/ 422221 w 1799"/>
              <a:gd name="T77" fmla="*/ 110090 h 664"/>
              <a:gd name="T78" fmla="*/ 439423 w 1799"/>
              <a:gd name="T79" fmla="*/ 102768 h 664"/>
              <a:gd name="T80" fmla="*/ 446460 w 1799"/>
              <a:gd name="T81" fmla="*/ 85248 h 664"/>
              <a:gd name="T82" fmla="*/ 439423 w 1799"/>
              <a:gd name="T83" fmla="*/ 67727 h 664"/>
              <a:gd name="T84" fmla="*/ 422221 w 1799"/>
              <a:gd name="T85" fmla="*/ 60667 h 664"/>
              <a:gd name="T86" fmla="*/ 405280 w 1799"/>
              <a:gd name="T87" fmla="*/ 67727 h 664"/>
              <a:gd name="T88" fmla="*/ 398243 w 1799"/>
              <a:gd name="T89" fmla="*/ 85248 h 664"/>
              <a:gd name="T90" fmla="*/ 405280 w 1799"/>
              <a:gd name="T91" fmla="*/ 102768 h 664"/>
              <a:gd name="T92" fmla="*/ 422221 w 1799"/>
              <a:gd name="T93" fmla="*/ 110090 h 664"/>
              <a:gd name="T94" fmla="*/ 22935 w 1799"/>
              <a:gd name="T95" fmla="*/ 41316 h 664"/>
              <a:gd name="T96" fmla="*/ 61509 w 1799"/>
              <a:gd name="T97" fmla="*/ 41316 h 664"/>
              <a:gd name="T98" fmla="*/ 102167 w 1799"/>
              <a:gd name="T99" fmla="*/ 97538 h 664"/>
              <a:gd name="T100" fmla="*/ 143347 w 1799"/>
              <a:gd name="T101" fmla="*/ 41316 h 664"/>
              <a:gd name="T102" fmla="*/ 92263 w 1799"/>
              <a:gd name="T103" fmla="*/ 129440 h 664"/>
              <a:gd name="T104" fmla="*/ 50041 w 1799"/>
              <a:gd name="T105" fmla="*/ 129440 h 664"/>
              <a:gd name="T106" fmla="*/ 0 w 1799"/>
              <a:gd name="T107" fmla="*/ 41316 h 664"/>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1799" h="664">
                <a:moveTo>
                  <a:pt x="610" y="158"/>
                </a:moveTo>
                <a:cubicBezTo>
                  <a:pt x="698" y="158"/>
                  <a:pt x="698" y="158"/>
                  <a:pt x="698" y="158"/>
                </a:cubicBezTo>
                <a:cubicBezTo>
                  <a:pt x="698" y="496"/>
                  <a:pt x="698" y="496"/>
                  <a:pt x="698" y="496"/>
                </a:cubicBezTo>
                <a:cubicBezTo>
                  <a:pt x="610" y="496"/>
                  <a:pt x="610" y="496"/>
                  <a:pt x="610" y="496"/>
                </a:cubicBezTo>
                <a:lnTo>
                  <a:pt x="610" y="158"/>
                </a:lnTo>
                <a:close/>
                <a:moveTo>
                  <a:pt x="664" y="7"/>
                </a:moveTo>
                <a:cubicBezTo>
                  <a:pt x="637" y="0"/>
                  <a:pt x="609" y="16"/>
                  <a:pt x="602" y="43"/>
                </a:cubicBezTo>
                <a:cubicBezTo>
                  <a:pt x="595" y="70"/>
                  <a:pt x="611" y="98"/>
                  <a:pt x="638" y="105"/>
                </a:cubicBezTo>
                <a:cubicBezTo>
                  <a:pt x="665" y="112"/>
                  <a:pt x="693" y="96"/>
                  <a:pt x="700" y="69"/>
                </a:cubicBezTo>
                <a:cubicBezTo>
                  <a:pt x="707" y="42"/>
                  <a:pt x="691" y="14"/>
                  <a:pt x="664" y="7"/>
                </a:cubicBezTo>
                <a:close/>
                <a:moveTo>
                  <a:pt x="969" y="503"/>
                </a:moveTo>
                <a:cubicBezTo>
                  <a:pt x="946" y="503"/>
                  <a:pt x="926" y="499"/>
                  <a:pt x="907" y="491"/>
                </a:cubicBezTo>
                <a:cubicBezTo>
                  <a:pt x="889" y="482"/>
                  <a:pt x="874" y="470"/>
                  <a:pt x="863" y="455"/>
                </a:cubicBezTo>
                <a:cubicBezTo>
                  <a:pt x="863" y="664"/>
                  <a:pt x="863" y="664"/>
                  <a:pt x="863" y="664"/>
                </a:cubicBezTo>
                <a:cubicBezTo>
                  <a:pt x="777" y="664"/>
                  <a:pt x="777" y="664"/>
                  <a:pt x="777" y="664"/>
                </a:cubicBezTo>
                <a:cubicBezTo>
                  <a:pt x="777" y="158"/>
                  <a:pt x="777" y="158"/>
                  <a:pt x="777" y="158"/>
                </a:cubicBezTo>
                <a:cubicBezTo>
                  <a:pt x="862" y="158"/>
                  <a:pt x="862" y="158"/>
                  <a:pt x="862" y="158"/>
                </a:cubicBezTo>
                <a:cubicBezTo>
                  <a:pt x="862" y="205"/>
                  <a:pt x="862" y="205"/>
                  <a:pt x="862" y="205"/>
                </a:cubicBezTo>
                <a:cubicBezTo>
                  <a:pt x="874" y="188"/>
                  <a:pt x="888" y="175"/>
                  <a:pt x="907" y="166"/>
                </a:cubicBezTo>
                <a:cubicBezTo>
                  <a:pt x="925" y="156"/>
                  <a:pt x="946" y="151"/>
                  <a:pt x="969" y="151"/>
                </a:cubicBezTo>
                <a:cubicBezTo>
                  <a:pt x="990" y="151"/>
                  <a:pt x="1010" y="155"/>
                  <a:pt x="1030" y="163"/>
                </a:cubicBezTo>
                <a:cubicBezTo>
                  <a:pt x="1050" y="172"/>
                  <a:pt x="1067" y="183"/>
                  <a:pt x="1082" y="199"/>
                </a:cubicBezTo>
                <a:cubicBezTo>
                  <a:pt x="1097" y="214"/>
                  <a:pt x="1109" y="233"/>
                  <a:pt x="1118" y="254"/>
                </a:cubicBezTo>
                <a:cubicBezTo>
                  <a:pt x="1127" y="276"/>
                  <a:pt x="1131" y="300"/>
                  <a:pt x="1131" y="327"/>
                </a:cubicBezTo>
                <a:cubicBezTo>
                  <a:pt x="1131" y="354"/>
                  <a:pt x="1127" y="378"/>
                  <a:pt x="1118" y="400"/>
                </a:cubicBezTo>
                <a:cubicBezTo>
                  <a:pt x="1108" y="421"/>
                  <a:pt x="1096" y="440"/>
                  <a:pt x="1081" y="455"/>
                </a:cubicBezTo>
                <a:cubicBezTo>
                  <a:pt x="1066" y="471"/>
                  <a:pt x="1049" y="482"/>
                  <a:pt x="1030" y="491"/>
                </a:cubicBezTo>
                <a:cubicBezTo>
                  <a:pt x="1010" y="499"/>
                  <a:pt x="990" y="503"/>
                  <a:pt x="969" y="503"/>
                </a:cubicBezTo>
                <a:close/>
                <a:moveTo>
                  <a:pt x="952" y="421"/>
                </a:moveTo>
                <a:cubicBezTo>
                  <a:pt x="965" y="421"/>
                  <a:pt x="977" y="419"/>
                  <a:pt x="988" y="414"/>
                </a:cubicBezTo>
                <a:cubicBezTo>
                  <a:pt x="999" y="409"/>
                  <a:pt x="1009" y="402"/>
                  <a:pt x="1018" y="394"/>
                </a:cubicBezTo>
                <a:cubicBezTo>
                  <a:pt x="1026" y="385"/>
                  <a:pt x="1033" y="375"/>
                  <a:pt x="1038" y="364"/>
                </a:cubicBezTo>
                <a:cubicBezTo>
                  <a:pt x="1043" y="352"/>
                  <a:pt x="1045" y="340"/>
                  <a:pt x="1045" y="326"/>
                </a:cubicBezTo>
                <a:cubicBezTo>
                  <a:pt x="1045" y="313"/>
                  <a:pt x="1043" y="301"/>
                  <a:pt x="1038" y="289"/>
                </a:cubicBezTo>
                <a:cubicBezTo>
                  <a:pt x="1033" y="278"/>
                  <a:pt x="1026" y="268"/>
                  <a:pt x="1018" y="259"/>
                </a:cubicBezTo>
                <a:cubicBezTo>
                  <a:pt x="1009" y="251"/>
                  <a:pt x="999" y="244"/>
                  <a:pt x="988" y="239"/>
                </a:cubicBezTo>
                <a:cubicBezTo>
                  <a:pt x="977" y="234"/>
                  <a:pt x="965" y="231"/>
                  <a:pt x="952" y="231"/>
                </a:cubicBezTo>
                <a:cubicBezTo>
                  <a:pt x="938" y="231"/>
                  <a:pt x="926" y="234"/>
                  <a:pt x="915" y="239"/>
                </a:cubicBezTo>
                <a:cubicBezTo>
                  <a:pt x="903" y="244"/>
                  <a:pt x="893" y="251"/>
                  <a:pt x="885" y="259"/>
                </a:cubicBezTo>
                <a:cubicBezTo>
                  <a:pt x="877" y="268"/>
                  <a:pt x="870" y="278"/>
                  <a:pt x="865" y="289"/>
                </a:cubicBezTo>
                <a:cubicBezTo>
                  <a:pt x="860" y="301"/>
                  <a:pt x="858" y="313"/>
                  <a:pt x="858" y="326"/>
                </a:cubicBezTo>
                <a:cubicBezTo>
                  <a:pt x="858" y="340"/>
                  <a:pt x="860" y="352"/>
                  <a:pt x="865" y="364"/>
                </a:cubicBezTo>
                <a:cubicBezTo>
                  <a:pt x="870" y="375"/>
                  <a:pt x="877" y="385"/>
                  <a:pt x="885" y="394"/>
                </a:cubicBezTo>
                <a:cubicBezTo>
                  <a:pt x="893" y="402"/>
                  <a:pt x="903" y="409"/>
                  <a:pt x="915" y="414"/>
                </a:cubicBezTo>
                <a:cubicBezTo>
                  <a:pt x="926" y="419"/>
                  <a:pt x="938" y="421"/>
                  <a:pt x="952" y="421"/>
                </a:cubicBezTo>
                <a:close/>
                <a:moveTo>
                  <a:pt x="1194" y="158"/>
                </a:moveTo>
                <a:cubicBezTo>
                  <a:pt x="1279" y="158"/>
                  <a:pt x="1279" y="158"/>
                  <a:pt x="1279" y="158"/>
                </a:cubicBezTo>
                <a:cubicBezTo>
                  <a:pt x="1279" y="210"/>
                  <a:pt x="1279" y="210"/>
                  <a:pt x="1279" y="210"/>
                </a:cubicBezTo>
                <a:cubicBezTo>
                  <a:pt x="1287" y="190"/>
                  <a:pt x="1299" y="175"/>
                  <a:pt x="1315" y="166"/>
                </a:cubicBezTo>
                <a:cubicBezTo>
                  <a:pt x="1331" y="157"/>
                  <a:pt x="1350" y="152"/>
                  <a:pt x="1372" y="152"/>
                </a:cubicBezTo>
                <a:cubicBezTo>
                  <a:pt x="1383" y="152"/>
                  <a:pt x="1394" y="153"/>
                  <a:pt x="1403" y="156"/>
                </a:cubicBezTo>
                <a:cubicBezTo>
                  <a:pt x="1413" y="158"/>
                  <a:pt x="1422" y="161"/>
                  <a:pt x="1429" y="165"/>
                </a:cubicBezTo>
                <a:cubicBezTo>
                  <a:pt x="1397" y="250"/>
                  <a:pt x="1397" y="250"/>
                  <a:pt x="1397" y="250"/>
                </a:cubicBezTo>
                <a:cubicBezTo>
                  <a:pt x="1393" y="247"/>
                  <a:pt x="1387" y="244"/>
                  <a:pt x="1379" y="242"/>
                </a:cubicBezTo>
                <a:cubicBezTo>
                  <a:pt x="1371" y="239"/>
                  <a:pt x="1362" y="238"/>
                  <a:pt x="1352" y="238"/>
                </a:cubicBezTo>
                <a:cubicBezTo>
                  <a:pt x="1330" y="238"/>
                  <a:pt x="1313" y="244"/>
                  <a:pt x="1299" y="257"/>
                </a:cubicBezTo>
                <a:cubicBezTo>
                  <a:pt x="1286" y="269"/>
                  <a:pt x="1279" y="289"/>
                  <a:pt x="1279" y="318"/>
                </a:cubicBezTo>
                <a:cubicBezTo>
                  <a:pt x="1279" y="496"/>
                  <a:pt x="1279" y="496"/>
                  <a:pt x="1279" y="496"/>
                </a:cubicBezTo>
                <a:cubicBezTo>
                  <a:pt x="1194" y="496"/>
                  <a:pt x="1194" y="496"/>
                  <a:pt x="1194" y="496"/>
                </a:cubicBezTo>
                <a:lnTo>
                  <a:pt x="1194" y="158"/>
                </a:lnTo>
                <a:close/>
                <a:moveTo>
                  <a:pt x="1620" y="503"/>
                </a:moveTo>
                <a:cubicBezTo>
                  <a:pt x="1594" y="503"/>
                  <a:pt x="1571" y="498"/>
                  <a:pt x="1549" y="489"/>
                </a:cubicBezTo>
                <a:cubicBezTo>
                  <a:pt x="1527" y="480"/>
                  <a:pt x="1508" y="467"/>
                  <a:pt x="1492" y="451"/>
                </a:cubicBezTo>
                <a:cubicBezTo>
                  <a:pt x="1476" y="435"/>
                  <a:pt x="1464" y="416"/>
                  <a:pt x="1455" y="395"/>
                </a:cubicBezTo>
                <a:cubicBezTo>
                  <a:pt x="1446" y="374"/>
                  <a:pt x="1441" y="351"/>
                  <a:pt x="1441" y="327"/>
                </a:cubicBezTo>
                <a:cubicBezTo>
                  <a:pt x="1441" y="303"/>
                  <a:pt x="1446" y="280"/>
                  <a:pt x="1455" y="258"/>
                </a:cubicBezTo>
                <a:cubicBezTo>
                  <a:pt x="1464" y="237"/>
                  <a:pt x="1476" y="218"/>
                  <a:pt x="1492" y="202"/>
                </a:cubicBezTo>
                <a:cubicBezTo>
                  <a:pt x="1508" y="187"/>
                  <a:pt x="1527" y="174"/>
                  <a:pt x="1549" y="165"/>
                </a:cubicBezTo>
                <a:cubicBezTo>
                  <a:pt x="1571" y="156"/>
                  <a:pt x="1594" y="151"/>
                  <a:pt x="1620" y="151"/>
                </a:cubicBezTo>
                <a:cubicBezTo>
                  <a:pt x="1645" y="151"/>
                  <a:pt x="1668" y="156"/>
                  <a:pt x="1690" y="165"/>
                </a:cubicBezTo>
                <a:cubicBezTo>
                  <a:pt x="1712" y="174"/>
                  <a:pt x="1731" y="187"/>
                  <a:pt x="1747" y="202"/>
                </a:cubicBezTo>
                <a:cubicBezTo>
                  <a:pt x="1763" y="218"/>
                  <a:pt x="1776" y="237"/>
                  <a:pt x="1785" y="258"/>
                </a:cubicBezTo>
                <a:cubicBezTo>
                  <a:pt x="1794" y="280"/>
                  <a:pt x="1799" y="303"/>
                  <a:pt x="1799" y="327"/>
                </a:cubicBezTo>
                <a:cubicBezTo>
                  <a:pt x="1799" y="351"/>
                  <a:pt x="1794" y="374"/>
                  <a:pt x="1785" y="395"/>
                </a:cubicBezTo>
                <a:cubicBezTo>
                  <a:pt x="1776" y="416"/>
                  <a:pt x="1763" y="435"/>
                  <a:pt x="1747" y="451"/>
                </a:cubicBezTo>
                <a:cubicBezTo>
                  <a:pt x="1731" y="467"/>
                  <a:pt x="1713" y="480"/>
                  <a:pt x="1691" y="489"/>
                </a:cubicBezTo>
                <a:cubicBezTo>
                  <a:pt x="1669" y="498"/>
                  <a:pt x="1645" y="503"/>
                  <a:pt x="1620" y="503"/>
                </a:cubicBezTo>
                <a:close/>
                <a:moveTo>
                  <a:pt x="1620" y="421"/>
                </a:moveTo>
                <a:cubicBezTo>
                  <a:pt x="1633" y="421"/>
                  <a:pt x="1645" y="418"/>
                  <a:pt x="1657" y="413"/>
                </a:cubicBezTo>
                <a:cubicBezTo>
                  <a:pt x="1668" y="408"/>
                  <a:pt x="1678" y="402"/>
                  <a:pt x="1686" y="393"/>
                </a:cubicBezTo>
                <a:cubicBezTo>
                  <a:pt x="1694" y="385"/>
                  <a:pt x="1701" y="375"/>
                  <a:pt x="1706" y="364"/>
                </a:cubicBezTo>
                <a:cubicBezTo>
                  <a:pt x="1711" y="352"/>
                  <a:pt x="1713" y="340"/>
                  <a:pt x="1713" y="326"/>
                </a:cubicBezTo>
                <a:cubicBezTo>
                  <a:pt x="1713" y="313"/>
                  <a:pt x="1711" y="301"/>
                  <a:pt x="1706" y="289"/>
                </a:cubicBezTo>
                <a:cubicBezTo>
                  <a:pt x="1701" y="278"/>
                  <a:pt x="1694" y="268"/>
                  <a:pt x="1686" y="259"/>
                </a:cubicBezTo>
                <a:cubicBezTo>
                  <a:pt x="1678" y="251"/>
                  <a:pt x="1668" y="244"/>
                  <a:pt x="1657" y="239"/>
                </a:cubicBezTo>
                <a:cubicBezTo>
                  <a:pt x="1645" y="234"/>
                  <a:pt x="1633" y="232"/>
                  <a:pt x="1620" y="232"/>
                </a:cubicBezTo>
                <a:cubicBezTo>
                  <a:pt x="1607" y="232"/>
                  <a:pt x="1595" y="234"/>
                  <a:pt x="1584" y="239"/>
                </a:cubicBezTo>
                <a:cubicBezTo>
                  <a:pt x="1573" y="244"/>
                  <a:pt x="1563" y="251"/>
                  <a:pt x="1555" y="259"/>
                </a:cubicBezTo>
                <a:cubicBezTo>
                  <a:pt x="1546" y="268"/>
                  <a:pt x="1540" y="278"/>
                  <a:pt x="1535" y="289"/>
                </a:cubicBezTo>
                <a:cubicBezTo>
                  <a:pt x="1530" y="301"/>
                  <a:pt x="1528" y="313"/>
                  <a:pt x="1528" y="326"/>
                </a:cubicBezTo>
                <a:cubicBezTo>
                  <a:pt x="1528" y="340"/>
                  <a:pt x="1530" y="352"/>
                  <a:pt x="1535" y="364"/>
                </a:cubicBezTo>
                <a:cubicBezTo>
                  <a:pt x="1540" y="375"/>
                  <a:pt x="1546" y="385"/>
                  <a:pt x="1555" y="393"/>
                </a:cubicBezTo>
                <a:cubicBezTo>
                  <a:pt x="1563" y="402"/>
                  <a:pt x="1573" y="408"/>
                  <a:pt x="1584" y="413"/>
                </a:cubicBezTo>
                <a:cubicBezTo>
                  <a:pt x="1595" y="418"/>
                  <a:pt x="1607" y="421"/>
                  <a:pt x="1620" y="421"/>
                </a:cubicBezTo>
                <a:close/>
                <a:moveTo>
                  <a:pt x="0" y="158"/>
                </a:moveTo>
                <a:cubicBezTo>
                  <a:pt x="88" y="158"/>
                  <a:pt x="88" y="158"/>
                  <a:pt x="88" y="158"/>
                </a:cubicBezTo>
                <a:cubicBezTo>
                  <a:pt x="156" y="373"/>
                  <a:pt x="156" y="373"/>
                  <a:pt x="156" y="373"/>
                </a:cubicBezTo>
                <a:cubicBezTo>
                  <a:pt x="236" y="158"/>
                  <a:pt x="236" y="158"/>
                  <a:pt x="236" y="158"/>
                </a:cubicBezTo>
                <a:cubicBezTo>
                  <a:pt x="313" y="158"/>
                  <a:pt x="313" y="158"/>
                  <a:pt x="313" y="158"/>
                </a:cubicBezTo>
                <a:cubicBezTo>
                  <a:pt x="392" y="373"/>
                  <a:pt x="392" y="373"/>
                  <a:pt x="392" y="373"/>
                </a:cubicBezTo>
                <a:cubicBezTo>
                  <a:pt x="462" y="158"/>
                  <a:pt x="462" y="158"/>
                  <a:pt x="462" y="158"/>
                </a:cubicBezTo>
                <a:cubicBezTo>
                  <a:pt x="550" y="158"/>
                  <a:pt x="550" y="158"/>
                  <a:pt x="550" y="158"/>
                </a:cubicBezTo>
                <a:cubicBezTo>
                  <a:pt x="435" y="495"/>
                  <a:pt x="435" y="495"/>
                  <a:pt x="435" y="495"/>
                </a:cubicBezTo>
                <a:cubicBezTo>
                  <a:pt x="354" y="495"/>
                  <a:pt x="354" y="495"/>
                  <a:pt x="354" y="495"/>
                </a:cubicBezTo>
                <a:cubicBezTo>
                  <a:pt x="274" y="275"/>
                  <a:pt x="274" y="275"/>
                  <a:pt x="274" y="275"/>
                </a:cubicBezTo>
                <a:cubicBezTo>
                  <a:pt x="192" y="495"/>
                  <a:pt x="192" y="495"/>
                  <a:pt x="192" y="495"/>
                </a:cubicBezTo>
                <a:cubicBezTo>
                  <a:pt x="110" y="495"/>
                  <a:pt x="110" y="495"/>
                  <a:pt x="110" y="495"/>
                </a:cubicBezTo>
                <a:lnTo>
                  <a:pt x="0" y="15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DE"/>
          </a:p>
        </p:txBody>
      </p:sp>
      <p:sp>
        <p:nvSpPr>
          <p:cNvPr id="2" name="Title 1"/>
          <p:cNvSpPr>
            <a:spLocks noGrp="1"/>
          </p:cNvSpPr>
          <p:nvPr>
            <p:ph type="title"/>
          </p:nvPr>
        </p:nvSpPr>
        <p:spPr>
          <a:xfrm>
            <a:off x="674741" y="365760"/>
            <a:ext cx="10842022" cy="685800"/>
          </a:xfrm>
        </p:spPr>
        <p:txBody>
          <a:bodyPr>
            <a:noAutofit/>
          </a:bodyPr>
          <a:lstStyle>
            <a:lvl1pPr>
              <a:defRPr sz="4000"/>
            </a:lvl1pPr>
          </a:lstStyle>
          <a:p>
            <a:r>
              <a:rPr lang="en-GB"/>
              <a:t>Click to edit Master title style</a:t>
            </a:r>
            <a:endParaRPr lang="en-US"/>
          </a:p>
        </p:txBody>
      </p:sp>
    </p:spTree>
    <p:extLst>
      <p:ext uri="{BB962C8B-B14F-4D97-AF65-F5344CB8AC3E}">
        <p14:creationId xmlns:p14="http://schemas.microsoft.com/office/powerpoint/2010/main" val="30259818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EB796-9C99-A4A4-FA24-75E9591E89D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F6E4608-226B-24E1-68FA-55B41267D7C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745CAF7-DC3C-628F-D175-967BE14C1889}"/>
              </a:ext>
            </a:extLst>
          </p:cNvPr>
          <p:cNvSpPr>
            <a:spLocks noGrp="1"/>
          </p:cNvSpPr>
          <p:nvPr>
            <p:ph type="dt" sz="half" idx="10"/>
          </p:nvPr>
        </p:nvSpPr>
        <p:spPr/>
        <p:txBody>
          <a:bodyPr/>
          <a:lstStyle/>
          <a:p>
            <a:fld id="{E16EBC4D-734B-48EF-B02C-51540C8342D3}" type="datetimeFigureOut">
              <a:rPr lang="en-IN" smtClean="0"/>
              <a:t>21-02-2025</a:t>
            </a:fld>
            <a:endParaRPr lang="en-IN"/>
          </a:p>
        </p:txBody>
      </p:sp>
      <p:sp>
        <p:nvSpPr>
          <p:cNvPr id="5" name="Footer Placeholder 4">
            <a:extLst>
              <a:ext uri="{FF2B5EF4-FFF2-40B4-BE49-F238E27FC236}">
                <a16:creationId xmlns:a16="http://schemas.microsoft.com/office/drawing/2014/main" id="{CDB4B6CC-B81B-7E24-30F3-2B3A6523F55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DC8C420-5BEB-6EEC-9394-99A5523640BB}"/>
              </a:ext>
            </a:extLst>
          </p:cNvPr>
          <p:cNvSpPr>
            <a:spLocks noGrp="1"/>
          </p:cNvSpPr>
          <p:nvPr>
            <p:ph type="sldNum" sz="quarter" idx="12"/>
          </p:nvPr>
        </p:nvSpPr>
        <p:spPr/>
        <p:txBody>
          <a:bodyPr/>
          <a:lstStyle/>
          <a:p>
            <a:fld id="{4A9FC46D-2161-452E-A806-20E3E45E5DF7}" type="slidenum">
              <a:rPr lang="en-IN" smtClean="0"/>
              <a:t>‹#›</a:t>
            </a:fld>
            <a:endParaRPr lang="en-IN"/>
          </a:p>
        </p:txBody>
      </p:sp>
    </p:spTree>
    <p:extLst>
      <p:ext uri="{BB962C8B-B14F-4D97-AF65-F5344CB8AC3E}">
        <p14:creationId xmlns:p14="http://schemas.microsoft.com/office/powerpoint/2010/main" val="28644318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9CE755-CEF0-B50C-223F-AAFC94C62CC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85A69CC-C1B2-8431-3728-78F2183E973D}"/>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3BF03FE-0353-A1B3-99CB-F1DD9F7560FC}"/>
              </a:ext>
            </a:extLst>
          </p:cNvPr>
          <p:cNvSpPr>
            <a:spLocks noGrp="1"/>
          </p:cNvSpPr>
          <p:nvPr>
            <p:ph type="dt" sz="half" idx="10"/>
          </p:nvPr>
        </p:nvSpPr>
        <p:spPr/>
        <p:txBody>
          <a:bodyPr/>
          <a:lstStyle/>
          <a:p>
            <a:fld id="{E16EBC4D-734B-48EF-B02C-51540C8342D3}" type="datetimeFigureOut">
              <a:rPr lang="en-IN" smtClean="0"/>
              <a:t>21-02-2025</a:t>
            </a:fld>
            <a:endParaRPr lang="en-IN"/>
          </a:p>
        </p:txBody>
      </p:sp>
      <p:sp>
        <p:nvSpPr>
          <p:cNvPr id="5" name="Footer Placeholder 4">
            <a:extLst>
              <a:ext uri="{FF2B5EF4-FFF2-40B4-BE49-F238E27FC236}">
                <a16:creationId xmlns:a16="http://schemas.microsoft.com/office/drawing/2014/main" id="{A511DF79-701C-7578-5B71-38127BDA943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9B7C01D-40F4-8D07-2A2A-3703AFD25C19}"/>
              </a:ext>
            </a:extLst>
          </p:cNvPr>
          <p:cNvSpPr>
            <a:spLocks noGrp="1"/>
          </p:cNvSpPr>
          <p:nvPr>
            <p:ph type="sldNum" sz="quarter" idx="12"/>
          </p:nvPr>
        </p:nvSpPr>
        <p:spPr/>
        <p:txBody>
          <a:bodyPr/>
          <a:lstStyle/>
          <a:p>
            <a:fld id="{4A9FC46D-2161-452E-A806-20E3E45E5DF7}" type="slidenum">
              <a:rPr lang="en-IN" smtClean="0"/>
              <a:t>‹#›</a:t>
            </a:fld>
            <a:endParaRPr lang="en-IN"/>
          </a:p>
        </p:txBody>
      </p:sp>
    </p:spTree>
    <p:extLst>
      <p:ext uri="{BB962C8B-B14F-4D97-AF65-F5344CB8AC3E}">
        <p14:creationId xmlns:p14="http://schemas.microsoft.com/office/powerpoint/2010/main" val="37856955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2DF149-F805-52D6-8319-15C8DC71482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B06F987-2954-066E-0C80-E647FE2769F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CDD3386-50F1-FA37-0F09-EFA70D1271C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FCFE9AC-262E-F3E8-2616-EF1240979042}"/>
              </a:ext>
            </a:extLst>
          </p:cNvPr>
          <p:cNvSpPr>
            <a:spLocks noGrp="1"/>
          </p:cNvSpPr>
          <p:nvPr>
            <p:ph type="dt" sz="half" idx="10"/>
          </p:nvPr>
        </p:nvSpPr>
        <p:spPr/>
        <p:txBody>
          <a:bodyPr/>
          <a:lstStyle/>
          <a:p>
            <a:fld id="{E16EBC4D-734B-48EF-B02C-51540C8342D3}" type="datetimeFigureOut">
              <a:rPr lang="en-IN" smtClean="0"/>
              <a:t>21-02-2025</a:t>
            </a:fld>
            <a:endParaRPr lang="en-IN"/>
          </a:p>
        </p:txBody>
      </p:sp>
      <p:sp>
        <p:nvSpPr>
          <p:cNvPr id="6" name="Footer Placeholder 5">
            <a:extLst>
              <a:ext uri="{FF2B5EF4-FFF2-40B4-BE49-F238E27FC236}">
                <a16:creationId xmlns:a16="http://schemas.microsoft.com/office/drawing/2014/main" id="{5DAD519B-86BA-66C4-BBF9-2AC3D6A2B1A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FE2CCC0-FBF4-DEAD-6A27-E0CBCF2B1D4B}"/>
              </a:ext>
            </a:extLst>
          </p:cNvPr>
          <p:cNvSpPr>
            <a:spLocks noGrp="1"/>
          </p:cNvSpPr>
          <p:nvPr>
            <p:ph type="sldNum" sz="quarter" idx="12"/>
          </p:nvPr>
        </p:nvSpPr>
        <p:spPr/>
        <p:txBody>
          <a:bodyPr/>
          <a:lstStyle/>
          <a:p>
            <a:fld id="{4A9FC46D-2161-452E-A806-20E3E45E5DF7}" type="slidenum">
              <a:rPr lang="en-IN" smtClean="0"/>
              <a:t>‹#›</a:t>
            </a:fld>
            <a:endParaRPr lang="en-IN"/>
          </a:p>
        </p:txBody>
      </p:sp>
    </p:spTree>
    <p:extLst>
      <p:ext uri="{BB962C8B-B14F-4D97-AF65-F5344CB8AC3E}">
        <p14:creationId xmlns:p14="http://schemas.microsoft.com/office/powerpoint/2010/main" val="9559478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8133E5-BDA1-474D-3ACD-8AB2088612F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837BE12-4195-BF65-CAA1-C7D6173DFE1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A329FBF-5523-6B06-7862-A3412B95EAC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8D01DBA-F440-55AE-FAA1-FDC7EDD3F87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4CEFCE3-2D7A-7102-C4C7-5C7754E6D6B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3C0C52B-5F2C-13B7-D421-16949EE4C739}"/>
              </a:ext>
            </a:extLst>
          </p:cNvPr>
          <p:cNvSpPr>
            <a:spLocks noGrp="1"/>
          </p:cNvSpPr>
          <p:nvPr>
            <p:ph type="dt" sz="half" idx="10"/>
          </p:nvPr>
        </p:nvSpPr>
        <p:spPr/>
        <p:txBody>
          <a:bodyPr/>
          <a:lstStyle/>
          <a:p>
            <a:fld id="{E16EBC4D-734B-48EF-B02C-51540C8342D3}" type="datetimeFigureOut">
              <a:rPr lang="en-IN" smtClean="0"/>
              <a:t>21-02-2025</a:t>
            </a:fld>
            <a:endParaRPr lang="en-IN"/>
          </a:p>
        </p:txBody>
      </p:sp>
      <p:sp>
        <p:nvSpPr>
          <p:cNvPr id="8" name="Footer Placeholder 7">
            <a:extLst>
              <a:ext uri="{FF2B5EF4-FFF2-40B4-BE49-F238E27FC236}">
                <a16:creationId xmlns:a16="http://schemas.microsoft.com/office/drawing/2014/main" id="{944DC690-6DEE-8C9E-B713-3EBCF1B0FE1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C34DC8E-E01B-0A38-F6FF-63C6CD6026E0}"/>
              </a:ext>
            </a:extLst>
          </p:cNvPr>
          <p:cNvSpPr>
            <a:spLocks noGrp="1"/>
          </p:cNvSpPr>
          <p:nvPr>
            <p:ph type="sldNum" sz="quarter" idx="12"/>
          </p:nvPr>
        </p:nvSpPr>
        <p:spPr/>
        <p:txBody>
          <a:bodyPr/>
          <a:lstStyle/>
          <a:p>
            <a:fld id="{4A9FC46D-2161-452E-A806-20E3E45E5DF7}" type="slidenum">
              <a:rPr lang="en-IN" smtClean="0"/>
              <a:t>‹#›</a:t>
            </a:fld>
            <a:endParaRPr lang="en-IN"/>
          </a:p>
        </p:txBody>
      </p:sp>
    </p:spTree>
    <p:extLst>
      <p:ext uri="{BB962C8B-B14F-4D97-AF65-F5344CB8AC3E}">
        <p14:creationId xmlns:p14="http://schemas.microsoft.com/office/powerpoint/2010/main" val="27237149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F4DC3-2526-059D-BD59-761DC8C647B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2672F78-A607-4A92-2013-8D90070B1D86}"/>
              </a:ext>
            </a:extLst>
          </p:cNvPr>
          <p:cNvSpPr>
            <a:spLocks noGrp="1"/>
          </p:cNvSpPr>
          <p:nvPr>
            <p:ph type="dt" sz="half" idx="10"/>
          </p:nvPr>
        </p:nvSpPr>
        <p:spPr/>
        <p:txBody>
          <a:bodyPr/>
          <a:lstStyle/>
          <a:p>
            <a:fld id="{E16EBC4D-734B-48EF-B02C-51540C8342D3}" type="datetimeFigureOut">
              <a:rPr lang="en-IN" smtClean="0"/>
              <a:t>21-02-2025</a:t>
            </a:fld>
            <a:endParaRPr lang="en-IN"/>
          </a:p>
        </p:txBody>
      </p:sp>
      <p:sp>
        <p:nvSpPr>
          <p:cNvPr id="4" name="Footer Placeholder 3">
            <a:extLst>
              <a:ext uri="{FF2B5EF4-FFF2-40B4-BE49-F238E27FC236}">
                <a16:creationId xmlns:a16="http://schemas.microsoft.com/office/drawing/2014/main" id="{9D40ED99-E280-5A7B-1503-EC92AEEC205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EE05D2D-842D-C008-065E-44C7C5AB36D3}"/>
              </a:ext>
            </a:extLst>
          </p:cNvPr>
          <p:cNvSpPr>
            <a:spLocks noGrp="1"/>
          </p:cNvSpPr>
          <p:nvPr>
            <p:ph type="sldNum" sz="quarter" idx="12"/>
          </p:nvPr>
        </p:nvSpPr>
        <p:spPr/>
        <p:txBody>
          <a:bodyPr/>
          <a:lstStyle/>
          <a:p>
            <a:fld id="{4A9FC46D-2161-452E-A806-20E3E45E5DF7}" type="slidenum">
              <a:rPr lang="en-IN" smtClean="0"/>
              <a:t>‹#›</a:t>
            </a:fld>
            <a:endParaRPr lang="en-IN"/>
          </a:p>
        </p:txBody>
      </p:sp>
    </p:spTree>
    <p:extLst>
      <p:ext uri="{BB962C8B-B14F-4D97-AF65-F5344CB8AC3E}">
        <p14:creationId xmlns:p14="http://schemas.microsoft.com/office/powerpoint/2010/main" val="18603939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398324-2DE2-EF62-2959-8120730065B7}"/>
              </a:ext>
            </a:extLst>
          </p:cNvPr>
          <p:cNvSpPr>
            <a:spLocks noGrp="1"/>
          </p:cNvSpPr>
          <p:nvPr>
            <p:ph type="dt" sz="half" idx="10"/>
          </p:nvPr>
        </p:nvSpPr>
        <p:spPr/>
        <p:txBody>
          <a:bodyPr/>
          <a:lstStyle/>
          <a:p>
            <a:fld id="{E16EBC4D-734B-48EF-B02C-51540C8342D3}" type="datetimeFigureOut">
              <a:rPr lang="en-IN" smtClean="0"/>
              <a:t>21-02-2025</a:t>
            </a:fld>
            <a:endParaRPr lang="en-IN"/>
          </a:p>
        </p:txBody>
      </p:sp>
      <p:sp>
        <p:nvSpPr>
          <p:cNvPr id="3" name="Footer Placeholder 2">
            <a:extLst>
              <a:ext uri="{FF2B5EF4-FFF2-40B4-BE49-F238E27FC236}">
                <a16:creationId xmlns:a16="http://schemas.microsoft.com/office/drawing/2014/main" id="{D95D1826-BCE4-CE84-A16B-DA608AA6CB9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A07AB4AD-EC27-C659-5559-DCBB217EDA36}"/>
              </a:ext>
            </a:extLst>
          </p:cNvPr>
          <p:cNvSpPr>
            <a:spLocks noGrp="1"/>
          </p:cNvSpPr>
          <p:nvPr>
            <p:ph type="sldNum" sz="quarter" idx="12"/>
          </p:nvPr>
        </p:nvSpPr>
        <p:spPr/>
        <p:txBody>
          <a:bodyPr/>
          <a:lstStyle/>
          <a:p>
            <a:fld id="{4A9FC46D-2161-452E-A806-20E3E45E5DF7}" type="slidenum">
              <a:rPr lang="en-IN" smtClean="0"/>
              <a:t>‹#›</a:t>
            </a:fld>
            <a:endParaRPr lang="en-IN"/>
          </a:p>
        </p:txBody>
      </p:sp>
    </p:spTree>
    <p:extLst>
      <p:ext uri="{BB962C8B-B14F-4D97-AF65-F5344CB8AC3E}">
        <p14:creationId xmlns:p14="http://schemas.microsoft.com/office/powerpoint/2010/main" val="26755501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3B3AEE-E0FE-15B0-97C3-720500389C4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4C751F6-E9A3-F0D8-CD0F-25FDC95C082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DD4FA43-A23E-CC68-F3FF-05FD69C6407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7342E9D-9DDC-0E30-5C95-84CC7ADD2CCC}"/>
              </a:ext>
            </a:extLst>
          </p:cNvPr>
          <p:cNvSpPr>
            <a:spLocks noGrp="1"/>
          </p:cNvSpPr>
          <p:nvPr>
            <p:ph type="dt" sz="half" idx="10"/>
          </p:nvPr>
        </p:nvSpPr>
        <p:spPr/>
        <p:txBody>
          <a:bodyPr/>
          <a:lstStyle/>
          <a:p>
            <a:fld id="{E16EBC4D-734B-48EF-B02C-51540C8342D3}" type="datetimeFigureOut">
              <a:rPr lang="en-IN" smtClean="0"/>
              <a:t>21-02-2025</a:t>
            </a:fld>
            <a:endParaRPr lang="en-IN"/>
          </a:p>
        </p:txBody>
      </p:sp>
      <p:sp>
        <p:nvSpPr>
          <p:cNvPr id="6" name="Footer Placeholder 5">
            <a:extLst>
              <a:ext uri="{FF2B5EF4-FFF2-40B4-BE49-F238E27FC236}">
                <a16:creationId xmlns:a16="http://schemas.microsoft.com/office/drawing/2014/main" id="{28A9D71D-7451-4A1E-5D53-9DF93B0F78F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D2D4EB3-ECDA-E962-472F-BD5E76774831}"/>
              </a:ext>
            </a:extLst>
          </p:cNvPr>
          <p:cNvSpPr>
            <a:spLocks noGrp="1"/>
          </p:cNvSpPr>
          <p:nvPr>
            <p:ph type="sldNum" sz="quarter" idx="12"/>
          </p:nvPr>
        </p:nvSpPr>
        <p:spPr/>
        <p:txBody>
          <a:bodyPr/>
          <a:lstStyle/>
          <a:p>
            <a:fld id="{4A9FC46D-2161-452E-A806-20E3E45E5DF7}" type="slidenum">
              <a:rPr lang="en-IN" smtClean="0"/>
              <a:t>‹#›</a:t>
            </a:fld>
            <a:endParaRPr lang="en-IN"/>
          </a:p>
        </p:txBody>
      </p:sp>
    </p:spTree>
    <p:extLst>
      <p:ext uri="{BB962C8B-B14F-4D97-AF65-F5344CB8AC3E}">
        <p14:creationId xmlns:p14="http://schemas.microsoft.com/office/powerpoint/2010/main" val="39874728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C593D4-EBA6-B757-C2ED-C7C27A2EC17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85F0F14-020B-759D-A2FB-1A8D44DCC4B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F6A8530-73E3-57C1-B5FA-459DDE8F1F0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787054E-CA6E-39AD-470E-8E9972008461}"/>
              </a:ext>
            </a:extLst>
          </p:cNvPr>
          <p:cNvSpPr>
            <a:spLocks noGrp="1"/>
          </p:cNvSpPr>
          <p:nvPr>
            <p:ph type="dt" sz="half" idx="10"/>
          </p:nvPr>
        </p:nvSpPr>
        <p:spPr/>
        <p:txBody>
          <a:bodyPr/>
          <a:lstStyle/>
          <a:p>
            <a:fld id="{E16EBC4D-734B-48EF-B02C-51540C8342D3}" type="datetimeFigureOut">
              <a:rPr lang="en-IN" smtClean="0"/>
              <a:t>21-02-2025</a:t>
            </a:fld>
            <a:endParaRPr lang="en-IN"/>
          </a:p>
        </p:txBody>
      </p:sp>
      <p:sp>
        <p:nvSpPr>
          <p:cNvPr id="6" name="Footer Placeholder 5">
            <a:extLst>
              <a:ext uri="{FF2B5EF4-FFF2-40B4-BE49-F238E27FC236}">
                <a16:creationId xmlns:a16="http://schemas.microsoft.com/office/drawing/2014/main" id="{7892A1D5-D0D8-62DA-B2B1-447990A7936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5C33752-8192-5834-4F7E-FB831FBD2C50}"/>
              </a:ext>
            </a:extLst>
          </p:cNvPr>
          <p:cNvSpPr>
            <a:spLocks noGrp="1"/>
          </p:cNvSpPr>
          <p:nvPr>
            <p:ph type="sldNum" sz="quarter" idx="12"/>
          </p:nvPr>
        </p:nvSpPr>
        <p:spPr/>
        <p:txBody>
          <a:bodyPr/>
          <a:lstStyle/>
          <a:p>
            <a:fld id="{4A9FC46D-2161-452E-A806-20E3E45E5DF7}" type="slidenum">
              <a:rPr lang="en-IN" smtClean="0"/>
              <a:t>‹#›</a:t>
            </a:fld>
            <a:endParaRPr lang="en-IN"/>
          </a:p>
        </p:txBody>
      </p:sp>
    </p:spTree>
    <p:extLst>
      <p:ext uri="{BB962C8B-B14F-4D97-AF65-F5344CB8AC3E}">
        <p14:creationId xmlns:p14="http://schemas.microsoft.com/office/powerpoint/2010/main" val="7589721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8215D3E-D373-728E-3342-C4D74106A3B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C3D5719-9146-A5B6-7651-80D9469363F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865CBA3-6E88-2B2D-4001-294AD61FD2C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E16EBC4D-734B-48EF-B02C-51540C8342D3}" type="datetimeFigureOut">
              <a:rPr lang="en-IN" smtClean="0"/>
              <a:t>21-02-2025</a:t>
            </a:fld>
            <a:endParaRPr lang="en-IN"/>
          </a:p>
        </p:txBody>
      </p:sp>
      <p:sp>
        <p:nvSpPr>
          <p:cNvPr id="5" name="Footer Placeholder 4">
            <a:extLst>
              <a:ext uri="{FF2B5EF4-FFF2-40B4-BE49-F238E27FC236}">
                <a16:creationId xmlns:a16="http://schemas.microsoft.com/office/drawing/2014/main" id="{940B3BE1-9845-7930-1440-892036F6701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2F4BD95D-7E4B-50A6-8371-325ACAC6E80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A9FC46D-2161-452E-A806-20E3E45E5DF7}" type="slidenum">
              <a:rPr lang="en-IN" smtClean="0"/>
              <a:t>‹#›</a:t>
            </a:fld>
            <a:endParaRPr lang="en-IN"/>
          </a:p>
        </p:txBody>
      </p:sp>
      <p:sp>
        <p:nvSpPr>
          <p:cNvPr id="8" name="TextBox 7">
            <a:extLst>
              <a:ext uri="{FF2B5EF4-FFF2-40B4-BE49-F238E27FC236}">
                <a16:creationId xmlns:a16="http://schemas.microsoft.com/office/drawing/2014/main" id="{98604487-9B31-B181-8DF6-6E9875BC2DB6}"/>
              </a:ext>
            </a:extLst>
          </p:cNvPr>
          <p:cNvSpPr txBox="1"/>
          <p:nvPr userDrawn="1">
            <p:extLst>
              <p:ext uri="{1162E1C5-73C7-4A58-AE30-91384D911F3F}">
                <p184:classification xmlns:p184="http://schemas.microsoft.com/office/powerpoint/2018/4/main" val="ftr"/>
              </p:ext>
            </p:extLst>
          </p:nvPr>
        </p:nvSpPr>
        <p:spPr>
          <a:xfrm>
            <a:off x="63500" y="6642100"/>
            <a:ext cx="1157288" cy="152400"/>
          </a:xfrm>
          <a:prstGeom prst="rect">
            <a:avLst/>
          </a:prstGeom>
        </p:spPr>
        <p:txBody>
          <a:bodyPr horzOverflow="overflow" lIns="0" tIns="0" rIns="0" bIns="0">
            <a:spAutoFit/>
          </a:bodyPr>
          <a:lstStyle/>
          <a:p>
            <a:pPr algn="l"/>
            <a:r>
              <a:rPr lang="en-IN" sz="1000">
                <a:solidFill>
                  <a:srgbClr val="000000"/>
                </a:solidFill>
                <a:latin typeface="Calibri" panose="020F0502020204030204" pitchFamily="34" charset="0"/>
                <a:ea typeface="Calibri" panose="020F0502020204030204" pitchFamily="34" charset="0"/>
                <a:cs typeface="Calibri" panose="020F0502020204030204" pitchFamily="34" charset="0"/>
              </a:rPr>
              <a:t>Internal - General Use</a:t>
            </a:r>
          </a:p>
        </p:txBody>
      </p:sp>
    </p:spTree>
    <p:extLst>
      <p:ext uri="{BB962C8B-B14F-4D97-AF65-F5344CB8AC3E}">
        <p14:creationId xmlns:p14="http://schemas.microsoft.com/office/powerpoint/2010/main" val="1470693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E7DA9C95-34C8-D131-1A97-307B03C52774}"/>
              </a:ext>
            </a:extLst>
          </p:cNvPr>
          <p:cNvSpPr/>
          <p:nvPr/>
        </p:nvSpPr>
        <p:spPr>
          <a:xfrm>
            <a:off x="229506" y="2251503"/>
            <a:ext cx="5802994" cy="4052404"/>
          </a:xfrm>
          <a:prstGeom prst="roundRect">
            <a:avLst>
              <a:gd name="adj" fmla="val 4996"/>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a:lstStyle/>
          <a:p>
            <a:pPr marL="171450" indent="-171450" algn="just">
              <a:buFont typeface="Arial" panose="020B0604020202020204" pitchFamily="34" charset="0"/>
              <a:buChar char="•"/>
              <a:tabLst>
                <a:tab pos="457200" algn="l"/>
              </a:tabLst>
            </a:pPr>
            <a:endParaRPr lang="en-IN" sz="1000" dirty="0">
              <a:solidFill>
                <a:schemeClr val="tx1"/>
              </a:solidFill>
              <a:latin typeface="Tenorite" panose="00000500000000000000" pitchFamily="2" charset="0"/>
              <a:cs typeface="Times New Roman" panose="02020603050405020304" pitchFamily="18" charset="0"/>
            </a:endParaRPr>
          </a:p>
          <a:p>
            <a:pPr marL="171450" indent="-171450" algn="just">
              <a:buFont typeface="Arial" panose="020B0604020202020204" pitchFamily="34" charset="0"/>
              <a:buChar char="•"/>
              <a:tabLst>
                <a:tab pos="457200" algn="l"/>
              </a:tabLst>
            </a:pPr>
            <a:endParaRPr lang="en-IN" sz="1000" dirty="0">
              <a:solidFill>
                <a:schemeClr val="tx1"/>
              </a:solidFill>
              <a:latin typeface="Tenorite" panose="00000500000000000000" pitchFamily="2" charset="0"/>
              <a:cs typeface="Times New Roman" panose="02020603050405020304" pitchFamily="18" charset="0"/>
            </a:endParaRPr>
          </a:p>
          <a:p>
            <a:pPr marL="171450" indent="-171450" algn="just">
              <a:buFont typeface="Arial" panose="020B0604020202020204" pitchFamily="34" charset="0"/>
              <a:buChar char="•"/>
              <a:tabLst>
                <a:tab pos="457200" algn="l"/>
              </a:tabLst>
            </a:pPr>
            <a:r>
              <a:rPr lang="en-IN" sz="1000" dirty="0">
                <a:solidFill>
                  <a:schemeClr val="tx1"/>
                </a:solidFill>
                <a:latin typeface="Tenorite" panose="00000500000000000000" pitchFamily="2" charset="0"/>
                <a:cs typeface="Times New Roman" panose="02020603050405020304" pitchFamily="18" charset="0"/>
              </a:rPr>
              <a:t>Remotely troubleshooting of Servers and database through ssh.</a:t>
            </a:r>
          </a:p>
          <a:p>
            <a:pPr marL="171450" indent="-171450" algn="just">
              <a:buFont typeface="Arial" panose="020B0604020202020204" pitchFamily="34" charset="0"/>
              <a:buChar char="•"/>
              <a:tabLst>
                <a:tab pos="457200" algn="l"/>
              </a:tabLst>
            </a:pPr>
            <a:r>
              <a:rPr lang="en-IN" sz="1000" dirty="0">
                <a:solidFill>
                  <a:schemeClr val="tx1"/>
                </a:solidFill>
                <a:latin typeface="Tenorite" panose="00000500000000000000" pitchFamily="2" charset="0"/>
                <a:cs typeface="Times New Roman" panose="02020603050405020304" pitchFamily="18" charset="0"/>
              </a:rPr>
              <a:t>Troubleshooting file system issues on Linux and Unix </a:t>
            </a:r>
          </a:p>
          <a:p>
            <a:pPr marL="171450" indent="-171450" algn="just">
              <a:buFont typeface="Arial" panose="020B0604020202020204" pitchFamily="34" charset="0"/>
              <a:buChar char="•"/>
              <a:tabLst>
                <a:tab pos="457200" algn="l"/>
              </a:tabLst>
            </a:pPr>
            <a:r>
              <a:rPr lang="en-IN" sz="1000" dirty="0">
                <a:solidFill>
                  <a:schemeClr val="tx1"/>
                </a:solidFill>
                <a:latin typeface="Tenorite" panose="00000500000000000000" pitchFamily="2" charset="0"/>
                <a:cs typeface="Times New Roman" panose="02020603050405020304" pitchFamily="18" charset="0"/>
              </a:rPr>
              <a:t>System Installation on site and Remote.</a:t>
            </a:r>
          </a:p>
          <a:p>
            <a:pPr marL="171450" indent="-171450" algn="just">
              <a:buFont typeface="Arial" panose="020B0604020202020204" pitchFamily="34" charset="0"/>
              <a:buChar char="•"/>
              <a:tabLst>
                <a:tab pos="457200" algn="l"/>
              </a:tabLst>
            </a:pPr>
            <a:r>
              <a:rPr lang="en-IN" sz="1000" dirty="0">
                <a:solidFill>
                  <a:schemeClr val="tx1"/>
                </a:solidFill>
                <a:latin typeface="Tenorite" panose="00000500000000000000" pitchFamily="2" charset="0"/>
                <a:cs typeface="Times New Roman" panose="02020603050405020304" pitchFamily="18" charset="0"/>
              </a:rPr>
              <a:t>Firmware upgradation, OS Patching on site and remotely.</a:t>
            </a:r>
          </a:p>
          <a:p>
            <a:pPr marL="171450" indent="-171450" algn="just">
              <a:buFont typeface="Arial" panose="020B0604020202020204" pitchFamily="34" charset="0"/>
              <a:buChar char="•"/>
              <a:tabLst>
                <a:tab pos="457200" algn="l"/>
              </a:tabLst>
            </a:pPr>
            <a:r>
              <a:rPr lang="en-IN" sz="1000" dirty="0">
                <a:solidFill>
                  <a:schemeClr val="tx1"/>
                </a:solidFill>
                <a:latin typeface="Tenorite" panose="00000500000000000000" pitchFamily="2" charset="0"/>
                <a:cs typeface="Times New Roman" panose="02020603050405020304" pitchFamily="18" charset="0"/>
              </a:rPr>
              <a:t>Having experience in setting up </a:t>
            </a:r>
            <a:r>
              <a:rPr lang="en-IN" sz="1000" dirty="0" err="1">
                <a:solidFill>
                  <a:schemeClr val="tx1"/>
                </a:solidFill>
                <a:latin typeface="Tenorite" panose="00000500000000000000" pitchFamily="2" charset="0"/>
                <a:cs typeface="Times New Roman" panose="02020603050405020304" pitchFamily="18" charset="0"/>
              </a:rPr>
              <a:t>Zobbix</a:t>
            </a:r>
            <a:r>
              <a:rPr lang="en-IN" sz="1000" dirty="0">
                <a:solidFill>
                  <a:schemeClr val="tx1"/>
                </a:solidFill>
                <a:latin typeface="Tenorite" panose="00000500000000000000" pitchFamily="2" charset="0"/>
                <a:cs typeface="Times New Roman" panose="02020603050405020304" pitchFamily="18" charset="0"/>
              </a:rPr>
              <a:t>, Grafana, </a:t>
            </a:r>
            <a:r>
              <a:rPr lang="en-IN" sz="1000" dirty="0" err="1">
                <a:solidFill>
                  <a:schemeClr val="tx1"/>
                </a:solidFill>
                <a:latin typeface="Tenorite" panose="00000500000000000000" pitchFamily="2" charset="0"/>
                <a:cs typeface="Times New Roman" panose="02020603050405020304" pitchFamily="18" charset="0"/>
              </a:rPr>
              <a:t>Solarwind</a:t>
            </a:r>
            <a:r>
              <a:rPr lang="en-IN" sz="1000" dirty="0">
                <a:solidFill>
                  <a:schemeClr val="tx1"/>
                </a:solidFill>
                <a:latin typeface="Tenorite" panose="00000500000000000000" pitchFamily="2" charset="0"/>
                <a:cs typeface="Times New Roman" panose="02020603050405020304" pitchFamily="18" charset="0"/>
              </a:rPr>
              <a:t>, </a:t>
            </a:r>
            <a:r>
              <a:rPr lang="en-IN" sz="1000" dirty="0" err="1">
                <a:solidFill>
                  <a:schemeClr val="tx1"/>
                </a:solidFill>
                <a:latin typeface="Tenorite" panose="00000500000000000000" pitchFamily="2" charset="0"/>
                <a:cs typeface="Times New Roman" panose="02020603050405020304" pitchFamily="18" charset="0"/>
              </a:rPr>
              <a:t>Sitescope</a:t>
            </a:r>
            <a:r>
              <a:rPr lang="en-IN" sz="1000" dirty="0">
                <a:solidFill>
                  <a:schemeClr val="tx1"/>
                </a:solidFill>
                <a:latin typeface="Tenorite" panose="00000500000000000000" pitchFamily="2" charset="0"/>
                <a:cs typeface="Times New Roman" panose="02020603050405020304" pitchFamily="18" charset="0"/>
              </a:rPr>
              <a:t> application monitoring tools</a:t>
            </a:r>
          </a:p>
          <a:p>
            <a:pPr marL="171450" indent="-171450" algn="just">
              <a:buFont typeface="Arial" panose="020B0604020202020204" pitchFamily="34" charset="0"/>
              <a:buChar char="•"/>
              <a:tabLst>
                <a:tab pos="457200" algn="l"/>
              </a:tabLst>
            </a:pPr>
            <a:r>
              <a:rPr lang="en-US" sz="1000" dirty="0">
                <a:solidFill>
                  <a:schemeClr val="tx1"/>
                </a:solidFill>
                <a:latin typeface="Tenorite" panose="00000500000000000000" pitchFamily="2" charset="0"/>
                <a:cs typeface="Times New Roman" panose="02020603050405020304" pitchFamily="18" charset="0"/>
              </a:rPr>
              <a:t>Expertise in SAP HANA and ECC HA(pacemaker) cluster setup and administration.</a:t>
            </a:r>
            <a:endParaRPr lang="en-IN" sz="1000" dirty="0">
              <a:solidFill>
                <a:schemeClr val="tx1"/>
              </a:solidFill>
              <a:latin typeface="Tenorite" panose="00000500000000000000" pitchFamily="2" charset="0"/>
              <a:cs typeface="Times New Roman" panose="02020603050405020304" pitchFamily="18" charset="0"/>
            </a:endParaRPr>
          </a:p>
          <a:p>
            <a:pPr marL="171450" indent="-171450" algn="just">
              <a:buFont typeface="Arial" panose="020B0604020202020204" pitchFamily="34" charset="0"/>
              <a:buChar char="•"/>
              <a:tabLst>
                <a:tab pos="457200" algn="l"/>
              </a:tabLst>
            </a:pPr>
            <a:r>
              <a:rPr lang="en-US" sz="1000" dirty="0">
                <a:solidFill>
                  <a:schemeClr val="tx1"/>
                </a:solidFill>
                <a:latin typeface="Tenorite" panose="00000500000000000000" pitchFamily="2" charset="0"/>
                <a:cs typeface="Times New Roman" panose="02020603050405020304" pitchFamily="18" charset="0"/>
              </a:rPr>
              <a:t>Expertise in doing annual HA/DR test cases for HANA database and ECC application clusters.</a:t>
            </a:r>
            <a:endParaRPr lang="en-IN" sz="1000" dirty="0">
              <a:solidFill>
                <a:schemeClr val="tx1"/>
              </a:solidFill>
              <a:latin typeface="Tenorite" panose="00000500000000000000" pitchFamily="2" charset="0"/>
              <a:cs typeface="Times New Roman" panose="02020603050405020304" pitchFamily="18" charset="0"/>
            </a:endParaRPr>
          </a:p>
          <a:p>
            <a:pPr marL="171450" indent="-171450" algn="just">
              <a:buFont typeface="Arial" panose="020B0604020202020204" pitchFamily="34" charset="0"/>
              <a:buChar char="•"/>
              <a:tabLst>
                <a:tab pos="457200" algn="l"/>
              </a:tabLst>
            </a:pPr>
            <a:r>
              <a:rPr lang="en-US" sz="1000" dirty="0">
                <a:solidFill>
                  <a:schemeClr val="tx1"/>
                </a:solidFill>
                <a:latin typeface="Tenorite" panose="00000500000000000000" pitchFamily="2" charset="0"/>
                <a:cs typeface="Times New Roman" panose="02020603050405020304" pitchFamily="18" charset="0"/>
              </a:rPr>
              <a:t>Expertise in working collaboratively with SAP Basis team for performing HA/DR tests and worked on critical issues</a:t>
            </a:r>
            <a:endParaRPr lang="en-IN" sz="1000" dirty="0">
              <a:solidFill>
                <a:schemeClr val="tx1"/>
              </a:solidFill>
              <a:latin typeface="Tenorite" panose="00000500000000000000" pitchFamily="2" charset="0"/>
              <a:cs typeface="Times New Roman" panose="02020603050405020304" pitchFamily="18" charset="0"/>
            </a:endParaRPr>
          </a:p>
          <a:p>
            <a:pPr marL="171450" indent="-171450" algn="just">
              <a:buFont typeface="Arial" panose="020B0604020202020204" pitchFamily="34" charset="0"/>
              <a:buChar char="•"/>
              <a:tabLst>
                <a:tab pos="457200" algn="l"/>
              </a:tabLst>
            </a:pPr>
            <a:r>
              <a:rPr lang="en-IN" sz="1000" dirty="0">
                <a:solidFill>
                  <a:schemeClr val="tx1"/>
                </a:solidFill>
                <a:latin typeface="Tenorite" panose="00000500000000000000" pitchFamily="2" charset="0"/>
                <a:cs typeface="Times New Roman" panose="02020603050405020304" pitchFamily="18" charset="0"/>
              </a:rPr>
              <a:t>Good knowledge on setting up application Infrastructure environment &amp; debugging Application Infra issues</a:t>
            </a:r>
          </a:p>
          <a:p>
            <a:pPr marL="171450" indent="-171450" algn="just">
              <a:buFont typeface="Arial" panose="020B0604020202020204" pitchFamily="34" charset="0"/>
              <a:buChar char="•"/>
              <a:tabLst>
                <a:tab pos="457200" algn="l"/>
              </a:tabLst>
            </a:pPr>
            <a:r>
              <a:rPr lang="en-US" sz="1000" dirty="0">
                <a:solidFill>
                  <a:schemeClr val="tx1"/>
                </a:solidFill>
                <a:latin typeface="Tenorite" panose="00000500000000000000" pitchFamily="2" charset="0"/>
                <a:cs typeface="Times New Roman" panose="02020603050405020304" pitchFamily="18" charset="0"/>
              </a:rPr>
              <a:t>Expertise in working </a:t>
            </a:r>
            <a:r>
              <a:rPr lang="en-IN" sz="1000" dirty="0">
                <a:solidFill>
                  <a:schemeClr val="tx1"/>
                </a:solidFill>
                <a:latin typeface="Tenorite" panose="00000500000000000000" pitchFamily="2" charset="0"/>
                <a:cs typeface="Times New Roman" panose="02020603050405020304" pitchFamily="18" charset="0"/>
              </a:rPr>
              <a:t>OS Upgrades RHEL and </a:t>
            </a:r>
            <a:r>
              <a:rPr lang="en-IN" sz="1000" dirty="0" err="1">
                <a:solidFill>
                  <a:schemeClr val="tx1"/>
                </a:solidFill>
                <a:latin typeface="Tenorite" panose="00000500000000000000" pitchFamily="2" charset="0"/>
                <a:cs typeface="Times New Roman" panose="02020603050405020304" pitchFamily="18" charset="0"/>
              </a:rPr>
              <a:t>Suse</a:t>
            </a:r>
            <a:r>
              <a:rPr lang="en-IN" sz="1000" dirty="0">
                <a:solidFill>
                  <a:schemeClr val="tx1"/>
                </a:solidFill>
                <a:latin typeface="Tenorite" panose="00000500000000000000" pitchFamily="2" charset="0"/>
                <a:cs typeface="Times New Roman" panose="02020603050405020304" pitchFamily="18" charset="0"/>
              </a:rPr>
              <a:t> on SAP environment. </a:t>
            </a:r>
          </a:p>
          <a:p>
            <a:pPr marL="171450" indent="-171450" algn="just">
              <a:buFont typeface="Arial" panose="020B0604020202020204" pitchFamily="34" charset="0"/>
              <a:buChar char="•"/>
              <a:tabLst>
                <a:tab pos="457200" algn="l"/>
              </a:tabLst>
            </a:pPr>
            <a:r>
              <a:rPr lang="en-IN" sz="1000" dirty="0">
                <a:solidFill>
                  <a:schemeClr val="tx1"/>
                </a:solidFill>
                <a:latin typeface="Tenorite" panose="00000500000000000000" pitchFamily="2" charset="0"/>
                <a:cs typeface="Times New Roman" panose="02020603050405020304" pitchFamily="18" charset="0"/>
              </a:rPr>
              <a:t>Perform regular environment Infrastructure &amp; application health checks</a:t>
            </a:r>
          </a:p>
          <a:p>
            <a:pPr marL="171450" indent="-171450" algn="just">
              <a:buFont typeface="Arial" panose="020B0604020202020204" pitchFamily="34" charset="0"/>
              <a:buChar char="•"/>
              <a:tabLst>
                <a:tab pos="457200" algn="l"/>
              </a:tabLst>
            </a:pPr>
            <a:r>
              <a:rPr lang="en-IN" sz="1000" dirty="0">
                <a:solidFill>
                  <a:schemeClr val="tx1"/>
                </a:solidFill>
                <a:latin typeface="Tenorite" panose="00000500000000000000" pitchFamily="2" charset="0"/>
                <a:cs typeface="Times New Roman" panose="02020603050405020304" pitchFamily="18" charset="0"/>
              </a:rPr>
              <a:t>Having Experience High availability for SAP NetWeaver on Azure VMs on Red Hat Enterprise Linux for SAP applications multi-</a:t>
            </a:r>
            <a:r>
              <a:rPr lang="en-IN" sz="1000" dirty="0" err="1">
                <a:solidFill>
                  <a:schemeClr val="tx1"/>
                </a:solidFill>
                <a:latin typeface="Tenorite" panose="00000500000000000000" pitchFamily="2" charset="0"/>
                <a:cs typeface="Times New Roman" panose="02020603050405020304" pitchFamily="18" charset="0"/>
              </a:rPr>
              <a:t>SIDHigh</a:t>
            </a:r>
            <a:r>
              <a:rPr lang="en-IN" sz="1000" dirty="0">
                <a:solidFill>
                  <a:schemeClr val="tx1"/>
                </a:solidFill>
                <a:latin typeface="Tenorite" panose="00000500000000000000" pitchFamily="2" charset="0"/>
                <a:cs typeface="Times New Roman" panose="02020603050405020304" pitchFamily="18" charset="0"/>
              </a:rPr>
              <a:t> availability for SAP NetWeaver on Azure VMs on Red Hat Enterprise Linux for SAP applications ECC and SCM. </a:t>
            </a:r>
          </a:p>
          <a:p>
            <a:pPr marL="171450" indent="-171450" algn="just">
              <a:buFont typeface="Arial" panose="020B0604020202020204" pitchFamily="34" charset="0"/>
              <a:buChar char="•"/>
              <a:tabLst>
                <a:tab pos="457200" algn="l"/>
              </a:tabLst>
            </a:pPr>
            <a:r>
              <a:rPr lang="en-IN" sz="1000" dirty="0">
                <a:solidFill>
                  <a:schemeClr val="tx1"/>
                </a:solidFill>
                <a:latin typeface="Tenorite" panose="00000500000000000000" pitchFamily="2" charset="0"/>
                <a:cs typeface="Times New Roman" panose="02020603050405020304" pitchFamily="18" charset="0"/>
              </a:rPr>
              <a:t>Having an experience in setting up Infrastructure hardware/software, CICD Pipeline</a:t>
            </a:r>
          </a:p>
          <a:p>
            <a:pPr marL="171450" lvl="0" indent="-171450" algn="just">
              <a:buFont typeface="Arial" panose="020B0604020202020204" pitchFamily="34" charset="0"/>
              <a:buChar char="•"/>
              <a:tabLst>
                <a:tab pos="457200" algn="l"/>
              </a:tabLst>
            </a:pPr>
            <a:r>
              <a:rPr lang="en-IN" sz="1000" dirty="0">
                <a:solidFill>
                  <a:schemeClr val="tx1"/>
                </a:solidFill>
                <a:latin typeface="Tenorite" panose="00000500000000000000" pitchFamily="2" charset="0"/>
                <a:cs typeface="Times New Roman" panose="02020603050405020304" pitchFamily="18" charset="0"/>
              </a:rPr>
              <a:t>Building new servers using provisioning tools like ansible and migrating the application from old/legacy servers.</a:t>
            </a:r>
          </a:p>
          <a:p>
            <a:pPr marL="171450" lvl="0" indent="-171450" algn="just">
              <a:buFont typeface="Arial" panose="020B0604020202020204" pitchFamily="34" charset="0"/>
              <a:buChar char="•"/>
              <a:tabLst>
                <a:tab pos="457200" algn="l"/>
              </a:tabLst>
            </a:pPr>
            <a:r>
              <a:rPr lang="en-IN" sz="1000" dirty="0">
                <a:solidFill>
                  <a:schemeClr val="tx1"/>
                </a:solidFill>
                <a:latin typeface="Tenorite" panose="00000500000000000000" pitchFamily="2" charset="0"/>
                <a:cs typeface="Times New Roman" panose="02020603050405020304" pitchFamily="18" charset="0"/>
              </a:rPr>
              <a:t>Installing security tools and hardening the servers based on CIS benchmark.</a:t>
            </a:r>
          </a:p>
          <a:p>
            <a:pPr marL="171450" lvl="0" indent="-171450" algn="just">
              <a:buFont typeface="Arial" panose="020B0604020202020204" pitchFamily="34" charset="0"/>
              <a:buChar char="•"/>
              <a:tabLst>
                <a:tab pos="457200" algn="l"/>
              </a:tabLst>
            </a:pPr>
            <a:r>
              <a:rPr lang="en-IN" sz="1000" dirty="0">
                <a:solidFill>
                  <a:schemeClr val="tx1"/>
                </a:solidFill>
                <a:latin typeface="Tenorite" panose="00000500000000000000" pitchFamily="2" charset="0"/>
                <a:cs typeface="Times New Roman" panose="02020603050405020304" pitchFamily="18" charset="0"/>
              </a:rPr>
              <a:t>Handling escalations and providing root cause analysis. </a:t>
            </a:r>
          </a:p>
          <a:p>
            <a:pPr marL="171450" lvl="0" indent="-171450" algn="just">
              <a:buFont typeface="Arial" panose="020B0604020202020204" pitchFamily="34" charset="0"/>
              <a:buChar char="•"/>
              <a:tabLst>
                <a:tab pos="457200" algn="l"/>
              </a:tabLst>
            </a:pPr>
            <a:r>
              <a:rPr lang="en-US" sz="1000" dirty="0">
                <a:solidFill>
                  <a:schemeClr val="tx1"/>
                </a:solidFill>
                <a:latin typeface="Tenorite" panose="00000500000000000000" pitchFamily="2" charset="0"/>
                <a:cs typeface="Times New Roman" panose="02020603050405020304" pitchFamily="18" charset="0"/>
              </a:rPr>
              <a:t>Expertise in integrate with LDAP and Active directory and OS update and Upgrades</a:t>
            </a:r>
          </a:p>
          <a:p>
            <a:pPr marL="171450" lvl="0" indent="-171450" algn="just">
              <a:buFont typeface="Arial" panose="020B0604020202020204" pitchFamily="34" charset="0"/>
              <a:buChar char="•"/>
              <a:tabLst>
                <a:tab pos="457200" algn="l"/>
              </a:tabLst>
            </a:pPr>
            <a:r>
              <a:rPr lang="en-US" sz="1000" dirty="0">
                <a:solidFill>
                  <a:schemeClr val="tx1"/>
                </a:solidFill>
                <a:latin typeface="Tenorite" panose="00000500000000000000" pitchFamily="2" charset="0"/>
                <a:cs typeface="Times New Roman" panose="02020603050405020304" pitchFamily="18" charset="0"/>
              </a:rPr>
              <a:t>Expertise in </a:t>
            </a:r>
            <a:r>
              <a:rPr lang="en-US" sz="1000" dirty="0" err="1">
                <a:solidFill>
                  <a:schemeClr val="tx1"/>
                </a:solidFill>
                <a:latin typeface="Tenorite" panose="00000500000000000000" pitchFamily="2" charset="0"/>
                <a:cs typeface="Times New Roman" panose="02020603050405020304" pitchFamily="18" charset="0"/>
              </a:rPr>
              <a:t>Gluster</a:t>
            </a:r>
            <a:r>
              <a:rPr lang="en-US" sz="1000" dirty="0">
                <a:solidFill>
                  <a:schemeClr val="tx1"/>
                </a:solidFill>
                <a:latin typeface="Tenorite" panose="00000500000000000000" pitchFamily="2" charset="0"/>
                <a:cs typeface="Times New Roman" panose="02020603050405020304" pitchFamily="18" charset="0"/>
              </a:rPr>
              <a:t> server ,Azure premium storage and NFS.  </a:t>
            </a:r>
          </a:p>
          <a:p>
            <a:pPr marL="171450" lvl="0" indent="-171450" algn="just">
              <a:buFont typeface="Arial" panose="020B0604020202020204" pitchFamily="34" charset="0"/>
              <a:buChar char="•"/>
              <a:tabLst>
                <a:tab pos="457200" algn="l"/>
              </a:tabLst>
            </a:pPr>
            <a:r>
              <a:rPr lang="en-US" sz="1000" dirty="0">
                <a:solidFill>
                  <a:schemeClr val="tx1"/>
                </a:solidFill>
                <a:latin typeface="Tenorite" panose="00000500000000000000" pitchFamily="2" charset="0"/>
                <a:cs typeface="Times New Roman" panose="02020603050405020304" pitchFamily="18" charset="0"/>
              </a:rPr>
              <a:t>Having experience on </a:t>
            </a:r>
            <a:r>
              <a:rPr lang="en-US" sz="1000" dirty="0" err="1">
                <a:solidFill>
                  <a:schemeClr val="tx1"/>
                </a:solidFill>
                <a:latin typeface="Tenorite" panose="00000500000000000000" pitchFamily="2" charset="0"/>
                <a:cs typeface="Times New Roman" panose="02020603050405020304" pitchFamily="18" charset="0"/>
              </a:rPr>
              <a:t>linux</a:t>
            </a:r>
            <a:r>
              <a:rPr lang="en-US" sz="1000">
                <a:solidFill>
                  <a:schemeClr val="tx1"/>
                </a:solidFill>
                <a:latin typeface="Tenorite" panose="00000500000000000000" pitchFamily="2" charset="0"/>
                <a:cs typeface="Times New Roman" panose="02020603050405020304" pitchFamily="18" charset="0"/>
              </a:rPr>
              <a:t> tower transition.  </a:t>
            </a:r>
            <a:endParaRPr lang="en-IN" sz="1000" dirty="0">
              <a:solidFill>
                <a:schemeClr val="tx1"/>
              </a:solidFill>
              <a:latin typeface="Tenorite" panose="00000500000000000000" pitchFamily="2" charset="0"/>
              <a:cs typeface="Times New Roman" panose="02020603050405020304" pitchFamily="18" charset="0"/>
            </a:endParaRPr>
          </a:p>
          <a:p>
            <a:pPr algn="just">
              <a:tabLst>
                <a:tab pos="457200" algn="l"/>
              </a:tabLst>
            </a:pPr>
            <a:endParaRPr lang="en-IN" sz="1000" dirty="0">
              <a:solidFill>
                <a:schemeClr val="tx1"/>
              </a:solidFill>
              <a:latin typeface="Tenorite" panose="00000500000000000000" pitchFamily="2" charset="0"/>
              <a:cs typeface="Times New Roman" panose="02020603050405020304" pitchFamily="18" charset="0"/>
            </a:endParaRPr>
          </a:p>
          <a:p>
            <a:pPr algn="just">
              <a:tabLst>
                <a:tab pos="457200" algn="l"/>
              </a:tabLst>
            </a:pPr>
            <a:endParaRPr lang="en-IN" sz="1000" dirty="0">
              <a:solidFill>
                <a:schemeClr val="tx1"/>
              </a:solidFill>
              <a:latin typeface="Tenorite" panose="00000500000000000000" pitchFamily="2" charset="0"/>
              <a:cs typeface="Times New Roman" panose="02020603050405020304" pitchFamily="18" charset="0"/>
            </a:endParaRPr>
          </a:p>
          <a:p>
            <a:pPr algn="just">
              <a:tabLst>
                <a:tab pos="457200" algn="l"/>
              </a:tabLst>
            </a:pPr>
            <a:endParaRPr lang="en-IN" sz="1000" dirty="0">
              <a:solidFill>
                <a:schemeClr val="tx1"/>
              </a:solidFill>
              <a:latin typeface="Tenorite" panose="00000500000000000000" pitchFamily="2" charset="0"/>
              <a:cs typeface="Times New Roman" panose="02020603050405020304" pitchFamily="18" charset="0"/>
            </a:endParaRPr>
          </a:p>
        </p:txBody>
      </p:sp>
      <p:sp>
        <p:nvSpPr>
          <p:cNvPr id="4" name="Rectangle: Rounded Corners 3">
            <a:extLst>
              <a:ext uri="{FF2B5EF4-FFF2-40B4-BE49-F238E27FC236}">
                <a16:creationId xmlns:a16="http://schemas.microsoft.com/office/drawing/2014/main" id="{D9C5DEE3-3B9C-25FB-CBCF-E544A2F12084}"/>
              </a:ext>
            </a:extLst>
          </p:cNvPr>
          <p:cNvSpPr/>
          <p:nvPr/>
        </p:nvSpPr>
        <p:spPr>
          <a:xfrm>
            <a:off x="6159500" y="2227071"/>
            <a:ext cx="5935663" cy="4076836"/>
          </a:xfrm>
          <a:prstGeom prst="roundRect">
            <a:avLst>
              <a:gd name="adj" fmla="val 4996"/>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5" name="Rectangle: Rounded Corners 4">
            <a:extLst>
              <a:ext uri="{FF2B5EF4-FFF2-40B4-BE49-F238E27FC236}">
                <a16:creationId xmlns:a16="http://schemas.microsoft.com/office/drawing/2014/main" id="{0408B699-9836-DE41-B141-9106564F0594}"/>
              </a:ext>
            </a:extLst>
          </p:cNvPr>
          <p:cNvSpPr/>
          <p:nvPr/>
        </p:nvSpPr>
        <p:spPr>
          <a:xfrm>
            <a:off x="96838" y="96838"/>
            <a:ext cx="11998325" cy="1828800"/>
          </a:xfrm>
          <a:prstGeom prst="roundRect">
            <a:avLst>
              <a:gd name="adj" fmla="val 7678"/>
            </a:avLst>
          </a:prstGeom>
          <a:solidFill>
            <a:srgbClr val="341A55"/>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6" name="TextBox 2">
            <a:extLst>
              <a:ext uri="{FF2B5EF4-FFF2-40B4-BE49-F238E27FC236}">
                <a16:creationId xmlns:a16="http://schemas.microsoft.com/office/drawing/2014/main" id="{1A043179-E855-7586-8669-AB1654EFFE32}"/>
              </a:ext>
            </a:extLst>
          </p:cNvPr>
          <p:cNvSpPr txBox="1">
            <a:spLocks noChangeArrowheads="1"/>
          </p:cNvSpPr>
          <p:nvPr/>
        </p:nvSpPr>
        <p:spPr bwMode="auto">
          <a:xfrm>
            <a:off x="333262" y="306756"/>
            <a:ext cx="2731407"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b="1" dirty="0">
                <a:solidFill>
                  <a:schemeClr val="bg1"/>
                </a:solidFill>
                <a:latin typeface="Tenorite" panose="00000500000000000000" pitchFamily="2" charset="0"/>
                <a:ea typeface="Carlito"/>
                <a:cs typeface="Carlito"/>
              </a:rPr>
              <a:t>Marella Aditya</a:t>
            </a:r>
            <a:r>
              <a:rPr lang="en-US" sz="1800" b="1" dirty="0">
                <a:solidFill>
                  <a:schemeClr val="bg1"/>
                </a:solidFill>
                <a:effectLst/>
                <a:latin typeface="Tenorite" panose="00000500000000000000" pitchFamily="2" charset="0"/>
                <a:ea typeface="Carlito"/>
                <a:cs typeface="Carlito"/>
              </a:rPr>
              <a:t>	</a:t>
            </a:r>
          </a:p>
          <a:p>
            <a:pPr marL="0" marR="0" lvl="0" indent="0" algn="l" defTabSz="914400" rtl="0" eaLnBrk="1" fontAlgn="base" latinLnBrk="0" hangingPunct="1">
              <a:lnSpc>
                <a:spcPct val="100000"/>
              </a:lnSpc>
              <a:spcBef>
                <a:spcPct val="0"/>
              </a:spcBef>
              <a:spcAft>
                <a:spcPct val="0"/>
              </a:spcAft>
              <a:buClrTx/>
              <a:buSzTx/>
              <a:buFontTx/>
              <a:buNone/>
              <a:tabLst/>
              <a:defRPr/>
            </a:pPr>
            <a:r>
              <a:rPr lang="en-US" sz="1800" dirty="0">
                <a:solidFill>
                  <a:schemeClr val="bg1"/>
                </a:solidFill>
                <a:effectLst/>
                <a:latin typeface="Tenorite" panose="00000500000000000000" pitchFamily="2" charset="0"/>
                <a:ea typeface="Carlito"/>
                <a:cs typeface="Carlito"/>
              </a:rPr>
              <a:t>Senior Linux Administrator  E4</a:t>
            </a:r>
            <a:endParaRPr kumimoji="0" lang="en-US" altLang="en-DE" sz="1800" b="0" i="0" u="none" strike="noStrike" kern="1200" cap="none" spc="0" normalizeH="0" baseline="0" noProof="0" dirty="0">
              <a:ln>
                <a:noFill/>
              </a:ln>
              <a:solidFill>
                <a:schemeClr val="bg1"/>
              </a:solidFill>
              <a:effectLst/>
              <a:uLnTx/>
              <a:uFillTx/>
              <a:latin typeface="Tenorite" panose="00000500000000000000" pitchFamily="2" charset="0"/>
              <a:ea typeface="Arial Unicode MS"/>
              <a:cs typeface="Arial Unicode M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de-DE" altLang="en-DE" sz="1200" b="0" i="0" u="none" strike="noStrike" kern="1200" cap="none" spc="0" normalizeH="0" baseline="0" noProof="0" dirty="0">
                <a:ln>
                  <a:noFill/>
                </a:ln>
                <a:solidFill>
                  <a:schemeClr val="bg1"/>
                </a:solidFill>
                <a:effectLst/>
                <a:uLnTx/>
                <a:uFillTx/>
                <a:latin typeface="Tenorite" panose="00000500000000000000" pitchFamily="2" charset="0"/>
              </a:rPr>
              <a:t>Experience (Years): </a:t>
            </a:r>
            <a:r>
              <a:rPr lang="de-DE" altLang="en-DE" sz="1200" dirty="0">
                <a:solidFill>
                  <a:schemeClr val="bg1"/>
                </a:solidFill>
                <a:latin typeface="Tenorite" panose="00000500000000000000" pitchFamily="2" charset="0"/>
              </a:rPr>
              <a:t>13+</a:t>
            </a:r>
            <a:endParaRPr kumimoji="0" lang="en-GB" altLang="en-DE" sz="1200" b="0" i="0" u="none" strike="noStrike" kern="1200" cap="none" spc="0" normalizeH="0" baseline="0" noProof="0" dirty="0">
              <a:ln>
                <a:noFill/>
              </a:ln>
              <a:solidFill>
                <a:schemeClr val="bg1"/>
              </a:solidFill>
              <a:effectLst/>
              <a:uLnTx/>
              <a:uFillTx/>
              <a:latin typeface="Tenorite" panose="00000500000000000000" pitchFamily="2" charset="0"/>
            </a:endParaRPr>
          </a:p>
        </p:txBody>
      </p:sp>
      <p:sp>
        <p:nvSpPr>
          <p:cNvPr id="7" name="Text Box 2">
            <a:extLst>
              <a:ext uri="{FF2B5EF4-FFF2-40B4-BE49-F238E27FC236}">
                <a16:creationId xmlns:a16="http://schemas.microsoft.com/office/drawing/2014/main" id="{1DC1BA4C-3813-05A7-4374-341D59A04E89}"/>
              </a:ext>
            </a:extLst>
          </p:cNvPr>
          <p:cNvSpPr txBox="1">
            <a:spLocks noChangeArrowheads="1"/>
          </p:cNvSpPr>
          <p:nvPr/>
        </p:nvSpPr>
        <p:spPr bwMode="auto">
          <a:xfrm>
            <a:off x="3472781" y="166601"/>
            <a:ext cx="4642519" cy="1649682"/>
          </a:xfrm>
          <a:prstGeom prst="rect">
            <a:avLst/>
          </a:prstGeom>
          <a:noFill/>
          <a:ln w="9525">
            <a:noFill/>
            <a:miter lim="800000"/>
            <a:headEnd/>
            <a:tailEnd/>
          </a:ln>
        </p:spPr>
        <p:txBody>
          <a:bodyPr wrap="square" lIns="76200" tIns="38100" rIns="76200" bIns="38100">
            <a:spAutoFit/>
          </a:bodyPr>
          <a:lstStyle/>
          <a:p>
            <a:pPr marL="176209" marR="0" lvl="0" indent="-176209" algn="l" defTabSz="914400" rtl="0" eaLnBrk="1" fontAlgn="auto" latinLnBrk="0" hangingPunct="1">
              <a:lnSpc>
                <a:spcPct val="90000"/>
              </a:lnSpc>
              <a:spcBef>
                <a:spcPts val="0"/>
              </a:spcBef>
              <a:spcAft>
                <a:spcPts val="0"/>
              </a:spcAft>
              <a:buClr>
                <a:srgbClr val="1C1C1C"/>
              </a:buClr>
              <a:buSzTx/>
              <a:buFontTx/>
              <a:buNone/>
              <a:tabLst/>
              <a:defRPr/>
            </a:pPr>
            <a:r>
              <a:rPr lang="en-US" sz="900" b="1" dirty="0">
                <a:solidFill>
                  <a:schemeClr val="bg1"/>
                </a:solidFill>
                <a:latin typeface="Tenorite" panose="00000500000000000000" pitchFamily="2" charset="0"/>
              </a:rPr>
              <a:t>Summary</a:t>
            </a:r>
            <a:r>
              <a:rPr kumimoji="0" lang="en-US" sz="900" b="1" i="0" u="none" strike="noStrike" kern="1200" cap="none" spc="0" normalizeH="0" baseline="0" noProof="0" dirty="0">
                <a:ln>
                  <a:noFill/>
                </a:ln>
                <a:solidFill>
                  <a:schemeClr val="bg1"/>
                </a:solidFill>
                <a:effectLst/>
                <a:uLnTx/>
                <a:uFillTx/>
                <a:latin typeface="Tenorite" panose="00000500000000000000" pitchFamily="2" charset="0"/>
                <a:ea typeface="+mn-ea"/>
                <a:cs typeface="+mn-cs"/>
              </a:rPr>
              <a:t> </a:t>
            </a:r>
          </a:p>
          <a:p>
            <a:pPr marL="176209" marR="0" lvl="0" indent="-176209" algn="l" defTabSz="914400" rtl="0" eaLnBrk="1" fontAlgn="auto" latinLnBrk="0" hangingPunct="1">
              <a:lnSpc>
                <a:spcPct val="90000"/>
              </a:lnSpc>
              <a:spcBef>
                <a:spcPts val="0"/>
              </a:spcBef>
              <a:spcAft>
                <a:spcPts val="0"/>
              </a:spcAft>
              <a:buClr>
                <a:srgbClr val="1C1C1C"/>
              </a:buClr>
              <a:buSzTx/>
              <a:buFontTx/>
              <a:buNone/>
              <a:tabLst/>
              <a:defRPr/>
            </a:pPr>
            <a:endParaRPr kumimoji="0" lang="en-US" sz="900" b="1" i="0" u="none" strike="noStrike" kern="1200" cap="none" spc="0" normalizeH="0" baseline="0" noProof="0" dirty="0">
              <a:ln>
                <a:noFill/>
              </a:ln>
              <a:solidFill>
                <a:schemeClr val="bg1"/>
              </a:solidFill>
              <a:effectLst/>
              <a:uLnTx/>
              <a:uFillTx/>
              <a:latin typeface="Tenorite" panose="00000500000000000000" pitchFamily="2" charset="0"/>
              <a:ea typeface="+mn-ea"/>
              <a:cs typeface="+mn-cs"/>
            </a:endParaRPr>
          </a:p>
          <a:p>
            <a:pPr marL="171450" lvl="0" indent="-171450">
              <a:spcBef>
                <a:spcPts val="5"/>
              </a:spcBef>
              <a:buFont typeface="Arial" panose="020B0604020202020204" pitchFamily="34" charset="0"/>
              <a:buChar char="•"/>
              <a:tabLst>
                <a:tab pos="521335" algn="l"/>
              </a:tabLst>
            </a:pPr>
            <a:r>
              <a:rPr lang="en-IN" sz="1100" dirty="0">
                <a:solidFill>
                  <a:schemeClr val="bg1"/>
                </a:solidFill>
                <a:effectLst/>
                <a:latin typeface="Tenorite" panose="00000500000000000000" pitchFamily="2" charset="0"/>
                <a:ea typeface="Calibri" panose="020F0502020204030204" pitchFamily="34" charset="0"/>
              </a:rPr>
              <a:t>13+ years of cross-functional experience in LINUX, Ansible, Cloud &amp;Infra System Administrator and UNIX Administrator and providing IT solution in various Technologies like LINUX ,UNIX etc. Hands on experience in handling end to end process transition. And creating HLD,LLD and KB Articles.</a:t>
            </a:r>
          </a:p>
          <a:p>
            <a:pPr marL="171450" lvl="0" indent="-171450">
              <a:spcBef>
                <a:spcPts val="5"/>
              </a:spcBef>
              <a:buFont typeface="Arial" panose="020B0604020202020204" pitchFamily="34" charset="0"/>
              <a:buChar char="•"/>
              <a:tabLst>
                <a:tab pos="521335" algn="l"/>
              </a:tabLst>
            </a:pPr>
            <a:r>
              <a:rPr lang="en-US" sz="1100" dirty="0">
                <a:solidFill>
                  <a:schemeClr val="bg1"/>
                </a:solidFill>
                <a:effectLst/>
                <a:latin typeface="Tenorite" panose="00000500000000000000" pitchFamily="2" charset="0"/>
                <a:ea typeface="Carlito"/>
                <a:cs typeface="Carlito"/>
              </a:rPr>
              <a:t>(</a:t>
            </a:r>
            <a:r>
              <a:rPr lang="en-US" sz="1100" dirty="0">
                <a:solidFill>
                  <a:schemeClr val="bg1"/>
                </a:solidFill>
                <a:latin typeface="Tenorite" panose="00000500000000000000" pitchFamily="2" charset="0"/>
                <a:ea typeface="Carlito"/>
                <a:cs typeface="Carlito"/>
              </a:rPr>
              <a:t>AWS/</a:t>
            </a:r>
            <a:r>
              <a:rPr lang="en-US" sz="1100" dirty="0">
                <a:solidFill>
                  <a:schemeClr val="bg1"/>
                </a:solidFill>
                <a:effectLst/>
                <a:latin typeface="Tenorite" panose="00000500000000000000" pitchFamily="2" charset="0"/>
                <a:ea typeface="Carlito"/>
                <a:cs typeface="Carlito"/>
              </a:rPr>
              <a:t>Azure/DevOps/Linux) includes Having 3 years of experience as DevOps Engineer.</a:t>
            </a:r>
            <a:endParaRPr lang="en-IN" sz="1100" dirty="0">
              <a:solidFill>
                <a:schemeClr val="bg1"/>
              </a:solidFill>
              <a:effectLst/>
              <a:latin typeface="Tenorite" panose="00000500000000000000" pitchFamily="2" charset="0"/>
              <a:ea typeface="Carlito"/>
              <a:cs typeface="Wingdings" panose="05000000000000000000" pitchFamily="2" charset="2"/>
            </a:endParaRPr>
          </a:p>
          <a:p>
            <a:pPr lvl="0">
              <a:spcBef>
                <a:spcPts val="5"/>
              </a:spcBef>
              <a:tabLst>
                <a:tab pos="521335" algn="l"/>
              </a:tabLst>
            </a:pPr>
            <a:endParaRPr lang="en-IN" sz="900" dirty="0">
              <a:solidFill>
                <a:schemeClr val="bg1"/>
              </a:solidFill>
              <a:effectLst/>
              <a:latin typeface="Tenorite" panose="00000500000000000000" pitchFamily="2" charset="0"/>
              <a:ea typeface="Carlito"/>
              <a:cs typeface="Wingdings" panose="05000000000000000000" pitchFamily="2" charset="2"/>
            </a:endParaRPr>
          </a:p>
        </p:txBody>
      </p:sp>
      <p:grpSp>
        <p:nvGrpSpPr>
          <p:cNvPr id="8" name="Group 10">
            <a:extLst>
              <a:ext uri="{FF2B5EF4-FFF2-40B4-BE49-F238E27FC236}">
                <a16:creationId xmlns:a16="http://schemas.microsoft.com/office/drawing/2014/main" id="{3651E9D7-E8C3-AC14-20AD-CFA023645838}"/>
              </a:ext>
            </a:extLst>
          </p:cNvPr>
          <p:cNvGrpSpPr>
            <a:grpSpLocks/>
          </p:cNvGrpSpPr>
          <p:nvPr/>
        </p:nvGrpSpPr>
        <p:grpSpPr bwMode="auto">
          <a:xfrm>
            <a:off x="3074307" y="340495"/>
            <a:ext cx="5040993" cy="1428750"/>
            <a:chOff x="3948546" y="332142"/>
            <a:chExt cx="4038600" cy="1428078"/>
          </a:xfrm>
        </p:grpSpPr>
        <p:cxnSp>
          <p:nvCxnSpPr>
            <p:cNvPr id="9" name="Straight Connector 8">
              <a:extLst>
                <a:ext uri="{FF2B5EF4-FFF2-40B4-BE49-F238E27FC236}">
                  <a16:creationId xmlns:a16="http://schemas.microsoft.com/office/drawing/2014/main" id="{39A789DD-722E-BFD9-C8E2-3A80818BC19B}"/>
                </a:ext>
              </a:extLst>
            </p:cNvPr>
            <p:cNvCxnSpPr>
              <a:cxnSpLocks/>
            </p:cNvCxnSpPr>
            <p:nvPr/>
          </p:nvCxnSpPr>
          <p:spPr>
            <a:xfrm>
              <a:off x="3948546" y="332142"/>
              <a:ext cx="0" cy="1428078"/>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22814D42-9AED-22BF-2A01-1F05BCB36A25}"/>
                </a:ext>
              </a:extLst>
            </p:cNvPr>
            <p:cNvCxnSpPr>
              <a:cxnSpLocks/>
            </p:cNvCxnSpPr>
            <p:nvPr/>
          </p:nvCxnSpPr>
          <p:spPr>
            <a:xfrm>
              <a:off x="7987146" y="332142"/>
              <a:ext cx="0" cy="1428078"/>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11" name="Text Box 9">
            <a:extLst>
              <a:ext uri="{FF2B5EF4-FFF2-40B4-BE49-F238E27FC236}">
                <a16:creationId xmlns:a16="http://schemas.microsoft.com/office/drawing/2014/main" id="{22748C74-42BD-4665-4B01-03AA2D97D5C0}"/>
              </a:ext>
            </a:extLst>
          </p:cNvPr>
          <p:cNvSpPr txBox="1">
            <a:spLocks noChangeArrowheads="1"/>
          </p:cNvSpPr>
          <p:nvPr/>
        </p:nvSpPr>
        <p:spPr bwMode="auto">
          <a:xfrm>
            <a:off x="8315438" y="96838"/>
            <a:ext cx="3543300" cy="2055947"/>
          </a:xfrm>
          <a:prstGeom prst="rect">
            <a:avLst/>
          </a:prstGeom>
          <a:noFill/>
          <a:ln w="9525" algn="ctr">
            <a:noFill/>
            <a:miter lim="800000"/>
            <a:headEnd/>
            <a:tailEnd/>
          </a:ln>
        </p:spPr>
        <p:txBody>
          <a:bodyPr lIns="76200" tIns="38100" rIns="76200" bIns="38100">
            <a:spAutoFit/>
          </a:bodyPr>
          <a:lstStyle/>
          <a:p>
            <a:pPr marL="176209" marR="0" lvl="0" indent="-176209" defTabSz="914400" rtl="0" eaLnBrk="1" fontAlgn="auto" latinLnBrk="0" hangingPunct="1">
              <a:lnSpc>
                <a:spcPct val="90000"/>
              </a:lnSpc>
              <a:spcBef>
                <a:spcPts val="0"/>
              </a:spcBef>
              <a:spcAft>
                <a:spcPts val="0"/>
              </a:spcAft>
              <a:buClr>
                <a:srgbClr val="000000"/>
              </a:buClr>
              <a:buSzPct val="25000"/>
              <a:buFontTx/>
              <a:buNone/>
              <a:tabLst/>
              <a:defRPr/>
            </a:pPr>
            <a:r>
              <a:rPr kumimoji="0" lang="en-US" sz="1200" b="1" i="0" u="none" strike="noStrike" kern="1200" cap="none" spc="0" normalizeH="0" baseline="0" noProof="0" dirty="0">
                <a:ln>
                  <a:noFill/>
                </a:ln>
                <a:solidFill>
                  <a:schemeClr val="bg1"/>
                </a:solidFill>
                <a:effectLst/>
                <a:uLnTx/>
                <a:uFillTx/>
                <a:latin typeface="Tenorite" panose="00000500000000000000" pitchFamily="2" charset="0"/>
                <a:ea typeface="+mn-ea"/>
                <a:cs typeface="+mn-cs"/>
              </a:rPr>
              <a:t>Education</a:t>
            </a:r>
          </a:p>
          <a:p>
            <a:pPr marL="176209" marR="0" lvl="0" indent="-176209" algn="l" defTabSz="914400" rtl="0" eaLnBrk="1" fontAlgn="auto" latinLnBrk="0" hangingPunct="1">
              <a:lnSpc>
                <a:spcPct val="90000"/>
              </a:lnSpc>
              <a:spcBef>
                <a:spcPts val="0"/>
              </a:spcBef>
              <a:spcAft>
                <a:spcPts val="0"/>
              </a:spcAft>
              <a:buClr>
                <a:srgbClr val="1C1C1C"/>
              </a:buClr>
              <a:buSzTx/>
              <a:buFontTx/>
              <a:buNone/>
              <a:tabLst/>
              <a:defRPr/>
            </a:pPr>
            <a:endParaRPr kumimoji="0" lang="en-US" sz="1200" b="1" i="0" u="none" strike="noStrike" kern="1200" cap="none" spc="0" normalizeH="0" baseline="0" noProof="0" dirty="0">
              <a:ln>
                <a:noFill/>
              </a:ln>
              <a:solidFill>
                <a:schemeClr val="bg1"/>
              </a:solidFill>
              <a:effectLst/>
              <a:uLnTx/>
              <a:uFillTx/>
              <a:latin typeface="Tenorite" panose="00000500000000000000" pitchFamily="2" charset="0"/>
              <a:ea typeface="+mn-ea"/>
              <a:cs typeface="+mn-cs"/>
            </a:endParaRPr>
          </a:p>
          <a:p>
            <a:pPr marL="108000" indent="-108000">
              <a:spcBef>
                <a:spcPts val="5"/>
              </a:spcBef>
              <a:buFont typeface="Arial" panose="020B0604020202020204" pitchFamily="34" charset="0"/>
              <a:buChar char="•"/>
              <a:tabLst>
                <a:tab pos="521335" algn="l"/>
              </a:tabLst>
            </a:pPr>
            <a:r>
              <a:rPr lang="en-GB" sz="1100" b="1" spc="-2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B.E  (Computer Science)  from SATHYABAMA University.</a:t>
            </a:r>
            <a:endParaRPr lang="en-IN" sz="1100" dirty="0">
              <a:solidFill>
                <a:schemeClr val="bg1"/>
              </a:solidFill>
              <a:effectLst/>
              <a:latin typeface="Times New Roman" panose="02020603050405020304" pitchFamily="18" charset="0"/>
              <a:ea typeface="Times New Roman" panose="02020603050405020304" pitchFamily="18" charset="0"/>
              <a:cs typeface="Calibri" panose="020F0502020204030204" pitchFamily="34" charset="0"/>
            </a:endParaRPr>
          </a:p>
          <a:p>
            <a:pPr marL="108000" indent="-108000">
              <a:spcBef>
                <a:spcPts val="5"/>
              </a:spcBef>
              <a:buFont typeface="Arial" panose="020B0604020202020204" pitchFamily="34" charset="0"/>
              <a:buChar char="•"/>
              <a:tabLst>
                <a:tab pos="521335" algn="l"/>
              </a:tabLst>
            </a:pPr>
            <a:r>
              <a:rPr lang="en-US" sz="1200" b="0" dirty="0">
                <a:solidFill>
                  <a:schemeClr val="bg1"/>
                </a:solidFill>
                <a:effectLst/>
                <a:latin typeface="Tenorite" panose="00000500000000000000" pitchFamily="2" charset="0"/>
                <a:ea typeface="MS Mincho;ＭＳ 明朝"/>
                <a:cs typeface="Times New Roman" panose="02020603050405020304" pitchFamily="18" charset="0"/>
              </a:rPr>
              <a:t>Certified as AWS solution architect</a:t>
            </a:r>
            <a:endParaRPr lang="en-US" sz="1200" dirty="0">
              <a:solidFill>
                <a:schemeClr val="bg1"/>
              </a:solidFill>
              <a:latin typeface="Tenorite" panose="00000500000000000000" pitchFamily="2" charset="0"/>
              <a:ea typeface="MS Mincho;ＭＳ 明朝"/>
              <a:cs typeface="Times New Roman" panose="02020603050405020304" pitchFamily="18" charset="0"/>
            </a:endParaRPr>
          </a:p>
          <a:p>
            <a:pPr marL="108000" indent="-108000">
              <a:spcBef>
                <a:spcPts val="5"/>
              </a:spcBef>
              <a:buFont typeface="Arial" panose="020B0604020202020204" pitchFamily="34" charset="0"/>
              <a:buChar char="•"/>
              <a:tabLst>
                <a:tab pos="521335" algn="l"/>
              </a:tabLst>
            </a:pPr>
            <a:r>
              <a:rPr lang="en-US" sz="1200" dirty="0">
                <a:solidFill>
                  <a:schemeClr val="bg1"/>
                </a:solidFill>
                <a:latin typeface="Tenorite" panose="00000500000000000000" pitchFamily="2" charset="0"/>
                <a:ea typeface="MS Mincho;ＭＳ 明朝"/>
                <a:cs typeface="Times New Roman" panose="02020603050405020304" pitchFamily="18" charset="0"/>
              </a:rPr>
              <a:t>RHCE</a:t>
            </a:r>
            <a:br>
              <a:rPr lang="en-US" sz="1200" dirty="0">
                <a:solidFill>
                  <a:schemeClr val="bg1"/>
                </a:solidFill>
                <a:latin typeface="Tenorite" panose="00000500000000000000" pitchFamily="2" charset="0"/>
                <a:ea typeface="MS Mincho;ＭＳ 明朝"/>
                <a:cs typeface="Times New Roman" panose="02020603050405020304" pitchFamily="18" charset="0"/>
              </a:rPr>
            </a:br>
            <a:r>
              <a:rPr lang="en-US" sz="1200" dirty="0">
                <a:solidFill>
                  <a:schemeClr val="bg1"/>
                </a:solidFill>
                <a:latin typeface="Tenorite" panose="00000500000000000000" pitchFamily="2" charset="0"/>
                <a:ea typeface="MS Mincho;ＭＳ 明朝"/>
                <a:cs typeface="Times New Roman" panose="02020603050405020304" pitchFamily="18" charset="0"/>
              </a:rPr>
              <a:t>      </a:t>
            </a:r>
            <a:r>
              <a:rPr lang="en-US" sz="1000" b="1" spc="-2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Certificate ID :805011775558271 </a:t>
            </a:r>
            <a:endParaRPr lang="en-IN" sz="1000" spc="-20" dirty="0">
              <a:solidFill>
                <a:schemeClr val="bg1"/>
              </a:solidFill>
              <a:effectLst/>
              <a:latin typeface="Times New Roman" panose="02020603050405020304" pitchFamily="18" charset="0"/>
              <a:ea typeface="Times New Roman" panose="02020603050405020304" pitchFamily="18" charset="0"/>
              <a:cs typeface="Symbol" panose="05050102010706020507" pitchFamily="18" charset="2"/>
            </a:endParaRPr>
          </a:p>
          <a:p>
            <a:pPr lvl="0" algn="just">
              <a:buSzPts val="1100"/>
            </a:pPr>
            <a:r>
              <a:rPr lang="en-US" sz="1000" b="1" spc="-2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Certificate ID V7 ,V8: 110-746-831</a:t>
            </a:r>
            <a:endParaRPr lang="en-IN" sz="1000" spc="-20" dirty="0">
              <a:solidFill>
                <a:schemeClr val="bg1"/>
              </a:solidFill>
              <a:effectLst/>
              <a:latin typeface="Times New Roman" panose="02020603050405020304" pitchFamily="18" charset="0"/>
              <a:ea typeface="Times New Roman" panose="02020603050405020304" pitchFamily="18" charset="0"/>
              <a:cs typeface="Symbol" panose="05050102010706020507" pitchFamily="18" charset="2"/>
            </a:endParaRPr>
          </a:p>
          <a:p>
            <a:pPr marL="342900" lvl="0" indent="-342900" algn="just">
              <a:buSzPts val="1100"/>
              <a:buFont typeface="Symbol" panose="05050102010706020507" pitchFamily="18" charset="2"/>
              <a:buChar char=""/>
            </a:pPr>
            <a:r>
              <a:rPr lang="en-US" sz="900" b="1" spc="-2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OCI Certified.</a:t>
            </a:r>
            <a:endParaRPr lang="en-IN" sz="900" spc="-20" dirty="0">
              <a:solidFill>
                <a:schemeClr val="bg1"/>
              </a:solidFill>
              <a:effectLst/>
              <a:latin typeface="Times New Roman" panose="02020603050405020304" pitchFamily="18" charset="0"/>
              <a:ea typeface="Times New Roman" panose="02020603050405020304" pitchFamily="18" charset="0"/>
              <a:cs typeface="Symbol" panose="05050102010706020507" pitchFamily="18" charset="2"/>
            </a:endParaRPr>
          </a:p>
          <a:p>
            <a:pPr marL="342900" lvl="0" indent="-342900" algn="just">
              <a:buSzPts val="1100"/>
              <a:buFont typeface="Symbol" panose="05050102010706020507" pitchFamily="18" charset="2"/>
              <a:buChar char=""/>
            </a:pPr>
            <a:r>
              <a:rPr lang="en-US" sz="900" b="1" spc="-2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AWS solution architect associate</a:t>
            </a:r>
            <a:endParaRPr lang="en-IN" sz="900" spc="-20" dirty="0">
              <a:solidFill>
                <a:schemeClr val="bg1"/>
              </a:solidFill>
              <a:effectLst/>
              <a:latin typeface="Times New Roman" panose="02020603050405020304" pitchFamily="18" charset="0"/>
              <a:ea typeface="Times New Roman" panose="02020603050405020304" pitchFamily="18" charset="0"/>
              <a:cs typeface="Symbol" panose="05050102010706020507" pitchFamily="18" charset="2"/>
            </a:endParaRPr>
          </a:p>
          <a:p>
            <a:pPr marL="342900" lvl="0" indent="-342900" algn="just">
              <a:buSzPts val="1100"/>
              <a:buFont typeface="Symbol" panose="05050102010706020507" pitchFamily="18" charset="2"/>
              <a:buChar char=""/>
            </a:pPr>
            <a:r>
              <a:rPr lang="en-US" sz="900" b="1" spc="-2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AZ900 &amp; AZ400 Certified </a:t>
            </a:r>
            <a:endParaRPr lang="en-IN" sz="900" spc="-20" dirty="0">
              <a:solidFill>
                <a:schemeClr val="bg1"/>
              </a:solidFill>
              <a:effectLst/>
              <a:latin typeface="Times New Roman" panose="02020603050405020304" pitchFamily="18" charset="0"/>
              <a:ea typeface="Times New Roman" panose="02020603050405020304" pitchFamily="18" charset="0"/>
              <a:cs typeface="Symbol" panose="05050102010706020507" pitchFamily="18" charset="2"/>
            </a:endParaRPr>
          </a:p>
          <a:p>
            <a:pPr marL="108000" indent="-108000">
              <a:spcBef>
                <a:spcPts val="5"/>
              </a:spcBef>
              <a:buFont typeface="Arial" panose="020B0604020202020204" pitchFamily="34" charset="0"/>
              <a:buChar char="•"/>
              <a:tabLst>
                <a:tab pos="521335" algn="l"/>
              </a:tabLst>
            </a:pPr>
            <a:endParaRPr lang="en-US" sz="1200" b="0" dirty="0">
              <a:solidFill>
                <a:schemeClr val="bg1"/>
              </a:solidFill>
              <a:effectLst/>
              <a:latin typeface="Tenorite" panose="00000500000000000000" pitchFamily="2" charset="0"/>
              <a:ea typeface="MS Mincho;ＭＳ 明朝"/>
              <a:cs typeface="Times New Roman" panose="02020603050405020304" pitchFamily="18" charset="0"/>
            </a:endParaRPr>
          </a:p>
        </p:txBody>
      </p:sp>
      <p:sp>
        <p:nvSpPr>
          <p:cNvPr id="13" name="Text Box 19">
            <a:extLst>
              <a:ext uri="{FF2B5EF4-FFF2-40B4-BE49-F238E27FC236}">
                <a16:creationId xmlns:a16="http://schemas.microsoft.com/office/drawing/2014/main" id="{02E6FC99-F0F1-98C5-84E8-FB32A712DF65}"/>
              </a:ext>
            </a:extLst>
          </p:cNvPr>
          <p:cNvSpPr txBox="1">
            <a:spLocks noChangeArrowheads="1"/>
          </p:cNvSpPr>
          <p:nvPr/>
        </p:nvSpPr>
        <p:spPr bwMode="auto">
          <a:xfrm>
            <a:off x="6278562" y="2301017"/>
            <a:ext cx="5570538" cy="2716128"/>
          </a:xfrm>
          <a:prstGeom prst="rect">
            <a:avLst/>
          </a:prstGeom>
          <a:noFill/>
          <a:ln w="9525">
            <a:noFill/>
            <a:miter lim="800000"/>
            <a:headEnd/>
            <a:tailEnd/>
          </a:ln>
        </p:spPr>
        <p:txBody>
          <a:bodyPr wrap="square" lIns="76200" tIns="38100" rIns="76200" bIns="38100">
            <a:spAutoFit/>
          </a:bodyPr>
          <a:lstStyle/>
          <a:p>
            <a:pPr marL="63500">
              <a:spcBef>
                <a:spcPts val="255"/>
              </a:spcBef>
            </a:pPr>
            <a:r>
              <a:rPr lang="en-US" sz="1400" b="1" dirty="0">
                <a:latin typeface="Tenorite" panose="00000500000000000000" pitchFamily="2" charset="0"/>
              </a:rPr>
              <a:t>Experience Details:</a:t>
            </a:r>
          </a:p>
          <a:p>
            <a:endParaRPr lang="en-US" sz="950" b="0" dirty="0">
              <a:effectLst/>
              <a:latin typeface="Tenorite" panose="00000500000000000000" pitchFamily="2" charset="0"/>
              <a:ea typeface="MS Mincho;ＭＳ 明朝"/>
              <a:cs typeface="Times New Roman" panose="02020603050405020304" pitchFamily="18" charset="0"/>
            </a:endParaRPr>
          </a:p>
          <a:p>
            <a:r>
              <a:rPr lang="en-US" sz="1000" b="0" dirty="0">
                <a:effectLst/>
                <a:latin typeface="Tenorite" panose="00000500000000000000" pitchFamily="2" charset="0"/>
                <a:ea typeface="MS Mincho;ＭＳ 明朝"/>
                <a:cs typeface="Times New Roman" panose="02020603050405020304" pitchFamily="18" charset="0"/>
              </a:rPr>
              <a:t>  Cloud: 		     AWS / Azure </a:t>
            </a:r>
          </a:p>
          <a:p>
            <a:r>
              <a:rPr lang="en-US" sz="1000" dirty="0">
                <a:latin typeface="Tenorite" panose="00000500000000000000" pitchFamily="2" charset="0"/>
                <a:ea typeface="MS Mincho;ＭＳ 明朝"/>
                <a:cs typeface="Times New Roman" panose="02020603050405020304" pitchFamily="18" charset="0"/>
              </a:rPr>
              <a:t>  </a:t>
            </a:r>
            <a:r>
              <a:rPr lang="en-US" sz="1000" b="0" dirty="0">
                <a:effectLst/>
                <a:latin typeface="Tenorite" panose="00000500000000000000" pitchFamily="2" charset="0"/>
                <a:ea typeface="MS Mincho;ＭＳ 明朝"/>
                <a:cs typeface="Times New Roman" panose="02020603050405020304" pitchFamily="18" charset="0"/>
              </a:rPr>
              <a:t>Operating Systems:</a:t>
            </a:r>
            <a:r>
              <a:rPr lang="en-US" sz="1000" dirty="0">
                <a:latin typeface="Tenorite" panose="00000500000000000000" pitchFamily="2" charset="0"/>
                <a:ea typeface="MS Mincho;ＭＳ 明朝"/>
                <a:cs typeface="Times New Roman" panose="02020603050405020304" pitchFamily="18" charset="0"/>
              </a:rPr>
              <a:t>	     </a:t>
            </a:r>
            <a:r>
              <a:rPr lang="en-US" sz="1000" b="0" dirty="0" err="1">
                <a:effectLst/>
                <a:latin typeface="Tenorite" panose="00000500000000000000" pitchFamily="2" charset="0"/>
                <a:ea typeface="MS Mincho;ＭＳ 明朝"/>
                <a:cs typeface="Times New Roman" panose="02020603050405020304" pitchFamily="18" charset="0"/>
              </a:rPr>
              <a:t>Redhat</a:t>
            </a:r>
            <a:r>
              <a:rPr lang="en-US" sz="1000" b="0" dirty="0">
                <a:effectLst/>
                <a:latin typeface="Tenorite" panose="00000500000000000000" pitchFamily="2" charset="0"/>
                <a:ea typeface="MS Mincho;ＭＳ 明朝"/>
                <a:cs typeface="Times New Roman" panose="02020603050405020304" pitchFamily="18" charset="0"/>
              </a:rPr>
              <a:t> Linux/Ubuntu/CentOS/</a:t>
            </a:r>
            <a:r>
              <a:rPr lang="en-US" sz="1000" b="0" dirty="0" err="1">
                <a:effectLst/>
                <a:latin typeface="Tenorite" panose="00000500000000000000" pitchFamily="2" charset="0"/>
                <a:ea typeface="MS Mincho;ＭＳ 明朝"/>
                <a:cs typeface="Times New Roman" panose="02020603050405020304" pitchFamily="18" charset="0"/>
              </a:rPr>
              <a:t>Suse</a:t>
            </a:r>
            <a:endParaRPr lang="en-IN" sz="1000" b="1" dirty="0">
              <a:effectLst/>
              <a:latin typeface="Tenorite" panose="00000500000000000000" pitchFamily="2" charset="0"/>
              <a:ea typeface="MS Mincho;ＭＳ 明朝"/>
              <a:cs typeface="Century Gothic" panose="020B0502020202020204" pitchFamily="34" charset="0"/>
            </a:endParaRPr>
          </a:p>
          <a:p>
            <a:r>
              <a:rPr lang="en-US" sz="1000" b="0" dirty="0">
                <a:effectLst/>
                <a:latin typeface="Tenorite" panose="00000500000000000000" pitchFamily="2" charset="0"/>
                <a:ea typeface="MS Mincho;ＭＳ 明朝"/>
                <a:cs typeface="Times New Roman" panose="02020603050405020304" pitchFamily="18" charset="0"/>
              </a:rPr>
              <a:t>  Virtualization</a:t>
            </a:r>
            <a:r>
              <a:rPr lang="en-US" sz="1000" dirty="0">
                <a:latin typeface="Tenorite" panose="00000500000000000000" pitchFamily="2" charset="0"/>
                <a:ea typeface="MS Mincho;ＭＳ 明朝"/>
                <a:cs typeface="Times New Roman" panose="02020603050405020304" pitchFamily="18" charset="0"/>
              </a:rPr>
              <a:t>:</a:t>
            </a:r>
            <a:r>
              <a:rPr lang="en-US" sz="1000" b="0" dirty="0">
                <a:effectLst/>
                <a:latin typeface="Tenorite" panose="00000500000000000000" pitchFamily="2" charset="0"/>
                <a:ea typeface="MS Mincho;ＭＳ 明朝"/>
                <a:cs typeface="Times New Roman" panose="02020603050405020304" pitchFamily="18" charset="0"/>
              </a:rPr>
              <a:t> 		     </a:t>
            </a:r>
            <a:r>
              <a:rPr lang="en-US" sz="1000" b="0" dirty="0" err="1">
                <a:effectLst/>
                <a:latin typeface="Tenorite" panose="00000500000000000000" pitchFamily="2" charset="0"/>
                <a:ea typeface="MS Mincho;ＭＳ 明朝"/>
                <a:cs typeface="Times New Roman" panose="02020603050405020304" pitchFamily="18" charset="0"/>
              </a:rPr>
              <a:t>VmWare</a:t>
            </a:r>
            <a:endParaRPr lang="en-IN" sz="1000" b="1" dirty="0">
              <a:effectLst/>
              <a:latin typeface="Tenorite" panose="00000500000000000000" pitchFamily="2" charset="0"/>
              <a:ea typeface="MS Mincho;ＭＳ 明朝"/>
              <a:cs typeface="Century Gothic" panose="020B0502020202020204" pitchFamily="34" charset="0"/>
            </a:endParaRPr>
          </a:p>
          <a:p>
            <a:r>
              <a:rPr lang="en-US" sz="1000" b="0" dirty="0">
                <a:effectLst/>
                <a:latin typeface="Tenorite" panose="00000500000000000000" pitchFamily="2" charset="0"/>
                <a:ea typeface="MS Mincho;ＭＳ 明朝"/>
                <a:cs typeface="Times New Roman" panose="02020603050405020304" pitchFamily="18" charset="0"/>
              </a:rPr>
              <a:t>  Continuous Integration Tool:	     Gitlab , </a:t>
            </a:r>
            <a:r>
              <a:rPr lang="en-US" sz="1000" dirty="0">
                <a:latin typeface="Tenorite" panose="00000500000000000000" pitchFamily="2" charset="0"/>
                <a:ea typeface="MS Mincho;ＭＳ 明朝"/>
                <a:cs typeface="Times New Roman" panose="02020603050405020304" pitchFamily="18" charset="0"/>
              </a:rPr>
              <a:t>Bitbucket,</a:t>
            </a:r>
            <a:endParaRPr lang="en-IN" sz="1000" b="1" dirty="0">
              <a:effectLst/>
              <a:latin typeface="Tenorite" panose="00000500000000000000" pitchFamily="2" charset="0"/>
              <a:ea typeface="MS Mincho;ＭＳ 明朝"/>
              <a:cs typeface="Century Gothic" panose="020B0502020202020204" pitchFamily="34" charset="0"/>
            </a:endParaRPr>
          </a:p>
          <a:p>
            <a:r>
              <a:rPr lang="en-US" sz="1000" b="0" dirty="0">
                <a:effectLst/>
                <a:latin typeface="Tenorite" panose="00000500000000000000" pitchFamily="2" charset="0"/>
                <a:ea typeface="MS Mincho;ＭＳ 明朝"/>
                <a:cs typeface="Times New Roman" panose="02020603050405020304" pitchFamily="18" charset="0"/>
              </a:rPr>
              <a:t>  Build Management Tool:	     Docker</a:t>
            </a:r>
            <a:endParaRPr lang="en-IN" sz="1000" b="1" dirty="0">
              <a:effectLst/>
              <a:latin typeface="Tenorite" panose="00000500000000000000" pitchFamily="2" charset="0"/>
              <a:ea typeface="MS Mincho;ＭＳ 明朝"/>
              <a:cs typeface="Century Gothic" panose="020B0502020202020204" pitchFamily="34" charset="0"/>
            </a:endParaRPr>
          </a:p>
          <a:p>
            <a:r>
              <a:rPr lang="en-US" sz="1000" b="0" dirty="0">
                <a:effectLst/>
                <a:latin typeface="Tenorite" panose="00000500000000000000" pitchFamily="2" charset="0"/>
                <a:ea typeface="MS Mincho;ＭＳ 明朝"/>
                <a:cs typeface="Times New Roman" panose="02020603050405020304" pitchFamily="18" charset="0"/>
              </a:rPr>
              <a:t>  Containerized Tool:	     Docker, Kubernetes</a:t>
            </a:r>
            <a:endParaRPr lang="en-IN" sz="1000" b="1" dirty="0">
              <a:effectLst/>
              <a:latin typeface="Tenorite" panose="00000500000000000000" pitchFamily="2" charset="0"/>
              <a:ea typeface="MS Mincho;ＭＳ 明朝"/>
              <a:cs typeface="Century Gothic" panose="020B0502020202020204" pitchFamily="34" charset="0"/>
            </a:endParaRPr>
          </a:p>
          <a:p>
            <a:r>
              <a:rPr lang="en-US" sz="1000" b="0" dirty="0">
                <a:effectLst/>
                <a:latin typeface="Tenorite" panose="00000500000000000000" pitchFamily="2" charset="0"/>
                <a:ea typeface="MS Mincho;ＭＳ 明朝"/>
                <a:cs typeface="Times New Roman" panose="02020603050405020304" pitchFamily="18" charset="0"/>
              </a:rPr>
              <a:t>  Configuration Management too</a:t>
            </a:r>
            <a:r>
              <a:rPr lang="en-US" sz="1000" dirty="0">
                <a:latin typeface="Tenorite" panose="00000500000000000000" pitchFamily="2" charset="0"/>
                <a:ea typeface="MS Mincho;ＭＳ 明朝"/>
                <a:cs typeface="Times New Roman" panose="02020603050405020304" pitchFamily="18" charset="0"/>
              </a:rPr>
              <a:t>ls:  </a:t>
            </a:r>
            <a:r>
              <a:rPr lang="en-US" sz="1000" b="0" dirty="0">
                <a:effectLst/>
                <a:latin typeface="Tenorite" panose="00000500000000000000" pitchFamily="2" charset="0"/>
                <a:ea typeface="MS Mincho;ＭＳ 明朝"/>
                <a:cs typeface="Times New Roman" panose="02020603050405020304" pitchFamily="18" charset="0"/>
              </a:rPr>
              <a:t>Ansible, AWX, Ansible Tower</a:t>
            </a:r>
            <a:endParaRPr lang="en-IN" sz="1000" b="1" dirty="0">
              <a:effectLst/>
              <a:latin typeface="Tenorite" panose="00000500000000000000" pitchFamily="2" charset="0"/>
              <a:ea typeface="MS Mincho;ＭＳ 明朝"/>
              <a:cs typeface="Century Gothic" panose="020B0502020202020204" pitchFamily="34" charset="0"/>
            </a:endParaRPr>
          </a:p>
          <a:p>
            <a:r>
              <a:rPr lang="en-US" sz="1000" b="0" dirty="0">
                <a:effectLst/>
                <a:latin typeface="Tenorite" panose="00000500000000000000" pitchFamily="2" charset="0"/>
                <a:ea typeface="MS Mincho;ＭＳ 明朝"/>
                <a:cs typeface="Times New Roman" panose="02020603050405020304" pitchFamily="18" charset="0"/>
              </a:rPr>
              <a:t>  Orchestration tool:	</a:t>
            </a:r>
            <a:r>
              <a:rPr lang="en-US" sz="1000" dirty="0">
                <a:latin typeface="Tenorite" panose="00000500000000000000" pitchFamily="2" charset="0"/>
                <a:ea typeface="MS Mincho;ＭＳ 明朝"/>
                <a:cs typeface="Times New Roman" panose="02020603050405020304" pitchFamily="18" charset="0"/>
              </a:rPr>
              <a:t>     </a:t>
            </a:r>
            <a:r>
              <a:rPr lang="en-US" sz="1000" b="0" dirty="0">
                <a:effectLst/>
                <a:latin typeface="Tenorite" panose="00000500000000000000" pitchFamily="2" charset="0"/>
                <a:ea typeface="MS Mincho;ＭＳ 明朝"/>
                <a:cs typeface="Times New Roman" panose="02020603050405020304" pitchFamily="18" charset="0"/>
              </a:rPr>
              <a:t>Kubernetes</a:t>
            </a:r>
            <a:endParaRPr lang="en-IN" sz="1000" b="1" dirty="0">
              <a:effectLst/>
              <a:latin typeface="Tenorite" panose="00000500000000000000" pitchFamily="2" charset="0"/>
              <a:ea typeface="MS Mincho;ＭＳ 明朝"/>
              <a:cs typeface="Century Gothic" panose="020B0502020202020204" pitchFamily="34" charset="0"/>
            </a:endParaRPr>
          </a:p>
          <a:p>
            <a:r>
              <a:rPr lang="en-US" sz="1000" b="0" dirty="0">
                <a:effectLst/>
                <a:latin typeface="Tenorite" panose="00000500000000000000" pitchFamily="2" charset="0"/>
                <a:ea typeface="MS Mincho;ＭＳ 明朝"/>
                <a:cs typeface="Times New Roman" panose="02020603050405020304" pitchFamily="18" charset="0"/>
              </a:rPr>
              <a:t>  Monitoring Tools:	</a:t>
            </a:r>
            <a:r>
              <a:rPr lang="en-US" sz="1000" dirty="0">
                <a:latin typeface="Tenorite" panose="00000500000000000000" pitchFamily="2" charset="0"/>
                <a:ea typeface="MS Mincho;ＭＳ 明朝"/>
                <a:cs typeface="Times New Roman" panose="02020603050405020304" pitchFamily="18" charset="0"/>
              </a:rPr>
              <a:t>     </a:t>
            </a:r>
            <a:r>
              <a:rPr lang="en-US" sz="1000" b="0" dirty="0">
                <a:effectLst/>
                <a:latin typeface="Tenorite" panose="00000500000000000000" pitchFamily="2" charset="0"/>
                <a:ea typeface="MS Mincho;ＭＳ 明朝"/>
                <a:cs typeface="Times New Roman" panose="02020603050405020304" pitchFamily="18" charset="0"/>
              </a:rPr>
              <a:t>Zabbix </a:t>
            </a:r>
            <a:r>
              <a:rPr lang="en-US" sz="1000" dirty="0">
                <a:latin typeface="Tenorite" panose="00000500000000000000" pitchFamily="2" charset="0"/>
                <a:ea typeface="MS Mincho;ＭＳ 明朝"/>
                <a:cs typeface="Times New Roman" panose="02020603050405020304" pitchFamily="18" charset="0"/>
              </a:rPr>
              <a:t>,</a:t>
            </a:r>
            <a:r>
              <a:rPr lang="en-US" sz="1000" b="0" dirty="0">
                <a:effectLst/>
                <a:latin typeface="Tenorite" panose="00000500000000000000" pitchFamily="2" charset="0"/>
                <a:ea typeface="MS Mincho;ＭＳ 明朝"/>
                <a:cs typeface="Times New Roman" panose="02020603050405020304" pitchFamily="18" charset="0"/>
              </a:rPr>
              <a:t>Grafana, </a:t>
            </a:r>
            <a:r>
              <a:rPr lang="en-US" sz="1000" b="0" dirty="0" err="1">
                <a:effectLst/>
                <a:latin typeface="Tenorite" panose="00000500000000000000" pitchFamily="2" charset="0"/>
                <a:ea typeface="MS Mincho;ＭＳ 明朝"/>
                <a:cs typeface="Times New Roman" panose="02020603050405020304" pitchFamily="18" charset="0"/>
              </a:rPr>
              <a:t>opsramp</a:t>
            </a:r>
            <a:r>
              <a:rPr lang="en-US" sz="1000" b="0" dirty="0">
                <a:effectLst/>
                <a:latin typeface="Tenorite" panose="00000500000000000000" pitchFamily="2" charset="0"/>
                <a:ea typeface="MS Mincho;ＭＳ 明朝"/>
                <a:cs typeface="Times New Roman" panose="02020603050405020304" pitchFamily="18" charset="0"/>
              </a:rPr>
              <a:t>, </a:t>
            </a:r>
            <a:r>
              <a:rPr lang="en-US" sz="1000" b="0" dirty="0" err="1">
                <a:effectLst/>
                <a:latin typeface="Tenorite" panose="00000500000000000000" pitchFamily="2" charset="0"/>
                <a:ea typeface="MS Mincho;ＭＳ 明朝"/>
                <a:cs typeface="Times New Roman" panose="02020603050405020304" pitchFamily="18" charset="0"/>
              </a:rPr>
              <a:t>SolarWind,SiteScope</a:t>
            </a:r>
            <a:endParaRPr lang="en-IN" sz="1000" b="1" dirty="0">
              <a:effectLst/>
              <a:latin typeface="Tenorite" panose="00000500000000000000" pitchFamily="2" charset="0"/>
              <a:ea typeface="MS Mincho;ＭＳ 明朝"/>
              <a:cs typeface="Century Gothic" panose="020B0502020202020204" pitchFamily="34" charset="0"/>
            </a:endParaRPr>
          </a:p>
          <a:p>
            <a:r>
              <a:rPr lang="en-US" sz="1000" b="0" dirty="0">
                <a:effectLst/>
                <a:latin typeface="Tenorite" panose="00000500000000000000" pitchFamily="2" charset="0"/>
                <a:ea typeface="MS Mincho;ＭＳ 明朝"/>
                <a:cs typeface="Times New Roman" panose="02020603050405020304" pitchFamily="18" charset="0"/>
              </a:rPr>
              <a:t>  Password manager:          	 </a:t>
            </a:r>
            <a:r>
              <a:rPr lang="en-US" sz="1000" dirty="0">
                <a:latin typeface="Tenorite" panose="00000500000000000000" pitchFamily="2" charset="0"/>
                <a:ea typeface="MS Mincho;ＭＳ 明朝"/>
                <a:cs typeface="Times New Roman" panose="02020603050405020304" pitchFamily="18" charset="0"/>
              </a:rPr>
              <a:t>    </a:t>
            </a:r>
            <a:r>
              <a:rPr lang="en-US" sz="1000" b="0" dirty="0" err="1">
                <a:effectLst/>
                <a:latin typeface="Tenorite" panose="00000500000000000000" pitchFamily="2" charset="0"/>
                <a:ea typeface="MS Mincho;ＭＳ 明朝"/>
                <a:cs typeface="Times New Roman" panose="02020603050405020304" pitchFamily="18" charset="0"/>
              </a:rPr>
              <a:t>Passpack</a:t>
            </a:r>
            <a:r>
              <a:rPr lang="en-US" sz="1000" b="0" dirty="0">
                <a:effectLst/>
                <a:latin typeface="Tenorite" panose="00000500000000000000" pitchFamily="2" charset="0"/>
                <a:ea typeface="MS Mincho;ＭＳ 明朝"/>
                <a:cs typeface="Times New Roman" panose="02020603050405020304" pitchFamily="18" charset="0"/>
              </a:rPr>
              <a:t> &amp; Argon hash </a:t>
            </a:r>
            <a:r>
              <a:rPr lang="en-US" sz="1000" b="0" dirty="0" err="1">
                <a:effectLst/>
                <a:latin typeface="Tenorite" panose="00000500000000000000" pitchFamily="2" charset="0"/>
                <a:ea typeface="MS Mincho;ＭＳ 明朝"/>
                <a:cs typeface="Times New Roman" panose="02020603050405020304" pitchFamily="18" charset="0"/>
              </a:rPr>
              <a:t>generator,CyberArk</a:t>
            </a:r>
            <a:endParaRPr lang="en-US" sz="1000" b="0" dirty="0">
              <a:effectLst/>
              <a:latin typeface="Tenorite" panose="00000500000000000000" pitchFamily="2" charset="0"/>
              <a:ea typeface="MS Mincho;ＭＳ 明朝"/>
              <a:cs typeface="Times New Roman" panose="02020603050405020304" pitchFamily="18" charset="0"/>
            </a:endParaRPr>
          </a:p>
          <a:p>
            <a:r>
              <a:rPr lang="en-US" sz="1000" dirty="0">
                <a:effectLst/>
                <a:latin typeface="Tenorite" panose="00000500000000000000" pitchFamily="2" charset="0"/>
                <a:ea typeface="Carlito"/>
                <a:cs typeface="Carlito"/>
              </a:rPr>
              <a:t>  Ticketing &amp; Bug tracking tool: 	</a:t>
            </a:r>
            <a:r>
              <a:rPr lang="en-US" sz="1000" dirty="0">
                <a:latin typeface="Tenorite" panose="00000500000000000000" pitchFamily="2" charset="0"/>
                <a:ea typeface="Carlito"/>
                <a:cs typeface="Carlito"/>
              </a:rPr>
              <a:t>     </a:t>
            </a:r>
            <a:r>
              <a:rPr lang="en-US" sz="1000" dirty="0" err="1">
                <a:effectLst/>
                <a:latin typeface="Tenorite" panose="00000500000000000000" pitchFamily="2" charset="0"/>
                <a:ea typeface="Carlito"/>
                <a:cs typeface="Carlito"/>
              </a:rPr>
              <a:t>JIRA,SNOW,Bmc</a:t>
            </a:r>
            <a:endParaRPr lang="en-US" sz="1000" dirty="0">
              <a:effectLst/>
              <a:latin typeface="Tenorite" panose="00000500000000000000" pitchFamily="2" charset="0"/>
              <a:ea typeface="Carlito"/>
              <a:cs typeface="Carlito"/>
            </a:endParaRPr>
          </a:p>
          <a:p>
            <a:r>
              <a:rPr lang="en-US" sz="1000" dirty="0">
                <a:effectLst/>
                <a:latin typeface="Tenorite" panose="00000500000000000000" pitchFamily="2" charset="0"/>
                <a:ea typeface="Carlito"/>
                <a:cs typeface="Carlito"/>
              </a:rPr>
              <a:t>  IT Governance tool: 	</a:t>
            </a:r>
            <a:r>
              <a:rPr lang="en-US" sz="1000" dirty="0">
                <a:latin typeface="Tenorite" panose="00000500000000000000" pitchFamily="2" charset="0"/>
                <a:ea typeface="Carlito"/>
                <a:cs typeface="Carlito"/>
              </a:rPr>
              <a:t>     JIRA</a:t>
            </a:r>
            <a:r>
              <a:rPr lang="en-US" sz="1000" dirty="0">
                <a:effectLst/>
                <a:latin typeface="Tenorite" panose="00000500000000000000" pitchFamily="2" charset="0"/>
                <a:ea typeface="Carlito"/>
                <a:cs typeface="Carlito"/>
              </a:rPr>
              <a:t> and Service Now</a:t>
            </a:r>
          </a:p>
          <a:p>
            <a:r>
              <a:rPr lang="en-US" sz="1000" dirty="0">
                <a:latin typeface="Tenorite" panose="00000500000000000000" pitchFamily="2" charset="0"/>
              </a:rPr>
              <a:t>  Storage                                              </a:t>
            </a:r>
            <a:r>
              <a:rPr lang="en-US" sz="1000" dirty="0" err="1">
                <a:latin typeface="Tenorite" panose="00000500000000000000" pitchFamily="2" charset="0"/>
              </a:rPr>
              <a:t>Gluster</a:t>
            </a:r>
            <a:r>
              <a:rPr lang="en-US" sz="1000" dirty="0">
                <a:latin typeface="Tenorite" panose="00000500000000000000" pitchFamily="2" charset="0"/>
              </a:rPr>
              <a:t>, NFS, Azure and AWS shares. </a:t>
            </a:r>
            <a:endParaRPr lang="en-IN" sz="1000" dirty="0">
              <a:latin typeface="Tenorite" panose="00000500000000000000" pitchFamily="2" charset="0"/>
            </a:endParaRPr>
          </a:p>
          <a:p>
            <a:pPr marL="63500">
              <a:spcBef>
                <a:spcPts val="5"/>
              </a:spcBef>
            </a:pPr>
            <a:endParaRPr lang="en-IN" sz="1800" b="1" kern="0" dirty="0">
              <a:effectLst/>
              <a:latin typeface="Carlito"/>
              <a:ea typeface="Carlito"/>
              <a:cs typeface="Carlito"/>
            </a:endParaRPr>
          </a:p>
        </p:txBody>
      </p:sp>
      <p:sp>
        <p:nvSpPr>
          <p:cNvPr id="2" name="Text Box 3">
            <a:extLst>
              <a:ext uri="{FF2B5EF4-FFF2-40B4-BE49-F238E27FC236}">
                <a16:creationId xmlns:a16="http://schemas.microsoft.com/office/drawing/2014/main" id="{4370B01B-6831-7E0E-69E8-A5F8836433EF}"/>
              </a:ext>
            </a:extLst>
          </p:cNvPr>
          <p:cNvSpPr txBox="1">
            <a:spLocks noChangeArrowheads="1"/>
          </p:cNvSpPr>
          <p:nvPr/>
        </p:nvSpPr>
        <p:spPr bwMode="auto">
          <a:xfrm>
            <a:off x="8305800" y="1964902"/>
            <a:ext cx="3187700" cy="247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76200" tIns="38100" rIns="76200" bIns="38100">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eaLnBrk="1" hangingPunct="1">
              <a:lnSpc>
                <a:spcPct val="90000"/>
              </a:lnSpc>
              <a:buClr>
                <a:srgbClr val="8A2B45"/>
              </a:buClr>
              <a:buSzPct val="120000"/>
            </a:pPr>
            <a:r>
              <a:rPr lang="de-DE" altLang="en-DE" sz="1200" b="1" dirty="0">
                <a:latin typeface="Tenorite" panose="00000500000000000000" pitchFamily="2" charset="0"/>
              </a:rPr>
              <a:t>Location: Bangalore, </a:t>
            </a:r>
            <a:r>
              <a:rPr lang="de-DE" altLang="en-DE" sz="1200" dirty="0">
                <a:latin typeface="Tenorite" panose="00000500000000000000" pitchFamily="2" charset="0"/>
              </a:rPr>
              <a:t>India</a:t>
            </a:r>
            <a:endParaRPr lang="en-GB" altLang="en-DE" sz="1200" dirty="0">
              <a:latin typeface="Tenorite" panose="00000500000000000000" pitchFamily="2" charset="0"/>
            </a:endParaRPr>
          </a:p>
        </p:txBody>
      </p:sp>
      <p:cxnSp>
        <p:nvCxnSpPr>
          <p:cNvPr id="14" name="Straight Connector 13">
            <a:extLst>
              <a:ext uri="{FF2B5EF4-FFF2-40B4-BE49-F238E27FC236}">
                <a16:creationId xmlns:a16="http://schemas.microsoft.com/office/drawing/2014/main" id="{2EFA1C1B-21C4-5D2B-F4D1-0F1BAAFFF655}"/>
              </a:ext>
            </a:extLst>
          </p:cNvPr>
          <p:cNvCxnSpPr>
            <a:cxnSpLocks/>
          </p:cNvCxnSpPr>
          <p:nvPr/>
        </p:nvCxnSpPr>
        <p:spPr>
          <a:xfrm>
            <a:off x="8115300" y="1928813"/>
            <a:ext cx="0" cy="27622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5" name="Text Box 3">
            <a:extLst>
              <a:ext uri="{FF2B5EF4-FFF2-40B4-BE49-F238E27FC236}">
                <a16:creationId xmlns:a16="http://schemas.microsoft.com/office/drawing/2014/main" id="{F1AFFDF4-62E0-4E74-C8B1-511E1BF71E9A}"/>
              </a:ext>
            </a:extLst>
          </p:cNvPr>
          <p:cNvSpPr txBox="1">
            <a:spLocks noChangeArrowheads="1"/>
          </p:cNvSpPr>
          <p:nvPr/>
        </p:nvSpPr>
        <p:spPr bwMode="auto">
          <a:xfrm>
            <a:off x="229506" y="1966999"/>
            <a:ext cx="5576208" cy="2431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lIns="76200" tIns="38100" rIns="76200" bIns="38100">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eaLnBrk="1" hangingPunct="1">
              <a:lnSpc>
                <a:spcPct val="90000"/>
              </a:lnSpc>
              <a:buClr>
                <a:srgbClr val="8A2B45"/>
              </a:buClr>
              <a:buSzPct val="120000"/>
            </a:pPr>
            <a:r>
              <a:rPr lang="de-DE" altLang="en-DE" sz="1200" b="1" dirty="0">
                <a:latin typeface="Tenorite" panose="00000500000000000000" pitchFamily="2" charset="0"/>
              </a:rPr>
              <a:t>Industry: </a:t>
            </a:r>
            <a:r>
              <a:rPr lang="de-DE" altLang="en-DE" sz="1200" dirty="0">
                <a:latin typeface="Tenorite" panose="00000500000000000000" pitchFamily="2" charset="0"/>
              </a:rPr>
              <a:t>Manufacturing / Food Industry / Telicom/ Logistic / Health / Insurence</a:t>
            </a:r>
            <a:endParaRPr lang="en-GB" altLang="en-DE" sz="1200" dirty="0">
              <a:latin typeface="Tenorite" panose="00000500000000000000" pitchFamily="2" charset="0"/>
            </a:endParaRPr>
          </a:p>
        </p:txBody>
      </p:sp>
    </p:spTree>
    <p:extLst>
      <p:ext uri="{BB962C8B-B14F-4D97-AF65-F5344CB8AC3E}">
        <p14:creationId xmlns:p14="http://schemas.microsoft.com/office/powerpoint/2010/main" val="9820236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4530D7A50EA5349831B7EEF63F496D4" ma:contentTypeVersion="4" ma:contentTypeDescription="Create a new document." ma:contentTypeScope="" ma:versionID="eaa0e33550d6a902febdb5da39b23b9b">
  <xsd:schema xmlns:xsd="http://www.w3.org/2001/XMLSchema" xmlns:xs="http://www.w3.org/2001/XMLSchema" xmlns:p="http://schemas.microsoft.com/office/2006/metadata/properties" xmlns:ns2="d70ba08b-0601-4dc6-9c66-ae4737699035" targetNamespace="http://schemas.microsoft.com/office/2006/metadata/properties" ma:root="true" ma:fieldsID="145f5aaad311baaaad50e5029452c700" ns2:_="">
    <xsd:import namespace="d70ba08b-0601-4dc6-9c66-ae4737699035"/>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70ba08b-0601-4dc6-9c66-ae473769903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C47FEC2-57D0-4B58-90D5-5A7F1346AA1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70ba08b-0601-4dc6-9c66-ae473769903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E5725FB-6902-4B7B-841E-052AD1A9E73A}">
  <ds:schemaRefs>
    <ds:schemaRef ds:uri="http://schemas.microsoft.com/sharepoint/v3/contenttype/forms"/>
  </ds:schemaRefs>
</ds:datastoreItem>
</file>

<file path=customXml/itemProps3.xml><?xml version="1.0" encoding="utf-8"?>
<ds:datastoreItem xmlns:ds="http://schemas.openxmlformats.org/officeDocument/2006/customXml" ds:itemID="{2C23F407-C4A1-4779-A050-BADCF9B6EEB2}">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d70ba08b-0601-4dc6-9c66-ae4737699035"/>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107</TotalTime>
  <Words>543</Words>
  <Application>Microsoft Office PowerPoint</Application>
  <PresentationFormat>Widescreen</PresentationFormat>
  <Paragraphs>55</Paragraphs>
  <Slides>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vt:i4>
      </vt:variant>
    </vt:vector>
  </HeadingPairs>
  <TitlesOfParts>
    <vt:vector size="10" baseType="lpstr">
      <vt:lpstr>Aptos</vt:lpstr>
      <vt:lpstr>Aptos Display</vt:lpstr>
      <vt:lpstr>Arial</vt:lpstr>
      <vt:lpstr>Calibri</vt:lpstr>
      <vt:lpstr>Carlito</vt:lpstr>
      <vt:lpstr>Symbol</vt:lpstr>
      <vt:lpstr>Tenorite</vt:lpstr>
      <vt:lpstr>Times New Roman</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Agna Xavier</dc:creator>
  <cp:lastModifiedBy>Marella Aditya</cp:lastModifiedBy>
  <cp:revision>12</cp:revision>
  <dcterms:created xsi:type="dcterms:W3CDTF">2025-01-31T11:06:02Z</dcterms:created>
  <dcterms:modified xsi:type="dcterms:W3CDTF">2025-02-21T10:22:46Z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a8c544ca-bb84-4280-906e-934547e1d30c_Enabled">
    <vt:lpwstr>true</vt:lpwstr>
  </property>
  <property fmtid="{D5CDD505-2E9C-101B-9397-08002B2CF9AE}" pid="3" name="MSIP_Label_a8c544ca-bb84-4280-906e-934547e1d30c_SetDate">
    <vt:lpwstr>2025-01-31T11:06:55Z</vt:lpwstr>
  </property>
  <property fmtid="{D5CDD505-2E9C-101B-9397-08002B2CF9AE}" pid="4" name="MSIP_Label_a8c544ca-bb84-4280-906e-934547e1d30c_Method">
    <vt:lpwstr>Privileged</vt:lpwstr>
  </property>
  <property fmtid="{D5CDD505-2E9C-101B-9397-08002B2CF9AE}" pid="5" name="MSIP_Label_a8c544ca-bb84-4280-906e-934547e1d30c_Name">
    <vt:lpwstr>Internal - General Use</vt:lpwstr>
  </property>
  <property fmtid="{D5CDD505-2E9C-101B-9397-08002B2CF9AE}" pid="6" name="MSIP_Label_a8c544ca-bb84-4280-906e-934547e1d30c_SiteId">
    <vt:lpwstr>258ac4e4-146a-411e-9dc8-79a9e12fd6da</vt:lpwstr>
  </property>
  <property fmtid="{D5CDD505-2E9C-101B-9397-08002B2CF9AE}" pid="7" name="MSIP_Label_a8c544ca-bb84-4280-906e-934547e1d30c_ActionId">
    <vt:lpwstr>154cf7ad-6863-4522-b66e-01aa8cfad123</vt:lpwstr>
  </property>
  <property fmtid="{D5CDD505-2E9C-101B-9397-08002B2CF9AE}" pid="8" name="MSIP_Label_a8c544ca-bb84-4280-906e-934547e1d30c_ContentBits">
    <vt:lpwstr>2</vt:lpwstr>
  </property>
  <property fmtid="{D5CDD505-2E9C-101B-9397-08002B2CF9AE}" pid="9" name="ClassificationContentMarkingFooterLocations">
    <vt:lpwstr>Office Theme:8</vt:lpwstr>
  </property>
  <property fmtid="{D5CDD505-2E9C-101B-9397-08002B2CF9AE}" pid="10" name="ClassificationContentMarkingFooterText">
    <vt:lpwstr>Internal - General Use</vt:lpwstr>
  </property>
  <property fmtid="{D5CDD505-2E9C-101B-9397-08002B2CF9AE}" pid="11" name="ContentTypeId">
    <vt:lpwstr>0x01010084530D7A50EA5349831B7EEF63F496D4</vt:lpwstr>
  </property>
</Properties>
</file>