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7" cy="2554758"/>
          </a:xfrm>
        </p:spPr>
        <p:txBody>
          <a:bodyPr anchor="b"/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7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7419" y="1824010"/>
            <a:ext cx="990599" cy="240258"/>
          </a:xfrm>
        </p:spPr>
        <p:txBody>
          <a:bodyPr/>
          <a:lstStyle>
            <a:lvl1pPr algn="l">
              <a:defRPr sz="900"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46568" y="3264407"/>
            <a:ext cx="3859795" cy="228659"/>
          </a:xfrm>
        </p:spPr>
        <p:txBody>
          <a:bodyPr/>
          <a:lstStyle>
            <a:lvl1pPr>
              <a:defRPr sz="900"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Rectangle 14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88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half" idx="13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04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1" name="TextBox 10"/>
          <p:cNvSpPr txBox="1"/>
          <p:nvPr/>
        </p:nvSpPr>
        <p:spPr bwMode="gray">
          <a:xfrm>
            <a:off x="7033421" y="2893960"/>
            <a:ext cx="6792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10" name="TextBox 9"/>
          <p:cNvSpPr txBox="1"/>
          <p:nvPr/>
        </p:nvSpPr>
        <p:spPr bwMode="gray">
          <a:xfrm>
            <a:off x="625840" y="590998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763" y="914400"/>
            <a:ext cx="6177681" cy="28846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78870" y="5000815"/>
            <a:ext cx="6422005" cy="101817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-7177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23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20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1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2"/>
            <a:ext cx="2313431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5332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2"/>
            <a:ext cx="2326750" cy="288836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40" cy="287771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8710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1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390" y="4179595"/>
            <a:ext cx="2295329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48208"/>
            <a:ext cx="2309279" cy="11766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0434" y="4179594"/>
            <a:ext cx="2291674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6834"/>
            <a:ext cx="2025182" cy="144970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48209"/>
            <a:ext cx="2317790" cy="118837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66523"/>
            <a:ext cx="2304671" cy="681684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489200"/>
            <a:ext cx="2018838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8209"/>
            <a:ext cx="2304671" cy="1189427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441" y="2489200"/>
            <a:ext cx="0" cy="3535679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622" y="2489200"/>
            <a:ext cx="0" cy="3548436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0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64852" y="921453"/>
            <a:ext cx="6423592" cy="715512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90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4507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12364" y="295730"/>
            <a:ext cx="738909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93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34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443" y="2257588"/>
            <a:ext cx="3101763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dirty="0"/>
              <a:t>third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267"/>
            <a:ext cx="3054653" cy="3020345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39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0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79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532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5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040"/>
            <a:ext cx="3636978" cy="27717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0" y="248875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040"/>
            <a:ext cx="3636980" cy="27739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2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8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90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Oval 2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3112"/>
            <a:ext cx="3001938" cy="1613085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2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-1404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1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2266" y="-2022"/>
            <a:ext cx="9146266" cy="6861037"/>
            <a:chOff x="-2266" y="-2022"/>
            <a:chExt cx="9146266" cy="6861037"/>
          </a:xfrm>
        </p:grpSpPr>
        <p:sp>
          <p:nvSpPr>
            <p:cNvPr id="19" name="Rectangle 18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-2022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2266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841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6" name="Freeform 25"/>
            <p:cNvSpPr/>
            <p:nvPr/>
          </p:nvSpPr>
          <p:spPr bwMode="gray">
            <a:xfrm>
              <a:off x="485023" y="1856958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7" name="Freeform 5"/>
            <p:cNvSpPr>
              <a:spLocks noEditPoints="1"/>
            </p:cNvSpPr>
            <p:nvPr/>
          </p:nvSpPr>
          <p:spPr bwMode="gray">
            <a:xfrm>
              <a:off x="0" y="5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1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1"/>
            <a:ext cx="6345260" cy="35305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0111" y="6377097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73195"/>
            <a:ext cx="3859795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02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>
                <a:latin typeface="Comic Sans MS" panose="030F0702030302020204" pitchFamily="66" charset="0"/>
              </a:rPr>
              <a:t>Students often feel confused about:</a:t>
            </a:r>
          </a:p>
          <a:p>
            <a:r>
              <a:rPr sz="2400" dirty="0">
                <a:latin typeface="Comic Sans MS" panose="030F0702030302020204" pitchFamily="66" charset="0"/>
              </a:rPr>
              <a:t>- Which career path to choose (jobs vs higher studies)</a:t>
            </a:r>
          </a:p>
          <a:p>
            <a:r>
              <a:rPr sz="2400" dirty="0">
                <a:latin typeface="Comic Sans MS" panose="030F0702030302020204" pitchFamily="66" charset="0"/>
              </a:rPr>
              <a:t>- What skills to learn in what order</a:t>
            </a:r>
          </a:p>
          <a:p>
            <a:r>
              <a:rPr sz="2400" dirty="0">
                <a:latin typeface="Comic Sans MS" panose="030F0702030302020204" pitchFamily="66" charset="0"/>
              </a:rPr>
              <a:t>- Where to find quality resources for free</a:t>
            </a:r>
            <a:endParaRPr lang="en-US" sz="2400" dirty="0">
              <a:latin typeface="Comic Sans MS" panose="030F0702030302020204" pitchFamily="66" charset="0"/>
            </a:endParaRPr>
          </a:p>
          <a:p>
            <a:r>
              <a:rPr sz="2400" dirty="0">
                <a:latin typeface="Comic Sans MS" panose="030F0702030302020204" pitchFamily="66" charset="0"/>
              </a:rPr>
              <a:t> Lack of guidance leads to poor decision-making and wasted effort.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/>
            </a:r>
            <a:r>
              <a:rPr dirty="0">
                <a:latin typeface="Arial Black" panose="020B0A04020102020204" pitchFamily="34" charset="0"/>
              </a:rPr>
              <a:t>Our Solution – AI Career Mentor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An AI-powered web app that:</a:t>
            </a:r>
          </a:p>
          <a:p>
            <a:r>
              <a:rPr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✅ Analyzes student's skills, interests, resume/projects</a:t>
            </a:r>
          </a:p>
          <a:p>
            <a:r>
              <a:rPr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✅ Recommends most suitable career path (job roles/higher studies)</a:t>
            </a:r>
          </a:p>
          <a:p>
            <a:r>
              <a:rPr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✅ Generates a week-by-week learning roadmap</a:t>
            </a:r>
          </a:p>
          <a:p>
            <a:r>
              <a:rPr sz="2000" dirty="0"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✅ Uses free online resources (YouTube, Coursera, GitHub)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/>
            </a:r>
            <a:r>
              <a:rPr dirty="0">
                <a:latin typeface="Arial Black" panose="020B0A04020102020204" pitchFamily="34" charset="0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latin typeface="Segoe UI Variable Small Semibol" pitchFamily="2" charset="0"/>
              </a:rPr>
              <a:t>- Skill &amp; interest input form</a:t>
            </a:r>
          </a:p>
          <a:p>
            <a:r>
              <a:rPr sz="2400" dirty="0">
                <a:latin typeface="Segoe UI Variable Small Semibol" pitchFamily="2" charset="0"/>
              </a:rPr>
              <a:t>- AI matching logic for role suggestion</a:t>
            </a:r>
          </a:p>
          <a:p>
            <a:r>
              <a:rPr sz="2400" dirty="0">
                <a:latin typeface="Segoe UI Variable Small Semibol" pitchFamily="2" charset="0"/>
              </a:rPr>
              <a:t>- Week-by-week learning path</a:t>
            </a:r>
          </a:p>
          <a:p>
            <a:r>
              <a:rPr sz="2400" dirty="0">
                <a:latin typeface="Segoe UI Variable Small Semibol" pitchFamily="2" charset="0"/>
              </a:rPr>
              <a:t>- Clean animated UI (HTML, CSS, JS)</a:t>
            </a:r>
          </a:p>
          <a:p>
            <a:r>
              <a:rPr sz="2400" dirty="0">
                <a:latin typeface="Segoe UI Variable Small Semibol" pitchFamily="2" charset="0"/>
              </a:rPr>
              <a:t>- Resource links from trusted platforms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/>
            </a:r>
            <a:r>
              <a:rPr dirty="0">
                <a:latin typeface="Arial Black" panose="020B0A04020102020204" pitchFamily="34" charset="0"/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Frontend:</a:t>
            </a:r>
          </a:p>
          <a:p>
            <a:r>
              <a:rPr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HTML, CSS, JavaScript (Animations, Modern UI)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Backend (optional):</a:t>
            </a:r>
          </a:p>
          <a:p>
            <a:r>
              <a:rPr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Python (Flask) or Node.js (Express)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AI Logic:</a:t>
            </a:r>
          </a:p>
          <a:p>
            <a:r>
              <a:rPr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Rule-based recommender (skills ➜ roles)</a:t>
            </a:r>
            <a:endParaRPr lang="en-US" sz="2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Data:</a:t>
            </a:r>
          </a:p>
          <a:p>
            <a:r>
              <a:rPr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Predefined JSON for roadmaps</a:t>
            </a:r>
          </a:p>
          <a:p>
            <a:r>
              <a:rPr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Free resources from YouTube, Coursera,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/>
            </a:r>
            <a:r>
              <a:rPr dirty="0">
                <a:latin typeface="Arial Black" panose="020B0A04020102020204" pitchFamily="34" charset="0"/>
              </a:rPr>
              <a:t>Live 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1. Student opens the app</a:t>
            </a:r>
          </a:p>
          <a:p>
            <a:r>
              <a:rPr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2. Enters name, skills, and interest area</a:t>
            </a:r>
          </a:p>
          <a:p>
            <a:r>
              <a:rPr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3. Clicks 'Get Career Roadmap'</a:t>
            </a:r>
          </a:p>
          <a:p>
            <a:r>
              <a:rPr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4. AI recommends a role (e.g., AI Engineer)</a:t>
            </a:r>
          </a:p>
          <a:p>
            <a:r>
              <a:rPr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5. Roadmap is shown week-by-week with clickable resources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/>
            </a:r>
            <a:r>
              <a:rPr dirty="0">
                <a:latin typeface="Arial Black" panose="020B0A04020102020204" pitchFamily="34" charset="0"/>
              </a:rPr>
              <a:t>Impact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🎯 Solves real student confusion in career decisions</a:t>
            </a:r>
          </a:p>
          <a:p>
            <a:r>
              <a:rPr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📈 Guides with structure and free resources</a:t>
            </a:r>
          </a:p>
          <a:p>
            <a:r>
              <a:rPr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🌐 Can be deployed to colleges, career platforms, or integrated into LMS</a:t>
            </a:r>
          </a:p>
          <a:p>
            <a:r>
              <a:rPr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🔮 Future: GPT-based roadmap generation, resume analysis, and progress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17CFFC8F-3198-D3C3-D9D4-6DB800D02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3357" y="1"/>
            <a:ext cx="3702570" cy="6858000"/>
          </a:xfrm>
        </p:spPr>
      </p:pic>
    </p:spTree>
    <p:extLst>
      <p:ext uri="{BB962C8B-B14F-4D97-AF65-F5344CB8AC3E}">
        <p14:creationId xmlns:p14="http://schemas.microsoft.com/office/powerpoint/2010/main" val="1788444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557" y="927099"/>
            <a:ext cx="6537144" cy="709865"/>
          </a:xfrm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Th</a:t>
            </a:r>
            <a:r>
              <a:rPr lang="en-US" dirty="0">
                <a:latin typeface="Arial Black" panose="020B0A04020102020204" pitchFamily="34" charset="0"/>
              </a:rPr>
              <a:t>ank U </a:t>
            </a:r>
            <a:r>
              <a:rPr dirty="0">
                <a:latin typeface="Arial Black" panose="020B0A04020102020204" pitchFamily="34" charset="0"/>
              </a:rPr>
              <a:t>!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Team: [</a:t>
            </a:r>
            <a:r>
              <a:rPr lang="en-US"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Hack smiths</a:t>
            </a:r>
            <a:r>
              <a:rPr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]</a:t>
            </a:r>
          </a:p>
          <a:p>
            <a:r>
              <a:rPr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Hackathon: </a:t>
            </a:r>
            <a:r>
              <a:rPr sz="24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HackManthan</a:t>
            </a:r>
            <a:r>
              <a:rPr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 2025</a:t>
            </a:r>
          </a:p>
          <a:p>
            <a:endParaRPr sz="24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  <a:p>
            <a:r>
              <a:rPr sz="24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Let's shape the future of student careers with AI!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511</TotalTime>
  <Words>321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Black</vt:lpstr>
      <vt:lpstr>Century Gothic</vt:lpstr>
      <vt:lpstr>Comic Sans MS</vt:lpstr>
      <vt:lpstr>Segoe UI Historic</vt:lpstr>
      <vt:lpstr>Segoe UI Light</vt:lpstr>
      <vt:lpstr>Segoe UI Semibold</vt:lpstr>
      <vt:lpstr>Segoe UI Semilight</vt:lpstr>
      <vt:lpstr>Segoe UI Variable Small Semibol</vt:lpstr>
      <vt:lpstr>Wingdings 3</vt:lpstr>
      <vt:lpstr>Ion Boardroom</vt:lpstr>
      <vt:lpstr> Problem Statement</vt:lpstr>
      <vt:lpstr> Our Solution – AI Career Mentor</vt:lpstr>
      <vt:lpstr> Key Features</vt:lpstr>
      <vt:lpstr> Tech Stack</vt:lpstr>
      <vt:lpstr> Live Demo Flow</vt:lpstr>
      <vt:lpstr> Impact &amp; Vision</vt:lpstr>
      <vt:lpstr>PowerPoint Presentation</vt:lpstr>
      <vt:lpstr>Thank U 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2025-10-04T07:31:14Z</dcterms:modified>
  <cp:category/>
</cp:coreProperties>
</file>