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0"/>
  </p:notesMasterIdLst>
  <p:sldIdLst>
    <p:sldId id="256" r:id="rId2"/>
    <p:sldId id="714" r:id="rId3"/>
    <p:sldId id="674" r:id="rId4"/>
    <p:sldId id="713" r:id="rId5"/>
    <p:sldId id="712" r:id="rId6"/>
    <p:sldId id="676" r:id="rId7"/>
    <p:sldId id="711" r:id="rId8"/>
    <p:sldId id="30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104" d="100"/>
          <a:sy n="104" d="100"/>
        </p:scale>
        <p:origin x="192" y="51"/>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17-10-2024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Name of Capstone Project</a:t>
            </a:r>
          </a:p>
        </p:txBody>
      </p:sp>
    </p:spTree>
    <p:extLst>
      <p:ext uri="{BB962C8B-B14F-4D97-AF65-F5344CB8AC3E}">
        <p14:creationId xmlns:p14="http://schemas.microsoft.com/office/powerpoint/2010/main" val="102433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Title</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923FD-EE06-48F2-482E-88F38D200251}"/>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8C74B58E-E923-F7F3-8627-D12DF58EC0C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9436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a:bodyPr>
          <a:lstStyle/>
          <a:p>
            <a:r>
              <a:rPr lang="en-US" dirty="0"/>
              <a:t>Title</a:t>
            </a:r>
          </a:p>
        </p:txBody>
      </p:sp>
      <p:sp>
        <p:nvSpPr>
          <p:cNvPr id="2" name="Content Placeholder 1">
            <a:extLst>
              <a:ext uri="{FF2B5EF4-FFF2-40B4-BE49-F238E27FC236}">
                <a16:creationId xmlns:a16="http://schemas.microsoft.com/office/drawing/2014/main" id="{C9565BAE-48A9-8300-4E79-87D77968413B}"/>
              </a:ext>
            </a:extLst>
          </p:cNvPr>
          <p:cNvSpPr>
            <a:spLocks noGrp="1"/>
          </p:cNvSpPr>
          <p:nvPr>
            <p:ph idx="1"/>
          </p:nvPr>
        </p:nvSpPr>
        <p:spPr/>
        <p:txBody>
          <a:bodyPr lIns="0" tIns="0" rIns="0" bIns="0" numCol="2">
            <a:normAutofit/>
          </a:bodyPr>
          <a:lstStyle/>
          <a:p>
            <a:pPr marL="0" indent="0">
              <a:buNone/>
            </a:pPr>
            <a:r>
              <a:rPr lang="en-US" sz="2200" b="1" dirty="0">
                <a:solidFill>
                  <a:schemeClr val="tx1"/>
                </a:solidFill>
              </a:rPr>
              <a:t>C</a:t>
            </a:r>
            <a:r>
              <a:rPr lang="en-IN" sz="2200" b="1" dirty="0" err="1">
                <a:solidFill>
                  <a:schemeClr val="tx1"/>
                </a:solidFill>
              </a:rPr>
              <a:t>ontent</a:t>
            </a:r>
            <a:endParaRPr lang="en-IN" sz="2200" dirty="0"/>
          </a:p>
        </p:txBody>
      </p:sp>
    </p:spTree>
    <p:extLst>
      <p:ext uri="{BB962C8B-B14F-4D97-AF65-F5344CB8AC3E}">
        <p14:creationId xmlns:p14="http://schemas.microsoft.com/office/powerpoint/2010/main" val="28459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6896</TotalTime>
  <Words>30</Words>
  <Application>Microsoft Office PowerPoint</Application>
  <PresentationFormat>Widescreen</PresentationFormat>
  <Paragraphs>13</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BIA Template</vt:lpstr>
      <vt:lpstr>PowerPoint Presentation</vt:lpstr>
      <vt:lpstr>Agenda</vt:lpstr>
      <vt:lpstr>Title</vt:lpstr>
      <vt:lpstr>PowerPoint Presentation</vt:lpstr>
      <vt:lpstr>PowerPoint Presentation</vt:lpstr>
      <vt:lpstr>Title</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Suraj Chopade</cp:lastModifiedBy>
  <cp:revision>2254</cp:revision>
  <dcterms:created xsi:type="dcterms:W3CDTF">2020-12-23T13:36:00Z</dcterms:created>
  <dcterms:modified xsi:type="dcterms:W3CDTF">2024-10-18T06:14:05Z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