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navya.sree.jamalpur/viz/DashBoardEntertainmentAnalytics_16925533090760/Dashboard1?publish=yes" TargetMode="External"/><Relationship Id="rId2" Type="http://schemas.openxmlformats.org/officeDocument/2006/relationships/hyperlink" Target="https://colab.research.google.com/drive/1GRmZc4eE11C_PQIsJ4IzUyIyVirQzjGJ#scrollTo=yWiOlW45y0X_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ublic.tableau.com/app/profile/navya.sree.jamalpur/viz/DashBoardEntertainmentAnalytics_16925533090760/Story3?publish=yes" TargetMode="External"/><Relationship Id="rId5" Type="http://schemas.openxmlformats.org/officeDocument/2006/relationships/hyperlink" Target="https://public.tableau.com/app/profile/navya.sree.jamalpur/viz/DashBoardEntertainmentAnalytics_16925533090760/Story2?publish=yes" TargetMode="External"/><Relationship Id="rId4" Type="http://schemas.openxmlformats.org/officeDocument/2006/relationships/hyperlink" Target="https://public.tableau.com/app/profile/navya.sree.jamalpur/viz/DashBoardEntertainmentAnalytics_16925533090760/Story1?publish=y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3" y="1122362"/>
            <a:ext cx="7888825" cy="30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Entertainer Data Analytics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Jamalpur Navya Sree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CRIN2301980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 life can be stressful, and people need to relax. Being entertained by others is a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wonderful way to take some time out of life. It can reduce stress and make life's issues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easier to face. The media and entertainment industry consists of film, television, radio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print. These segments include movies, TV shows, radio shows, news, music,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newspapers, magazines, and books. The entertainment industry is a group of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sub-industries devoted to entertainment. The entertainment industry is used to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mass media companies that control the distribution and manufacture of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mass media entertainment.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KPIs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Gender: Male and Female Entertainers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 Year: Year in which Entertainers born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of Last Major Work : Entertainers Retirement Year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drawn: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entertainers were male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most of the entertainers were born in the decade 1900-1910.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884371" y="2948387"/>
            <a:ext cx="4352464" cy="75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 – up Dashboard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23B56-1365-541A-C066-92C13055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32" y="544580"/>
            <a:ext cx="5464013" cy="5768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1025936" y="136525"/>
            <a:ext cx="4720524" cy="68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Design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5B473-B353-1411-408E-B7BD1991D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400" y="237936"/>
            <a:ext cx="2674852" cy="6149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6BE82B-0A60-9B11-B8A2-9AA8BF90E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74" y="4725529"/>
            <a:ext cx="7780694" cy="1630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22906C-D153-FAA5-7D95-CF594F7DA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26" y="1578820"/>
            <a:ext cx="7026249" cy="23928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B238-32BD-FEE9-2DE9-CEF3A915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42596"/>
            <a:ext cx="9779183" cy="7557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62C0C-B2CC-5FAF-D849-11A5433FE8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78F361-DC93-C791-E4F8-7D546F4D03A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17241" y="998377"/>
            <a:ext cx="11280709" cy="4655974"/>
          </a:xfrm>
        </p:spPr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Link: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https://colab.research.google.com/drive/1GRmZc4eE11C_PQIsJ4IzUyIyVirQzjGJ#scrollTo=yWiOlW45y0X_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  <a:p>
            <a:r>
              <a:rPr lang="en-US" dirty="0"/>
              <a:t>Tableau Links: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https://public.tableau.com/app/profile/navya.sree.jamalpur/viz/DashBoardEntertainmentAnalytics_16925533090760/Dashboard1?publish=yes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https://public.tableau.com/app/profile/navya.sree.jamalpur/viz/DashBoardEntertainmentAnalytics_16925533090760/Story1?publish=yes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https://public.tableau.com/app/profile/navya.sree.jamalpur/viz/DashBoardEntertainmentAnalytics_16925533090760/Story2?publish=yes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https://public.tableau.com/app/profile/navya.sree.jamalpur/viz/DashBoardEntertainmentAnalytics_16925533090760/Story3?publish=yes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31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329</Words>
  <Application>Microsoft Office PowerPoint</Application>
  <PresentationFormat>Widescreen</PresentationFormat>
  <Paragraphs>36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Entertainer Data Analytics  By: Jamalpur Navya Sree CRIN2301980</vt:lpstr>
      <vt:lpstr>Introduction</vt:lpstr>
      <vt:lpstr>Main KPIs</vt:lpstr>
      <vt:lpstr>Mock – up Dashboard</vt:lpstr>
      <vt:lpstr>My Design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 in India</dc:title>
  <dc:creator>NAVEEN SRINIVASAN</dc:creator>
  <cp:lastModifiedBy>navya sree</cp:lastModifiedBy>
  <cp:revision>4</cp:revision>
  <dcterms:created xsi:type="dcterms:W3CDTF">2022-12-29T06:36:15Z</dcterms:created>
  <dcterms:modified xsi:type="dcterms:W3CDTF">2024-07-17T06:06:34Z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