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/>
              <a:t>NON PATHOGENIC BACTERIA OF RHIZOBIUM AND AZOTOBACTER</a:t>
            </a:r>
          </a:p>
        </p:txBody>
      </p:sp>
      <p:sp>
        <p:nvSpPr>
          <p:cNvPr id="7" name="Subtitle 6"/>
          <p:cNvSpPr>
            <a:spLocks noGrp="1" noChangeArrowheads="1"/>
          </p:cNvSpPr>
          <p:nvPr>
            <p:ph type="subTitle" idx="1"/>
          </p:nvPr>
        </p:nvSpPr>
        <p:spPr>
          <a:xfrm>
            <a:off x="6796405" y="5601335"/>
            <a:ext cx="5151755" cy="1010285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Presented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by:Shaik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Reshma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Msc.Microbiology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3"/>
      <p:bldP spid="6" grpId="5"/>
      <p:bldP spid="6" grpId="7"/>
      <p:bldP spid="6" grpId="9"/>
      <p:bldP spid="6" grpId="11"/>
      <p:bldP spid="6" grpId="13"/>
      <p:bldP spid="6" grpId="15"/>
      <p:bldP spid="6" grpId="16"/>
      <p:bldP spid="6" grpId="17"/>
      <p:bldP spid="6" grpId="19"/>
      <p:bldP spid="6" grpId="2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RHIZOBIUM</a:t>
            </a:r>
          </a:p>
        </p:txBody>
      </p:sp>
      <p:pic>
        <p:nvPicPr>
          <p:cNvPr id="4" name="Content Placeholder 3" descr="rhizo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30" y="1525905"/>
            <a:ext cx="9063990" cy="496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 noChangeArrowheads="1"/>
          </p:cNvSpPr>
          <p:nvPr>
            <p:ph type="subTitle" idx="1"/>
          </p:nvPr>
        </p:nvSpPr>
        <p:spPr>
          <a:xfrm>
            <a:off x="626745" y="1657985"/>
            <a:ext cx="10949305" cy="1633855"/>
          </a:xfrm>
        </p:spPr>
        <p:txBody>
          <a:bodyPr/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35" y="411480"/>
            <a:ext cx="9610090" cy="617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AZOTOBACTER</a:t>
            </a:r>
          </a:p>
        </p:txBody>
      </p:sp>
      <p:pic>
        <p:nvPicPr>
          <p:cNvPr id="4" name="Content Placeholder 3" descr="azato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815" y="1489710"/>
            <a:ext cx="6964045" cy="453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SOIL BACTERIA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17015"/>
            <a:ext cx="9076055" cy="471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AS NITROGEN FIXER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10" y="1339215"/>
            <a:ext cx="9063355" cy="463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converts atmospheric nitrogen in to ammonium,but in the conditions of: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70" y="1359535"/>
            <a:ext cx="9599295" cy="485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BENEFITS AS BIO FERTILIZER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" y="1420495"/>
            <a:ext cx="9718040" cy="4718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RHIZOBIUM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90" y="1198880"/>
            <a:ext cx="9408795" cy="4999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IN AGRICULTURE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10" y="1116330"/>
            <a:ext cx="9540240" cy="5294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Blue Waves</vt:lpstr>
      <vt:lpstr>NON PATHOGENIC BACTERIA OF RHIZOBIUM AND AZOTOBACTER</vt:lpstr>
      <vt:lpstr>PowerPoint Presentation</vt:lpstr>
      <vt:lpstr>AZOTOBACTER</vt:lpstr>
      <vt:lpstr>SOIL BACTERIA</vt:lpstr>
      <vt:lpstr>AS NITROGEN FIXER</vt:lpstr>
      <vt:lpstr>It converts atmospheric nitrogen in to ammonium,but in the conditions of:</vt:lpstr>
      <vt:lpstr>BENEFITS AS BIO FERTILIZER</vt:lpstr>
      <vt:lpstr>RHIZOBIUM</vt:lpstr>
      <vt:lpstr>IN AGRICULTURE</vt:lpstr>
      <vt:lpstr>RHIZOBIUM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PATHOGENIC BACTERIA OF RHIZOBIUM AND AZOTOBACTER</dc:title>
  <dc:creator/>
  <cp:lastModifiedBy>Kulasekhar Reddy</cp:lastModifiedBy>
  <cp:revision>4</cp:revision>
  <dcterms:created xsi:type="dcterms:W3CDTF">2023-02-21T19:09:02Z</dcterms:created>
  <dcterms:modified xsi:type="dcterms:W3CDTF">2023-02-21T19:29:48Z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44819059316D461D9B2E09206D773C7E</vt:lpwstr>
  </property>
  <property fmtid="{D5CDD505-2E9C-101B-9397-08002B2CF9AE}" pid="3" name="KSOProductBuildVer">
    <vt:lpwstr>1033-11.2.0.11219</vt:lpwstr>
  </property>
</Properties>
</file>