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5"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11CCB-1CB5-4A76-A248-7E605C790F37}" v="1" dt="2024-08-28T09:01:44.6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66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c hp07" userId="df185adc0a8cdfe1" providerId="LiveId" clId="{9DC11CCB-1CB5-4A76-A248-7E605C790F37}"/>
    <pc:docChg chg="custSel modSld">
      <pc:chgData name="akasc hp07" userId="df185adc0a8cdfe1" providerId="LiveId" clId="{9DC11CCB-1CB5-4A76-A248-7E605C790F37}" dt="2024-08-28T09:01:44.600" v="226"/>
      <pc:docMkLst>
        <pc:docMk/>
      </pc:docMkLst>
      <pc:sldChg chg="modSp mod">
        <pc:chgData name="akasc hp07" userId="df185adc0a8cdfe1" providerId="LiveId" clId="{9DC11CCB-1CB5-4A76-A248-7E605C790F37}" dt="2024-08-28T09:01:44.600" v="226"/>
        <pc:sldMkLst>
          <pc:docMk/>
          <pc:sldMk cId="0" sldId="256"/>
        </pc:sldMkLst>
        <pc:spChg chg="mod">
          <ac:chgData name="akasc hp07" userId="df185adc0a8cdfe1" providerId="LiveId" clId="{9DC11CCB-1CB5-4A76-A248-7E605C790F37}" dt="2024-08-28T09:01:44.600" v="226"/>
          <ac:spMkLst>
            <pc:docMk/>
            <pc:sldMk cId="0" sldId="256"/>
            <ac:spMk id="11" creationId="{00000000-0000-0000-0000-000000000000}"/>
          </ac:spMkLst>
        </pc:spChg>
        <pc:spChg chg="mod">
          <ac:chgData name="akasc hp07" userId="df185adc0a8cdfe1" providerId="LiveId" clId="{9DC11CCB-1CB5-4A76-A248-7E605C790F37}" dt="2024-08-28T08:54:08.739" v="60" actId="20577"/>
          <ac:spMkLst>
            <pc:docMk/>
            <pc:sldMk cId="0" sldId="256"/>
            <ac:spMk id="14" creationId="{D55ADE35-C35B-07C1-F5AA-C33B3DDB802E}"/>
          </ac:spMkLst>
        </pc:spChg>
      </pc:sldChg>
      <pc:sldChg chg="modSp mod">
        <pc:chgData name="akasc hp07" userId="df185adc0a8cdfe1" providerId="LiveId" clId="{9DC11CCB-1CB5-4A76-A248-7E605C790F37}" dt="2024-08-28T09:01:44.600" v="226"/>
        <pc:sldMkLst>
          <pc:docMk/>
          <pc:sldMk cId="0" sldId="259"/>
        </pc:sldMkLst>
        <pc:spChg chg="mod">
          <ac:chgData name="akasc hp07" userId="df185adc0a8cdfe1" providerId="LiveId" clId="{9DC11CCB-1CB5-4A76-A248-7E605C790F37}" dt="2024-08-28T09:01:44.600" v="226"/>
          <ac:spMkLst>
            <pc:docMk/>
            <pc:sldMk cId="0" sldId="259"/>
            <ac:spMk id="10" creationId="{00000000-0000-0000-0000-000000000000}"/>
          </ac:spMkLst>
        </pc:spChg>
        <pc:spChg chg="mod">
          <ac:chgData name="akasc hp07" userId="df185adc0a8cdfe1" providerId="LiveId" clId="{9DC11CCB-1CB5-4A76-A248-7E605C790F37}" dt="2024-08-28T09:01:44.600" v="226"/>
          <ac:spMkLst>
            <pc:docMk/>
            <pc:sldMk cId="0" sldId="259"/>
            <ac:spMk id="12" creationId="{00000000-0000-0000-0000-000000000000}"/>
          </ac:spMkLst>
        </pc:spChg>
        <pc:spChg chg="mod">
          <ac:chgData name="akasc hp07" userId="df185adc0a8cdfe1" providerId="LiveId" clId="{9DC11CCB-1CB5-4A76-A248-7E605C790F37}" dt="2024-08-28T08:56:40.404" v="151" actId="255"/>
          <ac:spMkLst>
            <pc:docMk/>
            <pc:sldMk cId="0" sldId="259"/>
            <ac:spMk id="13" creationId="{00000000-0000-0000-0000-000000000000}"/>
          </ac:spMkLst>
        </pc:spChg>
      </pc:sldChg>
      <pc:sldChg chg="modSp">
        <pc:chgData name="akasc hp07" userId="df185adc0a8cdfe1" providerId="LiveId" clId="{9DC11CCB-1CB5-4A76-A248-7E605C790F37}" dt="2024-08-28T09:01:44.600" v="226"/>
        <pc:sldMkLst>
          <pc:docMk/>
          <pc:sldMk cId="0" sldId="260"/>
        </pc:sldMkLst>
        <pc:spChg chg="mod">
          <ac:chgData name="akasc hp07" userId="df185adc0a8cdfe1" providerId="LiveId" clId="{9DC11CCB-1CB5-4A76-A248-7E605C790F37}" dt="2024-08-28T09:01:44.600" v="226"/>
          <ac:spMkLst>
            <pc:docMk/>
            <pc:sldMk cId="0" sldId="260"/>
            <ac:spMk id="10" creationId="{00000000-0000-0000-0000-000000000000}"/>
          </ac:spMkLst>
        </pc:spChg>
      </pc:sldChg>
      <pc:sldChg chg="modSp mod">
        <pc:chgData name="akasc hp07" userId="df185adc0a8cdfe1" providerId="LiveId" clId="{9DC11CCB-1CB5-4A76-A248-7E605C790F37}" dt="2024-08-28T09:01:44.600" v="226"/>
        <pc:sldMkLst>
          <pc:docMk/>
          <pc:sldMk cId="0" sldId="261"/>
        </pc:sldMkLst>
        <pc:spChg chg="mod">
          <ac:chgData name="akasc hp07" userId="df185adc0a8cdfe1" providerId="LiveId" clId="{9DC11CCB-1CB5-4A76-A248-7E605C790F37}" dt="2024-08-28T09:01:44.600" v="226"/>
          <ac:spMkLst>
            <pc:docMk/>
            <pc:sldMk cId="0" sldId="261"/>
            <ac:spMk id="5" creationId="{00000000-0000-0000-0000-000000000000}"/>
          </ac:spMkLst>
        </pc:spChg>
        <pc:spChg chg="mod">
          <ac:chgData name="akasc hp07" userId="df185adc0a8cdfe1" providerId="LiveId" clId="{9DC11CCB-1CB5-4A76-A248-7E605C790F37}" dt="2024-08-28T09:01:44.600" v="226"/>
          <ac:spMkLst>
            <pc:docMk/>
            <pc:sldMk cId="0" sldId="261"/>
            <ac:spMk id="7" creationId="{00000000-0000-0000-0000-000000000000}"/>
          </ac:spMkLst>
        </pc:spChg>
      </pc:sldChg>
      <pc:sldChg chg="modSp">
        <pc:chgData name="akasc hp07" userId="df185adc0a8cdfe1" providerId="LiveId" clId="{9DC11CCB-1CB5-4A76-A248-7E605C790F37}" dt="2024-08-28T09:01:44.600" v="226"/>
        <pc:sldMkLst>
          <pc:docMk/>
          <pc:sldMk cId="0" sldId="263"/>
        </pc:sldMkLst>
        <pc:spChg chg="mod">
          <ac:chgData name="akasc hp07" userId="df185adc0a8cdfe1" providerId="LiveId" clId="{9DC11CCB-1CB5-4A76-A248-7E605C790F37}" dt="2024-08-28T09:01:44.600" v="226"/>
          <ac:spMkLst>
            <pc:docMk/>
            <pc:sldMk cId="0" sldId="263"/>
            <ac:spMk id="7" creationId="{00000000-0000-0000-0000-000000000000}"/>
          </ac:spMkLst>
        </pc:spChg>
      </pc:sldChg>
      <pc:sldChg chg="modSp">
        <pc:chgData name="akasc hp07" userId="df185adc0a8cdfe1" providerId="LiveId" clId="{9DC11CCB-1CB5-4A76-A248-7E605C790F37}" dt="2024-08-28T09:01:44.600" v="226"/>
        <pc:sldMkLst>
          <pc:docMk/>
          <pc:sldMk cId="0" sldId="264"/>
        </pc:sldMkLst>
        <pc:spChg chg="mod">
          <ac:chgData name="akasc hp07" userId="df185adc0a8cdfe1" providerId="LiveId" clId="{9DC11CCB-1CB5-4A76-A248-7E605C790F37}" dt="2024-08-28T09:01:44.600" v="226"/>
          <ac:spMkLst>
            <pc:docMk/>
            <pc:sldMk cId="0" sldId="264"/>
            <ac:spMk id="2" creationId="{00000000-0000-0000-0000-000000000000}"/>
          </ac:spMkLst>
        </pc:spChg>
        <pc:spChg chg="mod">
          <ac:chgData name="akasc hp07" userId="df185adc0a8cdfe1" providerId="LiveId" clId="{9DC11CCB-1CB5-4A76-A248-7E605C790F37}" dt="2024-08-28T09:01:44.600" v="226"/>
          <ac:spMkLst>
            <pc:docMk/>
            <pc:sldMk cId="0" sldId="264"/>
            <ac:spMk id="3" creationId="{00000000-0000-0000-0000-000000000000}"/>
          </ac:spMkLst>
        </pc:spChg>
      </pc:sldChg>
      <pc:sldChg chg="addSp delSp modSp mod">
        <pc:chgData name="akasc hp07" userId="df185adc0a8cdfe1" providerId="LiveId" clId="{9DC11CCB-1CB5-4A76-A248-7E605C790F37}" dt="2024-08-28T09:01:44.600" v="226"/>
        <pc:sldMkLst>
          <pc:docMk/>
          <pc:sldMk cId="0" sldId="265"/>
        </pc:sldMkLst>
        <pc:spChg chg="mod">
          <ac:chgData name="akasc hp07" userId="df185adc0a8cdfe1" providerId="LiveId" clId="{9DC11CCB-1CB5-4A76-A248-7E605C790F37}" dt="2024-08-28T09:01:44.600" v="226"/>
          <ac:spMkLst>
            <pc:docMk/>
            <pc:sldMk cId="0" sldId="265"/>
            <ac:spMk id="7" creationId="{00000000-0000-0000-0000-000000000000}"/>
          </ac:spMkLst>
        </pc:spChg>
        <pc:picChg chg="del">
          <ac:chgData name="akasc hp07" userId="df185adc0a8cdfe1" providerId="LiveId" clId="{9DC11CCB-1CB5-4A76-A248-7E605C790F37}" dt="2024-08-28T08:59:28.649" v="212" actId="21"/>
          <ac:picMkLst>
            <pc:docMk/>
            <pc:sldMk cId="0" sldId="265"/>
            <ac:picMk id="3" creationId="{04440F74-3970-A243-31CE-36CAFA9E1814}"/>
          </ac:picMkLst>
        </pc:picChg>
        <pc:picChg chg="add mod">
          <ac:chgData name="akasc hp07" userId="df185adc0a8cdfe1" providerId="LiveId" clId="{9DC11CCB-1CB5-4A76-A248-7E605C790F37}" dt="2024-08-28T09:00:32.649" v="224" actId="1076"/>
          <ac:picMkLst>
            <pc:docMk/>
            <pc:sldMk cId="0" sldId="265"/>
            <ac:picMk id="10" creationId="{B4BDC074-3EFE-5AC0-20D8-52D48E0A1232}"/>
          </ac:picMkLst>
        </pc:picChg>
      </pc:sldChg>
      <pc:sldChg chg="modSp mod">
        <pc:chgData name="akasc hp07" userId="df185adc0a8cdfe1" providerId="LiveId" clId="{9DC11CCB-1CB5-4A76-A248-7E605C790F37}" dt="2024-08-28T09:01:44.600" v="226"/>
        <pc:sldMkLst>
          <pc:docMk/>
          <pc:sldMk cId="2986442291" sldId="268"/>
        </pc:sldMkLst>
        <pc:spChg chg="mod">
          <ac:chgData name="akasc hp07" userId="df185adc0a8cdfe1" providerId="LiveId" clId="{9DC11CCB-1CB5-4A76-A248-7E605C790F37}" dt="2024-08-28T09:01:44.600" v="226"/>
          <ac:spMkLst>
            <pc:docMk/>
            <pc:sldMk cId="2986442291" sldId="268"/>
            <ac:spMk id="3" creationId="{00000000-0000-0000-0000-000000000000}"/>
          </ac:spMkLst>
        </pc:spChg>
        <pc:spChg chg="mod">
          <ac:chgData name="akasc hp07" userId="df185adc0a8cdfe1" providerId="LiveId" clId="{9DC11CCB-1CB5-4A76-A248-7E605C790F37}" dt="2024-08-28T09:00:51.988" v="225" actId="6549"/>
          <ac:spMkLst>
            <pc:docMk/>
            <pc:sldMk cId="2986442291" sldId="268"/>
            <ac:spMk id="4" creationId="{00000000-0000-0000-0000-000000000000}"/>
          </ac:spMkLst>
        </pc:spChg>
      </pc:sldChg>
      <pc:sldChg chg="modSp">
        <pc:chgData name="akasc hp07" userId="df185adc0a8cdfe1" providerId="LiveId" clId="{9DC11CCB-1CB5-4A76-A248-7E605C790F37}" dt="2024-08-28T09:01:44.600" v="226"/>
        <pc:sldMkLst>
          <pc:docMk/>
          <pc:sldMk cId="2720660618" sldId="269"/>
        </pc:sldMkLst>
        <pc:spChg chg="mod">
          <ac:chgData name="akasc hp07" userId="df185adc0a8cdfe1" providerId="LiveId" clId="{9DC11CCB-1CB5-4A76-A248-7E605C790F37}" dt="2024-08-28T09:01:44.600" v="226"/>
          <ac:spMkLst>
            <pc:docMk/>
            <pc:sldMk cId="2720660618" sldId="269"/>
            <ac:spMk id="2" creationId="{6E06195E-16D6-79D8-7A9F-F8EB1FE9E212}"/>
          </ac:spMkLst>
        </pc:spChg>
      </pc:sldChg>
      <pc:sldChg chg="modSp">
        <pc:chgData name="akasc hp07" userId="df185adc0a8cdfe1" providerId="LiveId" clId="{9DC11CCB-1CB5-4A76-A248-7E605C790F37}" dt="2024-08-28T09:01:44.600" v="226"/>
        <pc:sldMkLst>
          <pc:docMk/>
          <pc:sldMk cId="2727082124" sldId="270"/>
        </pc:sldMkLst>
        <pc:spChg chg="mod">
          <ac:chgData name="akasc hp07" userId="df185adc0a8cdfe1" providerId="LiveId" clId="{9DC11CCB-1CB5-4A76-A248-7E605C790F37}" dt="2024-08-28T09:01:44.600" v="226"/>
          <ac:spMkLst>
            <pc:docMk/>
            <pc:sldMk cId="2727082124" sldId="270"/>
            <ac:spMk id="2" creationId="{00000000-0000-0000-0000-000000000000}"/>
          </ac:spMkLst>
        </pc:spChg>
        <pc:spChg chg="mod">
          <ac:chgData name="akasc hp07" userId="df185adc0a8cdfe1" providerId="LiveId" clId="{9DC11CCB-1CB5-4A76-A248-7E605C790F37}" dt="2024-08-28T09:01:44.600" v="226"/>
          <ac:spMkLst>
            <pc:docMk/>
            <pc:sldMk cId="2727082124" sldId="270"/>
            <ac:spMk id="3" creationId="{00000000-0000-0000-0000-000000000000}"/>
          </ac:spMkLst>
        </pc:spChg>
      </pc:sldChg>
      <pc:sldChg chg="modSp">
        <pc:chgData name="akasc hp07" userId="df185adc0a8cdfe1" providerId="LiveId" clId="{9DC11CCB-1CB5-4A76-A248-7E605C790F37}" dt="2024-08-28T09:01:44.600" v="226"/>
        <pc:sldMkLst>
          <pc:docMk/>
          <pc:sldMk cId="2419313723" sldId="271"/>
        </pc:sldMkLst>
        <pc:spChg chg="mod">
          <ac:chgData name="akasc hp07" userId="df185adc0a8cdfe1" providerId="LiveId" clId="{9DC11CCB-1CB5-4A76-A248-7E605C790F37}" dt="2024-08-28T09:01:44.600" v="226"/>
          <ac:spMkLst>
            <pc:docMk/>
            <pc:sldMk cId="2419313723" sldId="271"/>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1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407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177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0695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37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48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123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075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01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584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33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332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228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52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034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Tree>
    <p:extLst>
      <p:ext uri="{BB962C8B-B14F-4D97-AF65-F5344CB8AC3E}">
        <p14:creationId xmlns:p14="http://schemas.microsoft.com/office/powerpoint/2010/main" val="195979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97625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2666462"/>
            <a:ext cx="11522612" cy="2308324"/>
          </a:xfrm>
          <a:prstGeom prst="rect">
            <a:avLst/>
          </a:prstGeom>
          <a:noFill/>
        </p:spPr>
        <p:txBody>
          <a:bodyPr wrap="square" rtlCol="0">
            <a:spAutoFit/>
          </a:bodyPr>
          <a:lstStyle/>
          <a:p>
            <a:r>
              <a:rPr lang="en-US" sz="2400" dirty="0"/>
              <a:t>STUDENT NAME	:NAVYA K</a:t>
            </a:r>
          </a:p>
          <a:p>
            <a:r>
              <a:rPr lang="en-US" sz="2400" dirty="0"/>
              <a:t>REGISTER NO		:312220766,</a:t>
            </a:r>
          </a:p>
          <a:p>
            <a:r>
              <a:rPr lang="en-US" sz="2400" dirty="0"/>
              <a:t>                          04DE9E1BC7113C9811F432CCD65E2D00</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*Techniques</a:t>
            </a:r>
          </a:p>
          <a:p>
            <a:pPr marL="400050" lvl="1" indent="0">
              <a:buNone/>
            </a:pPr>
            <a:r>
              <a:rPr lang="en-US" sz="1800" dirty="0"/>
              <a:t>*Results</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Graphic 9">
            <a:extLst>
              <a:ext uri="{FF2B5EF4-FFF2-40B4-BE49-F238E27FC236}">
                <a16:creationId xmlns:a16="http://schemas.microsoft.com/office/drawing/2014/main" id="{B4BDC074-3EFE-5AC0-20D8-52D48E0A12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7800" y="1676400"/>
            <a:ext cx="8680880" cy="401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3" name="Content Placeholder 12"/>
          <p:cNvSpPr>
            <a:spLocks noGrp="1"/>
          </p:cNvSpPr>
          <p:nvPr>
            <p:ph sz="half" idx="2"/>
          </p:nvPr>
        </p:nvSpPr>
        <p:spPr>
          <a:xfrm>
            <a:off x="5089970" y="2160589"/>
            <a:ext cx="2821957" cy="3880773"/>
          </a:xfrm>
        </p:spPr>
        <p:txBody>
          <a:bodyPr>
            <a:normAutofit/>
          </a:bodyPr>
          <a:lstStyle/>
          <a:p>
            <a:pPr marL="0" indent="0">
              <a:buNone/>
            </a:pPr>
            <a:r>
              <a:rPr lang="en-IN" sz="1400" b="1" dirty="0"/>
              <a:t>TO IDENTIFY THE SPECIFIC AREA OF PERFORMANCE THAT IS PROBLEMATIC….</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Team Leaders.</a:t>
            </a:r>
          </a:p>
          <a:p>
            <a:pPr marL="0" indent="0">
              <a:buNone/>
            </a:pPr>
            <a:r>
              <a:rPr lang="en-US" dirty="0"/>
              <a:t>	4. Superiors</a:t>
            </a:r>
          </a:p>
          <a:p>
            <a:pPr marL="0" indent="0">
              <a:buNone/>
            </a:pPr>
            <a:r>
              <a:rPr lang="en-US" dirty="0"/>
              <a:t>       5.Socializers</a:t>
            </a:r>
          </a:p>
          <a:p>
            <a:pPr marL="0" indent="0">
              <a:buNone/>
            </a:pPr>
            <a:r>
              <a:rPr lang="en-US" dirty="0"/>
              <a:t>       6. Achievers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*Conditional formatting- blank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Using Pivot table and charts for analysing the employees performance. </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TotalTime>
  <Words>398</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hp07</cp:lastModifiedBy>
  <cp:revision>34</cp:revision>
  <dcterms:created xsi:type="dcterms:W3CDTF">2024-03-29T15:07:22Z</dcterms:created>
  <dcterms:modified xsi:type="dcterms:W3CDTF">2024-08-28T09:01:53Z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