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84EBE71-CE95-45A7-A63D-C22CA2970FC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04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77576-8387-4837-99F5-7CD46B60F8B2}"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EBE71-CE95-45A7-A63D-C22CA2970FC7}" type="slidenum">
              <a:rPr lang="en-IN" smtClean="0"/>
              <a:t>‹#›</a:t>
            </a:fld>
            <a:endParaRPr lang="en-IN"/>
          </a:p>
        </p:txBody>
      </p:sp>
    </p:spTree>
    <p:extLst>
      <p:ext uri="{BB962C8B-B14F-4D97-AF65-F5344CB8AC3E}">
        <p14:creationId xmlns:p14="http://schemas.microsoft.com/office/powerpoint/2010/main" val="240200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42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3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spTree>
    <p:extLst>
      <p:ext uri="{BB962C8B-B14F-4D97-AF65-F5344CB8AC3E}">
        <p14:creationId xmlns:p14="http://schemas.microsoft.com/office/powerpoint/2010/main" val="152011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623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758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274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03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spTree>
    <p:extLst>
      <p:ext uri="{BB962C8B-B14F-4D97-AF65-F5344CB8AC3E}">
        <p14:creationId xmlns:p14="http://schemas.microsoft.com/office/powerpoint/2010/main" val="46364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77576-8387-4837-99F5-7CD46B60F8B2}"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EBE71-CE95-45A7-A63D-C22CA2970FC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1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77576-8387-4837-99F5-7CD46B60F8B2}"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EBE71-CE95-45A7-A63D-C22CA2970FC7}"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66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77576-8387-4837-99F5-7CD46B60F8B2}"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EBE71-CE95-45A7-A63D-C22CA2970FC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17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77576-8387-4837-99F5-7CD46B60F8B2}"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EBE71-CE95-45A7-A63D-C22CA2970FC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5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77576-8387-4837-99F5-7CD46B60F8B2}"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EBE71-CE95-45A7-A63D-C22CA2970FC7}" type="slidenum">
              <a:rPr lang="en-IN" smtClean="0"/>
              <a:t>‹#›</a:t>
            </a:fld>
            <a:endParaRPr lang="en-IN"/>
          </a:p>
        </p:txBody>
      </p:sp>
    </p:spTree>
    <p:extLst>
      <p:ext uri="{BB962C8B-B14F-4D97-AF65-F5344CB8AC3E}">
        <p14:creationId xmlns:p14="http://schemas.microsoft.com/office/powerpoint/2010/main" val="168114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77576-8387-4837-99F5-7CD46B60F8B2}"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EBE71-CE95-45A7-A63D-C22CA2970FC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56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77576-8387-4837-99F5-7CD46B60F8B2}"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EBE71-CE95-45A7-A63D-C22CA2970FC7}" type="slidenum">
              <a:rPr lang="en-IN" smtClean="0"/>
              <a:t>‹#›</a:t>
            </a:fld>
            <a:endParaRPr lang="en-IN"/>
          </a:p>
        </p:txBody>
      </p:sp>
    </p:spTree>
    <p:extLst>
      <p:ext uri="{BB962C8B-B14F-4D97-AF65-F5344CB8AC3E}">
        <p14:creationId xmlns:p14="http://schemas.microsoft.com/office/powerpoint/2010/main" val="231383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677576-8387-4837-99F5-7CD46B60F8B2}" type="datetimeFigureOut">
              <a:rPr lang="en-IN" smtClean="0"/>
              <a:t>10-12-2022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4EBE71-CE95-45A7-A63D-C22CA2970FC7}" type="slidenum">
              <a:rPr lang="en-IN" smtClean="0"/>
              <a:t>‹#›</a:t>
            </a:fld>
            <a:endParaRPr lang="en-IN"/>
          </a:p>
        </p:txBody>
      </p:sp>
    </p:spTree>
    <p:extLst>
      <p:ext uri="{BB962C8B-B14F-4D97-AF65-F5344CB8AC3E}">
        <p14:creationId xmlns:p14="http://schemas.microsoft.com/office/powerpoint/2010/main" val="36839472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FAF5-B97A-9538-52A3-B34EA583947B}"/>
              </a:ext>
            </a:extLst>
          </p:cNvPr>
          <p:cNvSpPr>
            <a:spLocks noGrp="1"/>
          </p:cNvSpPr>
          <p:nvPr>
            <p:ph type="ctrTitle"/>
          </p:nvPr>
        </p:nvSpPr>
        <p:spPr>
          <a:xfrm>
            <a:off x="2513104" y="932918"/>
            <a:ext cx="6815669" cy="1515533"/>
          </a:xfrm>
        </p:spPr>
        <p:txBody>
          <a:bodyPr/>
          <a:lstStyle/>
          <a:p>
            <a:endParaRPr lang="en-IN" dirty="0"/>
          </a:p>
        </p:txBody>
      </p:sp>
      <p:sp>
        <p:nvSpPr>
          <p:cNvPr id="3" name="Subtitle 2">
            <a:extLst>
              <a:ext uri="{FF2B5EF4-FFF2-40B4-BE49-F238E27FC236}">
                <a16:creationId xmlns:a16="http://schemas.microsoft.com/office/drawing/2014/main" id="{F75B78E9-3A27-26CA-0ABF-1955CE7276BF}"/>
              </a:ext>
            </a:extLst>
          </p:cNvPr>
          <p:cNvSpPr>
            <a:spLocks noGrp="1"/>
          </p:cNvSpPr>
          <p:nvPr>
            <p:ph type="subTitle" idx="1"/>
          </p:nvPr>
        </p:nvSpPr>
        <p:spPr>
          <a:xfrm>
            <a:off x="2692398" y="3512820"/>
            <a:ext cx="6815669" cy="1783080"/>
          </a:xfrm>
        </p:spPr>
        <p:txBody>
          <a:bodyPr>
            <a:normAutofit fontScale="92500" lnSpcReduction="10000"/>
          </a:bodyPr>
          <a:lstStyle/>
          <a:p>
            <a:pPr>
              <a:spcBef>
                <a:spcPts val="200"/>
              </a:spcBef>
            </a:pPr>
            <a:r>
              <a:rPr lang="en-IN" dirty="0"/>
              <a:t>QUANTUM HACKS 2022</a:t>
            </a:r>
          </a:p>
          <a:p>
            <a:pPr>
              <a:spcBef>
                <a:spcPts val="200"/>
              </a:spcBef>
            </a:pPr>
            <a:r>
              <a:rPr lang="en-IN" sz="1800" dirty="0"/>
              <a:t>TOPIC- SCHOLARSHIP PORTAL                                                                             </a:t>
            </a:r>
          </a:p>
          <a:p>
            <a:pPr>
              <a:spcBef>
                <a:spcPts val="0"/>
              </a:spcBef>
              <a:spcAft>
                <a:spcPts val="0"/>
              </a:spcAft>
            </a:pPr>
            <a:r>
              <a:rPr lang="en-IN" sz="1500" dirty="0"/>
              <a:t>                                                                                                            Team members:</a:t>
            </a:r>
          </a:p>
          <a:p>
            <a:pPr>
              <a:spcBef>
                <a:spcPts val="0"/>
              </a:spcBef>
              <a:spcAft>
                <a:spcPts val="0"/>
              </a:spcAft>
            </a:pPr>
            <a:r>
              <a:rPr lang="en-IN" sz="1500" dirty="0"/>
              <a:t>                                                                                                       </a:t>
            </a:r>
            <a:r>
              <a:rPr lang="en-IN" sz="1500" dirty="0" err="1"/>
              <a:t>Akhila</a:t>
            </a:r>
            <a:r>
              <a:rPr lang="en-IN" sz="1500" dirty="0"/>
              <a:t> G S</a:t>
            </a:r>
          </a:p>
          <a:p>
            <a:pPr>
              <a:spcBef>
                <a:spcPts val="0"/>
              </a:spcBef>
              <a:spcAft>
                <a:spcPts val="0"/>
              </a:spcAft>
            </a:pPr>
            <a:r>
              <a:rPr lang="en-IN" sz="1500" dirty="0"/>
              <a:t>                                                                                                     </a:t>
            </a:r>
            <a:r>
              <a:rPr lang="en-IN" sz="1500" dirty="0" err="1"/>
              <a:t>Navya</a:t>
            </a:r>
            <a:r>
              <a:rPr lang="en-IN" sz="1500" dirty="0"/>
              <a:t> M</a:t>
            </a:r>
          </a:p>
          <a:p>
            <a:pPr>
              <a:spcBef>
                <a:spcPts val="0"/>
              </a:spcBef>
              <a:spcAft>
                <a:spcPts val="0"/>
              </a:spcAft>
            </a:pPr>
            <a:r>
              <a:rPr lang="en-IN" sz="1500" dirty="0"/>
              <a:t>                                                                                                  Ananya</a:t>
            </a:r>
          </a:p>
          <a:p>
            <a:pPr>
              <a:spcBef>
                <a:spcPts val="0"/>
              </a:spcBef>
              <a:spcAft>
                <a:spcPts val="0"/>
              </a:spcAft>
            </a:pPr>
            <a:r>
              <a:rPr lang="en-IN" sz="1500" dirty="0"/>
              <a:t>                                                                                                   Anusha</a:t>
            </a:r>
          </a:p>
        </p:txBody>
      </p:sp>
      <p:pic>
        <p:nvPicPr>
          <p:cNvPr id="1026" name="Picture 2" descr="C4Y Ujjwal Deep Scholarship 2021 - DevInfo.in">
            <a:extLst>
              <a:ext uri="{FF2B5EF4-FFF2-40B4-BE49-F238E27FC236}">
                <a16:creationId xmlns:a16="http://schemas.microsoft.com/office/drawing/2014/main" id="{FBCD90A1-5F4A-2F98-3A9B-11F707DE5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460" y="63390"/>
            <a:ext cx="7879079" cy="313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0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9B-8F04-2FF4-270D-E096544E67EB}"/>
              </a:ext>
            </a:extLst>
          </p:cNvPr>
          <p:cNvSpPr>
            <a:spLocks noGrp="1"/>
          </p:cNvSpPr>
          <p:nvPr>
            <p:ph type="title"/>
          </p:nvPr>
        </p:nvSpPr>
        <p:spPr>
          <a:xfrm>
            <a:off x="1295402" y="982133"/>
            <a:ext cx="9601196" cy="770468"/>
          </a:xfrm>
        </p:spPr>
        <p:txBody>
          <a:bodyPr/>
          <a:lstStyle/>
          <a:p>
            <a:r>
              <a:rPr lang="en-IN" dirty="0"/>
              <a:t>PROBLEM STATEMENT</a:t>
            </a:r>
          </a:p>
        </p:txBody>
      </p:sp>
      <p:sp>
        <p:nvSpPr>
          <p:cNvPr id="3" name="Content Placeholder 2">
            <a:extLst>
              <a:ext uri="{FF2B5EF4-FFF2-40B4-BE49-F238E27FC236}">
                <a16:creationId xmlns:a16="http://schemas.microsoft.com/office/drawing/2014/main" id="{99810147-BDE7-A243-D7F2-E660D11DE42D}"/>
              </a:ext>
            </a:extLst>
          </p:cNvPr>
          <p:cNvSpPr>
            <a:spLocks noGrp="1"/>
          </p:cNvSpPr>
          <p:nvPr>
            <p:ph idx="1"/>
          </p:nvPr>
        </p:nvSpPr>
        <p:spPr>
          <a:xfrm>
            <a:off x="1242062" y="2423160"/>
            <a:ext cx="9601196" cy="3300308"/>
          </a:xfrm>
        </p:spPr>
        <p:txBody>
          <a:bodyPr>
            <a:normAutofit/>
          </a:bodyPr>
          <a:lstStyle/>
          <a:p>
            <a:pPr marL="0" indent="0">
              <a:buNone/>
            </a:pPr>
            <a:r>
              <a:rPr lang="en-US" dirty="0"/>
              <a:t>With the growing technology and the growth of scholarships in the market, the data is not confined to one place. People have to find various places to check for good scholarships. Addressing this problem will help in knowing various state, national and international scholarships. Also it will encourage students to increase their merit to get such scholarships for a better future</a:t>
            </a:r>
            <a:endParaRPr lang="en-IN" dirty="0"/>
          </a:p>
        </p:txBody>
      </p:sp>
    </p:spTree>
    <p:extLst>
      <p:ext uri="{BB962C8B-B14F-4D97-AF65-F5344CB8AC3E}">
        <p14:creationId xmlns:p14="http://schemas.microsoft.com/office/powerpoint/2010/main" val="33144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9439-B8C1-8B16-2F05-BBB40F669980}"/>
              </a:ext>
            </a:extLst>
          </p:cNvPr>
          <p:cNvSpPr>
            <a:spLocks noGrp="1"/>
          </p:cNvSpPr>
          <p:nvPr>
            <p:ph type="title"/>
          </p:nvPr>
        </p:nvSpPr>
        <p:spPr>
          <a:xfrm>
            <a:off x="1295402" y="982133"/>
            <a:ext cx="9601196" cy="823808"/>
          </a:xfrm>
        </p:spPr>
        <p:txBody>
          <a:bodyPr/>
          <a:lstStyle/>
          <a:p>
            <a:r>
              <a:rPr lang="en-IN" dirty="0"/>
              <a:t>OBJECTIVE</a:t>
            </a:r>
          </a:p>
        </p:txBody>
      </p:sp>
      <p:sp>
        <p:nvSpPr>
          <p:cNvPr id="3" name="Content Placeholder 2">
            <a:extLst>
              <a:ext uri="{FF2B5EF4-FFF2-40B4-BE49-F238E27FC236}">
                <a16:creationId xmlns:a16="http://schemas.microsoft.com/office/drawing/2014/main" id="{93043A60-03E3-18B7-3CAA-FAC5E79C019B}"/>
              </a:ext>
            </a:extLst>
          </p:cNvPr>
          <p:cNvSpPr>
            <a:spLocks noGrp="1"/>
          </p:cNvSpPr>
          <p:nvPr>
            <p:ph idx="1"/>
          </p:nvPr>
        </p:nvSpPr>
        <p:spPr>
          <a:xfrm>
            <a:off x="1295401" y="2042160"/>
            <a:ext cx="9601196" cy="3688928"/>
          </a:xfrm>
        </p:spPr>
        <p:txBody>
          <a:bodyPr>
            <a:normAutofit fontScale="85000" lnSpcReduction="20000"/>
          </a:bodyPr>
          <a:lstStyle/>
          <a:p>
            <a:pPr marL="0" indent="0" algn="l">
              <a:buNone/>
            </a:pPr>
            <a:r>
              <a:rPr lang="en-US" sz="2800" dirty="0">
                <a:solidFill>
                  <a:srgbClr val="000000"/>
                </a:solidFill>
              </a:rPr>
              <a:t>Th</a:t>
            </a:r>
            <a:r>
              <a:rPr lang="en-US" sz="2800" b="0" i="0" dirty="0">
                <a:solidFill>
                  <a:srgbClr val="000000"/>
                </a:solidFill>
                <a:effectLst/>
              </a:rPr>
              <a:t>e goals of this project are:</a:t>
            </a:r>
          </a:p>
          <a:p>
            <a:pPr algn="l"/>
            <a:r>
              <a:rPr lang="en-US" sz="2800" b="0" i="0" dirty="0">
                <a:solidFill>
                  <a:srgbClr val="000000"/>
                </a:solidFill>
                <a:effectLst/>
              </a:rPr>
              <a:t>Minimize the amount of paper work require</a:t>
            </a:r>
          </a:p>
          <a:p>
            <a:pPr algn="l"/>
            <a:r>
              <a:rPr lang="en-US" sz="2800" b="0" i="0" dirty="0">
                <a:solidFill>
                  <a:srgbClr val="000000"/>
                </a:solidFill>
                <a:effectLst/>
              </a:rPr>
              <a:t>Quick processing</a:t>
            </a:r>
          </a:p>
          <a:p>
            <a:pPr algn="l"/>
            <a:r>
              <a:rPr lang="en-US" sz="2800" b="0" i="0" dirty="0">
                <a:solidFill>
                  <a:srgbClr val="000000"/>
                </a:solidFill>
                <a:effectLst/>
              </a:rPr>
              <a:t>Most of the works </a:t>
            </a:r>
            <a:r>
              <a:rPr lang="en-US" sz="2800" dirty="0">
                <a:solidFill>
                  <a:srgbClr val="000000"/>
                </a:solidFill>
              </a:rPr>
              <a:t>will be</a:t>
            </a:r>
            <a:r>
              <a:rPr lang="en-US" sz="2800" b="0" i="0" dirty="0">
                <a:solidFill>
                  <a:srgbClr val="000000"/>
                </a:solidFill>
                <a:effectLst/>
              </a:rPr>
              <a:t> done by the computers, reducing the manual works.</a:t>
            </a:r>
          </a:p>
          <a:p>
            <a:pPr algn="l"/>
            <a:r>
              <a:rPr lang="en-US" sz="2800" b="0" i="0" dirty="0">
                <a:solidFill>
                  <a:srgbClr val="000000"/>
                </a:solidFill>
                <a:effectLst/>
              </a:rPr>
              <a:t>To provide a searchable database to view the yearly reports.</a:t>
            </a:r>
          </a:p>
          <a:p>
            <a:pPr algn="l"/>
            <a:r>
              <a:rPr lang="en-US" sz="2800" b="0" i="0" dirty="0">
                <a:solidFill>
                  <a:srgbClr val="000000"/>
                </a:solidFill>
                <a:effectLst/>
              </a:rPr>
              <a:t>Unnecessary document flow and duplication of data will be eliminated.</a:t>
            </a:r>
          </a:p>
          <a:p>
            <a:pPr algn="l"/>
            <a:r>
              <a:rPr lang="en-US" sz="2800" b="0" i="0" dirty="0">
                <a:solidFill>
                  <a:srgbClr val="000000"/>
                </a:solidFill>
                <a:effectLst/>
              </a:rPr>
              <a:t>Easy access to information.</a:t>
            </a:r>
          </a:p>
          <a:p>
            <a:pPr marL="0" indent="0">
              <a:buNone/>
            </a:pPr>
            <a:endParaRPr lang="en-IN" dirty="0"/>
          </a:p>
        </p:txBody>
      </p:sp>
    </p:spTree>
    <p:extLst>
      <p:ext uri="{BB962C8B-B14F-4D97-AF65-F5344CB8AC3E}">
        <p14:creationId xmlns:p14="http://schemas.microsoft.com/office/powerpoint/2010/main" val="156947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67B9-875A-EB13-C1B1-D19FE22BD67F}"/>
              </a:ext>
            </a:extLst>
          </p:cNvPr>
          <p:cNvSpPr>
            <a:spLocks noGrp="1"/>
          </p:cNvSpPr>
          <p:nvPr>
            <p:ph type="title"/>
          </p:nvPr>
        </p:nvSpPr>
        <p:spPr>
          <a:xfrm>
            <a:off x="1295402" y="982132"/>
            <a:ext cx="9601196" cy="1115609"/>
          </a:xfrm>
        </p:spPr>
        <p:txBody>
          <a:bodyPr/>
          <a:lstStyle/>
          <a:p>
            <a:r>
              <a:rPr lang="en-IN" dirty="0"/>
              <a:t>SOLUTION </a:t>
            </a:r>
          </a:p>
        </p:txBody>
      </p:sp>
      <p:sp>
        <p:nvSpPr>
          <p:cNvPr id="3" name="Content Placeholder 2">
            <a:extLst>
              <a:ext uri="{FF2B5EF4-FFF2-40B4-BE49-F238E27FC236}">
                <a16:creationId xmlns:a16="http://schemas.microsoft.com/office/drawing/2014/main" id="{B6E38AC8-600C-40BA-6D0A-7A90F675B4C4}"/>
              </a:ext>
            </a:extLst>
          </p:cNvPr>
          <p:cNvSpPr>
            <a:spLocks noGrp="1"/>
          </p:cNvSpPr>
          <p:nvPr>
            <p:ph idx="1"/>
          </p:nvPr>
        </p:nvSpPr>
        <p:spPr/>
        <p:txBody>
          <a:bodyPr>
            <a:normAutofit/>
          </a:bodyPr>
          <a:lstStyle/>
          <a:p>
            <a:pPr marL="0" indent="0">
              <a:buNone/>
            </a:pPr>
            <a:r>
              <a:rPr lang="en-US" dirty="0"/>
              <a:t>With time students also look for good scholarships based on the merit, skills, income, etc. Getting scholarships would help such students to even excel more.</a:t>
            </a:r>
          </a:p>
          <a:p>
            <a:pPr marL="0" indent="0">
              <a:buNone/>
            </a:pPr>
            <a:r>
              <a:rPr lang="en-US" dirty="0"/>
              <a:t>We have developed a portal where various State, National and International scholarships based on merit, study field, income etc. are shown. This will be a real time data management which will be updated with the latest scholarships that are being offered.</a:t>
            </a:r>
            <a:endParaRPr lang="en-IN" dirty="0"/>
          </a:p>
        </p:txBody>
      </p:sp>
    </p:spTree>
    <p:extLst>
      <p:ext uri="{BB962C8B-B14F-4D97-AF65-F5344CB8AC3E}">
        <p14:creationId xmlns:p14="http://schemas.microsoft.com/office/powerpoint/2010/main" val="14930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2C29-2E28-A2F6-76D0-C41D13619251}"/>
              </a:ext>
            </a:extLst>
          </p:cNvPr>
          <p:cNvSpPr>
            <a:spLocks noGrp="1"/>
          </p:cNvSpPr>
          <p:nvPr>
            <p:ph type="title"/>
          </p:nvPr>
        </p:nvSpPr>
        <p:spPr/>
        <p:txBody>
          <a:bodyPr>
            <a:normAutofit/>
          </a:bodyPr>
          <a:lstStyle/>
          <a:p>
            <a:r>
              <a:rPr lang="en-IN" sz="3500" dirty="0"/>
              <a:t>IMPLEMENTATION OF IDEA INTO PROJECT</a:t>
            </a:r>
          </a:p>
        </p:txBody>
      </p:sp>
      <p:sp>
        <p:nvSpPr>
          <p:cNvPr id="3" name="Content Placeholder 2">
            <a:extLst>
              <a:ext uri="{FF2B5EF4-FFF2-40B4-BE49-F238E27FC236}">
                <a16:creationId xmlns:a16="http://schemas.microsoft.com/office/drawing/2014/main" id="{C16C24C1-922D-EA4F-71A7-1646C5BCE303}"/>
              </a:ext>
            </a:extLst>
          </p:cNvPr>
          <p:cNvSpPr>
            <a:spLocks noGrp="1"/>
          </p:cNvSpPr>
          <p:nvPr>
            <p:ph idx="1"/>
          </p:nvPr>
        </p:nvSpPr>
        <p:spPr/>
        <p:txBody>
          <a:bodyPr/>
          <a:lstStyle/>
          <a:p>
            <a:r>
              <a:rPr lang="en-IN" dirty="0"/>
              <a:t>The website has a home page, about us, scholarship page and contacts where the details about the list of scholarships available for all students according to their eligibility criteria, students can contact for any help through contact details like phone numbers, email, Instagram ,LinkedIn etc.</a:t>
            </a:r>
          </a:p>
          <a:p>
            <a:r>
              <a:rPr lang="en-IN" dirty="0"/>
              <a:t>The overview of the advantage of usage of scholarship is shown is ‘about us’.   </a:t>
            </a:r>
          </a:p>
        </p:txBody>
      </p:sp>
    </p:spTree>
    <p:extLst>
      <p:ext uri="{BB962C8B-B14F-4D97-AF65-F5344CB8AC3E}">
        <p14:creationId xmlns:p14="http://schemas.microsoft.com/office/powerpoint/2010/main" val="202672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D031-EC02-7C90-7AB1-5DCC60F38C41}"/>
              </a:ext>
            </a:extLst>
          </p:cNvPr>
          <p:cNvSpPr>
            <a:spLocks noGrp="1"/>
          </p:cNvSpPr>
          <p:nvPr>
            <p:ph type="title"/>
          </p:nvPr>
        </p:nvSpPr>
        <p:spPr/>
        <p:txBody>
          <a:bodyPr/>
          <a:lstStyle/>
          <a:p>
            <a:r>
              <a:rPr lang="en-IN" dirty="0"/>
              <a:t>FUNCTIONALITY OF THE PROJECT</a:t>
            </a:r>
          </a:p>
        </p:txBody>
      </p:sp>
      <p:sp>
        <p:nvSpPr>
          <p:cNvPr id="3" name="Content Placeholder 2">
            <a:extLst>
              <a:ext uri="{FF2B5EF4-FFF2-40B4-BE49-F238E27FC236}">
                <a16:creationId xmlns:a16="http://schemas.microsoft.com/office/drawing/2014/main" id="{19F46715-62A8-6A66-CA83-1D837FBF70F5}"/>
              </a:ext>
            </a:extLst>
          </p:cNvPr>
          <p:cNvSpPr>
            <a:spLocks noGrp="1"/>
          </p:cNvSpPr>
          <p:nvPr>
            <p:ph idx="1"/>
          </p:nvPr>
        </p:nvSpPr>
        <p:spPr/>
        <p:txBody>
          <a:bodyPr>
            <a:normAutofit/>
          </a:bodyPr>
          <a:lstStyle/>
          <a:p>
            <a:r>
              <a:rPr lang="en-IN" dirty="0"/>
              <a:t>HTML : </a:t>
            </a:r>
          </a:p>
          <a:p>
            <a:pPr marL="0" indent="0">
              <a:buNone/>
            </a:pPr>
            <a:r>
              <a:rPr lang="en-US" sz="2000" i="0" dirty="0">
                <a:solidFill>
                  <a:schemeClr val="tx1"/>
                </a:solidFill>
                <a:effectLst/>
                <a:latin typeface="Times New Roman" panose="02020603050405020304" pitchFamily="18" charset="0"/>
                <a:cs typeface="Times New Roman" panose="02020603050405020304" pitchFamily="18" charset="0"/>
              </a:rPr>
              <a:t>HTML is the code that is used to structure a web page and its content. </a:t>
            </a:r>
            <a:r>
              <a:rPr lang="en-US" sz="2000" b="0" i="0" dirty="0">
                <a:solidFill>
                  <a:srgbClr val="0A0A23"/>
                </a:solidFill>
                <a:effectLst/>
                <a:latin typeface="Times New Roman" panose="02020603050405020304" pitchFamily="18" charset="0"/>
                <a:cs typeface="Times New Roman" panose="02020603050405020304" pitchFamily="18" charset="0"/>
              </a:rPr>
              <a:t>This structure alone is not enough to make a web page look good and interactive. So it is assisted with technologies such as CSS and JavaScript to make HTML beautiful and add interactivity, respectively.</a:t>
            </a:r>
            <a:endParaRPr lang="en-IN" dirty="0"/>
          </a:p>
          <a:p>
            <a:r>
              <a:rPr lang="en-IN" dirty="0"/>
              <a:t>CSS :</a:t>
            </a:r>
          </a:p>
          <a:p>
            <a:pPr marL="0" indent="0">
              <a:buNone/>
            </a:pPr>
            <a:r>
              <a:rPr lang="en-US" sz="2000" i="0" dirty="0">
                <a:solidFill>
                  <a:srgbClr val="202122"/>
                </a:solidFill>
                <a:effectLst/>
                <a:latin typeface="Times New Roman" panose="02020603050405020304" pitchFamily="18" charset="0"/>
                <a:cs typeface="Times New Roman" panose="02020603050405020304" pitchFamily="18" charset="0"/>
              </a:rPr>
              <a:t>Cascading Style Sheets (CSS) is a </a:t>
            </a:r>
            <a:r>
              <a:rPr lang="en-US" sz="2000" dirty="0">
                <a:solidFill>
                  <a:schemeClr val="tx1"/>
                </a:solidFill>
                <a:latin typeface="Times New Roman" panose="02020603050405020304" pitchFamily="18" charset="0"/>
                <a:cs typeface="Times New Roman" panose="02020603050405020304" pitchFamily="18" charset="0"/>
              </a:rPr>
              <a:t>style sheet language</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rgbClr val="202122"/>
                </a:solidFill>
                <a:effectLst/>
                <a:latin typeface="Times New Roman" panose="02020603050405020304" pitchFamily="18" charset="0"/>
                <a:cs typeface="Times New Roman" panose="02020603050405020304" pitchFamily="18" charset="0"/>
              </a:rPr>
              <a:t>used for describing the </a:t>
            </a:r>
            <a:r>
              <a:rPr lang="en-US" sz="2000" dirty="0">
                <a:solidFill>
                  <a:schemeClr val="tx1"/>
                </a:solidFill>
                <a:latin typeface="Times New Roman" panose="02020603050405020304" pitchFamily="18" charset="0"/>
                <a:cs typeface="Times New Roman" panose="02020603050405020304" pitchFamily="18" charset="0"/>
              </a:rPr>
              <a:t>presentation</a:t>
            </a:r>
            <a:r>
              <a:rPr lang="en-US" sz="2000" i="0" dirty="0">
                <a:solidFill>
                  <a:srgbClr val="202122"/>
                </a:solidFill>
                <a:effectLst/>
                <a:latin typeface="Times New Roman" panose="02020603050405020304" pitchFamily="18" charset="0"/>
                <a:cs typeface="Times New Roman" panose="02020603050405020304" pitchFamily="18" charset="0"/>
              </a:rPr>
              <a:t> of a document written in a </a:t>
            </a:r>
            <a:r>
              <a:rPr lang="en-US" sz="2000" dirty="0">
                <a:solidFill>
                  <a:schemeClr val="tx1"/>
                </a:solidFill>
                <a:latin typeface="Times New Roman" panose="02020603050405020304" pitchFamily="18" charset="0"/>
                <a:cs typeface="Times New Roman" panose="02020603050405020304" pitchFamily="18" charset="0"/>
              </a:rPr>
              <a:t>markup language</a:t>
            </a:r>
            <a:r>
              <a:rPr lang="en-US" sz="2000" i="0" dirty="0">
                <a:solidFill>
                  <a:schemeClr val="tx1"/>
                </a:solidFill>
                <a:effectLst/>
                <a:latin typeface="Times New Roman" panose="02020603050405020304" pitchFamily="18" charset="0"/>
                <a:cs typeface="Times New Roman" panose="02020603050405020304" pitchFamily="18" charset="0"/>
              </a:rPr>
              <a:t> </a:t>
            </a:r>
            <a:r>
              <a:rPr lang="en-US" sz="2000" i="0" dirty="0">
                <a:solidFill>
                  <a:srgbClr val="202122"/>
                </a:solidFill>
                <a:effectLst/>
                <a:latin typeface="Times New Roman" panose="02020603050405020304" pitchFamily="18" charset="0"/>
                <a:cs typeface="Times New Roman" panose="02020603050405020304" pitchFamily="18" charset="0"/>
              </a:rPr>
              <a:t>such as </a:t>
            </a:r>
            <a:r>
              <a:rPr lang="en-US" sz="2000" dirty="0">
                <a:solidFill>
                  <a:schemeClr val="tx1"/>
                </a:solidFill>
                <a:latin typeface="Times New Roman" panose="02020603050405020304" pitchFamily="18" charset="0"/>
                <a:cs typeface="Times New Roman" panose="02020603050405020304" pitchFamily="18" charset="0"/>
              </a:rPr>
              <a:t>HTML</a:t>
            </a:r>
            <a:r>
              <a:rPr lang="en-US" sz="2000" dirty="0">
                <a:solidFill>
                  <a:srgbClr val="0645AD"/>
                </a:solidFill>
                <a:latin typeface="Times New Roman" panose="02020603050405020304" pitchFamily="18" charset="0"/>
                <a:cs typeface="Times New Roman" panose="02020603050405020304" pitchFamily="18" charset="0"/>
              </a:rPr>
              <a:t>. </a:t>
            </a:r>
            <a:r>
              <a:rPr lang="en-US" sz="2000" i="0" dirty="0">
                <a:solidFill>
                  <a:srgbClr val="202122"/>
                </a:solidFill>
                <a:effectLst/>
                <a:latin typeface="Times New Roman" panose="02020603050405020304" pitchFamily="18" charset="0"/>
                <a:cs typeface="Times New Roman" panose="02020603050405020304" pitchFamily="18" charset="0"/>
              </a:rPr>
              <a:t>CSS is a cornerstone technology of the </a:t>
            </a:r>
            <a:r>
              <a:rPr lang="en-US" sz="2000" dirty="0">
                <a:solidFill>
                  <a:schemeClr val="tx1"/>
                </a:solidFill>
                <a:latin typeface="Times New Roman" panose="02020603050405020304" pitchFamily="18" charset="0"/>
                <a:cs typeface="Times New Roman" panose="02020603050405020304" pitchFamily="18" charset="0"/>
              </a:rPr>
              <a:t>World Wide Web</a:t>
            </a:r>
            <a:r>
              <a:rPr lang="en-US" sz="2000" i="0" dirty="0">
                <a:solidFill>
                  <a:srgbClr val="202122"/>
                </a:solidFill>
                <a:effectLst/>
                <a:latin typeface="Times New Roman" panose="02020603050405020304" pitchFamily="18" charset="0"/>
                <a:cs typeface="Times New Roman" panose="02020603050405020304" pitchFamily="18" charset="0"/>
              </a:rPr>
              <a:t>, alongside HTML and </a:t>
            </a:r>
            <a:r>
              <a:rPr lang="en-US" sz="2000" i="0" dirty="0" err="1">
                <a:solidFill>
                  <a:srgbClr val="202122"/>
                </a:solidFill>
                <a:effectLst/>
                <a:latin typeface="Times New Roman" panose="02020603050405020304" pitchFamily="18" charset="0"/>
                <a:cs typeface="Times New Roman" panose="02020603050405020304" pitchFamily="18" charset="0"/>
              </a:rPr>
              <a:t>Javascript</a:t>
            </a:r>
            <a:r>
              <a:rPr lang="en-US" sz="2000" i="0" dirty="0">
                <a:solidFill>
                  <a:srgbClr val="202122"/>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US" sz="2000" b="0" i="0" dirty="0">
              <a:solidFill>
                <a:srgbClr val="0A0A2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A209-46A3-8A2A-4DE9-5D637E339983}"/>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F7FB09F-ACC3-060E-07AA-27A5F77451E9}"/>
              </a:ext>
            </a:extLst>
          </p:cNvPr>
          <p:cNvSpPr>
            <a:spLocks noGrp="1"/>
          </p:cNvSpPr>
          <p:nvPr>
            <p:ph idx="1"/>
          </p:nvPr>
        </p:nvSpPr>
        <p:spPr/>
        <p:txBody>
          <a:bodyPr/>
          <a:lstStyle/>
          <a:p>
            <a:r>
              <a:rPr lang="en-IN" dirty="0"/>
              <a:t>To create a chatbot where it provides an interactive session with the user and the browser where it helps in solving the queries of the user.</a:t>
            </a:r>
          </a:p>
          <a:p>
            <a:r>
              <a:rPr lang="en-IN" dirty="0"/>
              <a:t>To create a database where it stores the information about the login and registration details.</a:t>
            </a:r>
          </a:p>
          <a:p>
            <a:r>
              <a:rPr lang="en-IN" dirty="0"/>
              <a:t> To provide career guidance where people can contact live experts to discuss their future prospects.</a:t>
            </a:r>
          </a:p>
        </p:txBody>
      </p:sp>
    </p:spTree>
    <p:extLst>
      <p:ext uri="{BB962C8B-B14F-4D97-AF65-F5344CB8AC3E}">
        <p14:creationId xmlns:p14="http://schemas.microsoft.com/office/powerpoint/2010/main" val="341599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E373-2E6D-EAE7-CEB4-CD7CFE60A0BB}"/>
              </a:ext>
            </a:extLst>
          </p:cNvPr>
          <p:cNvSpPr>
            <a:spLocks noGrp="1"/>
          </p:cNvSpPr>
          <p:nvPr>
            <p:ph type="title"/>
          </p:nvPr>
        </p:nvSpPr>
        <p:spPr/>
        <p:txBody>
          <a:bodyPr>
            <a:normAutofit/>
          </a:bodyPr>
          <a:lstStyle/>
          <a:p>
            <a:endParaRPr lang="en-IN" sz="5000" dirty="0"/>
          </a:p>
        </p:txBody>
      </p:sp>
      <p:sp>
        <p:nvSpPr>
          <p:cNvPr id="3" name="Content Placeholder 2">
            <a:extLst>
              <a:ext uri="{FF2B5EF4-FFF2-40B4-BE49-F238E27FC236}">
                <a16:creationId xmlns:a16="http://schemas.microsoft.com/office/drawing/2014/main" id="{DF356B29-4B13-C3F5-17BC-4B3D55AA3752}"/>
              </a:ext>
            </a:extLst>
          </p:cNvPr>
          <p:cNvSpPr>
            <a:spLocks noGrp="1"/>
          </p:cNvSpPr>
          <p:nvPr>
            <p:ph idx="1"/>
          </p:nvPr>
        </p:nvSpPr>
        <p:spPr/>
        <p:txBody>
          <a:bodyPr>
            <a:normAutofit/>
          </a:bodyPr>
          <a:lstStyle/>
          <a:p>
            <a:pPr marL="0" indent="0">
              <a:buNone/>
            </a:pPr>
            <a:r>
              <a:rPr lang="en-IN" sz="5000" dirty="0"/>
              <a:t>                 THANK YOU</a:t>
            </a:r>
          </a:p>
          <a:p>
            <a:pPr marL="0" indent="0">
              <a:buNone/>
            </a:pPr>
            <a:endParaRPr lang="en-IN" sz="5000" dirty="0"/>
          </a:p>
          <a:p>
            <a:pPr marL="0" indent="0">
              <a:buNone/>
            </a:pPr>
            <a:r>
              <a:rPr lang="en-IN" sz="2000" dirty="0">
                <a:solidFill>
                  <a:schemeClr val="accent2">
                    <a:lumMod val="75000"/>
                  </a:schemeClr>
                </a:solidFill>
              </a:rPr>
              <a:t>         WE ARE PROUD TO PRESENT OUR WEBSITE SCHOLARSHIP PORTAL.</a:t>
            </a:r>
          </a:p>
          <a:p>
            <a:pPr marL="0" indent="0">
              <a:buNone/>
            </a:pPr>
            <a:r>
              <a:rPr lang="en-IN" sz="2000" dirty="0">
                <a:solidFill>
                  <a:schemeClr val="accent2">
                    <a:lumMod val="75000"/>
                  </a:schemeClr>
                </a:solidFill>
              </a:rPr>
              <a:t>              WE HOPE TO ONE DAY PROVIDE EDUCATION TO ALL THE                                                                                     </a:t>
            </a:r>
            <a:r>
              <a:rPr lang="en-IN" sz="2000" dirty="0">
                <a:solidFill>
                  <a:schemeClr val="bg1"/>
                </a:solidFill>
              </a:rPr>
              <a:t>U</a:t>
            </a:r>
            <a:r>
              <a:rPr lang="en-IN" sz="2000" dirty="0">
                <a:solidFill>
                  <a:schemeClr val="accent2">
                    <a:lumMod val="75000"/>
                  </a:schemeClr>
                </a:solidFill>
              </a:rPr>
              <a:t>                    UNDERPRIVILEDGED CHILDREN AROUND THE WORLD.                                    </a:t>
            </a:r>
          </a:p>
          <a:p>
            <a:pPr marL="0" indent="0">
              <a:buNone/>
            </a:pPr>
            <a:endParaRPr lang="en-IN" sz="5000" dirty="0"/>
          </a:p>
        </p:txBody>
      </p:sp>
    </p:spTree>
    <p:extLst>
      <p:ext uri="{BB962C8B-B14F-4D97-AF65-F5344CB8AC3E}">
        <p14:creationId xmlns:p14="http://schemas.microsoft.com/office/powerpoint/2010/main" val="36941006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381</TotalTime>
  <Words>499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PowerPoint Presentation</vt:lpstr>
      <vt:lpstr>PROBLEM STATEMENT</vt:lpstr>
      <vt:lpstr>OBJECTIVE</vt:lpstr>
      <vt:lpstr>SOLUTION </vt:lpstr>
      <vt:lpstr>IMPLEMENTATION OF IDEA INTO PROJECT</vt:lpstr>
      <vt:lpstr>FUNCTIONALITY OF THE PROJECT</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dc:creator>
  <cp:lastModifiedBy>Dhanush</cp:lastModifiedBy>
  <cp:revision>3</cp:revision>
  <dcterms:created xsi:type="dcterms:W3CDTF">2022-12-09T20:30:11Z</dcterms:created>
  <dcterms:modified xsi:type="dcterms:W3CDTF">2022-12-10T02:51:27Z</dcterms:modified>
</cp:coreProperties>
</file>