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5" d="100"/>
          <a:sy n="105" d="100"/>
        </p:scale>
        <p:origin x="798" y="96"/>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4F23-4992-B141-689C2DD62FC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4F23-4992-B141-689C2DD62FC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4F23-4992-B141-689C2DD62FC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4F23-4992-B141-689C2DD62FC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4F23-4992-B141-689C2DD62FC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NAVYA SRI PINAPALA</a:t>
            </a:r>
          </a:p>
          <a:p>
            <a:r>
              <a:rPr lang="en-US" sz="2400" dirty="0"/>
              <a:t>REGISTER NO: 8AF2BAD15739FA5B8424D4DA47F755A7</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