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5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3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8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5CD3-32DE-4248-9C0A-69D97C3B9F08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FDCD0-56D8-47BD-865B-C209C7E3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346" y="117761"/>
            <a:ext cx="1854927" cy="528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2784" y="155164"/>
            <a:ext cx="18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USER_ACCOUNTS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40822" y="651119"/>
            <a:ext cx="8707" cy="1818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24295" y="701236"/>
            <a:ext cx="1306285" cy="4441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4445" y="70123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UserID</a:t>
            </a:r>
            <a:endParaRPr lang="en-US" u="sng" dirty="0"/>
          </a:p>
        </p:txBody>
      </p:sp>
      <p:cxnSp>
        <p:nvCxnSpPr>
          <p:cNvPr id="10" name="Straight Connector 9"/>
          <p:cNvCxnSpPr>
            <a:endCxn id="7" idx="2"/>
          </p:cNvCxnSpPr>
          <p:nvPr/>
        </p:nvCxnSpPr>
        <p:spPr>
          <a:xfrm>
            <a:off x="1140822" y="910241"/>
            <a:ext cx="583473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6" idx="2"/>
          </p:cNvCxnSpPr>
          <p:nvPr/>
        </p:nvCxnSpPr>
        <p:spPr>
          <a:xfrm flipV="1">
            <a:off x="1140822" y="1429043"/>
            <a:ext cx="583474" cy="3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724296" y="1205690"/>
            <a:ext cx="1330234" cy="4467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04850" y="1268298"/>
            <a:ext cx="121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UserName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40822" y="1955270"/>
            <a:ext cx="583474" cy="43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33006" y="1719637"/>
            <a:ext cx="1321524" cy="471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24445" y="1795948"/>
            <a:ext cx="107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PhoneNo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149529" y="2469799"/>
            <a:ext cx="655320" cy="17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11383" y="2286875"/>
            <a:ext cx="1284516" cy="4632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63635" y="2321568"/>
            <a:ext cx="123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RoleID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0181607" y="625243"/>
            <a:ext cx="1859282" cy="4441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24208" y="625243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PrivilegeName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9460708" y="874349"/>
            <a:ext cx="720899" cy="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9" idx="2"/>
          </p:cNvCxnSpPr>
          <p:nvPr/>
        </p:nvCxnSpPr>
        <p:spPr>
          <a:xfrm flipV="1">
            <a:off x="9469416" y="1353050"/>
            <a:ext cx="712192" cy="5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181608" y="1129697"/>
            <a:ext cx="1859280" cy="4467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441513" y="1134988"/>
            <a:ext cx="177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PrivilegeID</a:t>
            </a:r>
            <a:endParaRPr lang="en-US" u="sng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9469416" y="1871814"/>
            <a:ext cx="745803" cy="7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190317" y="1643644"/>
            <a:ext cx="1846215" cy="471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555975" y="1659694"/>
            <a:ext cx="17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460708" y="3800421"/>
            <a:ext cx="2333900" cy="338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452000" y="377750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RELATION_PRIVILEGES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996114" y="3808346"/>
            <a:ext cx="2333900" cy="338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987406" y="3785431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ACCOUNT_PRIVILEGES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47911" y="3867910"/>
            <a:ext cx="1558835" cy="405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65329" y="3810297"/>
            <a:ext cx="155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922679" y="4266928"/>
            <a:ext cx="16891" cy="1900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931387" y="4561763"/>
            <a:ext cx="592184" cy="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514859" y="4321951"/>
            <a:ext cx="1321527" cy="438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538877" y="4350030"/>
            <a:ext cx="14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TableName</a:t>
            </a:r>
            <a:endParaRPr lang="en-US" dirty="0"/>
          </a:p>
        </p:txBody>
      </p:sp>
      <p:cxnSp>
        <p:nvCxnSpPr>
          <p:cNvPr id="109" name="Straight Connector 108"/>
          <p:cNvCxnSpPr>
            <a:endCxn id="110" idx="2"/>
          </p:cNvCxnSpPr>
          <p:nvPr/>
        </p:nvCxnSpPr>
        <p:spPr>
          <a:xfrm>
            <a:off x="913968" y="5077558"/>
            <a:ext cx="628106" cy="1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542074" y="4859767"/>
            <a:ext cx="1294312" cy="438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734174" y="4870687"/>
            <a:ext cx="88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TableID</a:t>
            </a:r>
            <a:endParaRPr lang="en-US" u="sng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940098" y="5592007"/>
            <a:ext cx="628106" cy="1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584529" y="5357606"/>
            <a:ext cx="1294312" cy="438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651073" y="5392077"/>
            <a:ext cx="125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61" name="Diamond 160"/>
          <p:cNvSpPr/>
          <p:nvPr/>
        </p:nvSpPr>
        <p:spPr>
          <a:xfrm>
            <a:off x="196125" y="2678805"/>
            <a:ext cx="1313749" cy="5952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47911" y="2799075"/>
            <a:ext cx="106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Owner of</a:t>
            </a:r>
          </a:p>
        </p:txBody>
      </p:sp>
      <p:cxnSp>
        <p:nvCxnSpPr>
          <p:cNvPr id="190" name="Straight Connector 189"/>
          <p:cNvCxnSpPr>
            <a:stCxn id="161" idx="0"/>
          </p:cNvCxnSpPr>
          <p:nvPr/>
        </p:nvCxnSpPr>
        <p:spPr>
          <a:xfrm flipV="1">
            <a:off x="853000" y="651119"/>
            <a:ext cx="0" cy="2027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Diamond 195"/>
          <p:cNvSpPr/>
          <p:nvPr/>
        </p:nvSpPr>
        <p:spPr>
          <a:xfrm>
            <a:off x="5615303" y="2661897"/>
            <a:ext cx="1511067" cy="7972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Elbow Connector 217"/>
          <p:cNvCxnSpPr>
            <a:stCxn id="196" idx="3"/>
          </p:cNvCxnSpPr>
          <p:nvPr/>
        </p:nvCxnSpPr>
        <p:spPr>
          <a:xfrm>
            <a:off x="7126370" y="3060529"/>
            <a:ext cx="2975574" cy="739892"/>
          </a:xfrm>
          <a:prstGeom prst="bentConnector3">
            <a:avLst>
              <a:gd name="adj1" fmla="val 1225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5916812" y="2847866"/>
            <a:ext cx="99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3486266" y="4050068"/>
            <a:ext cx="1558835" cy="46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3503684" y="4055057"/>
            <a:ext cx="144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USER_ROLES</a:t>
            </a:r>
          </a:p>
        </p:txBody>
      </p:sp>
      <p:cxnSp>
        <p:nvCxnSpPr>
          <p:cNvPr id="235" name="Straight Connector 234"/>
          <p:cNvCxnSpPr/>
          <p:nvPr/>
        </p:nvCxnSpPr>
        <p:spPr>
          <a:xfrm>
            <a:off x="4061034" y="4511688"/>
            <a:ext cx="8708" cy="1284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4069742" y="4806523"/>
            <a:ext cx="592184" cy="1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4653214" y="4566711"/>
            <a:ext cx="1321527" cy="438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/>
          <p:cNvSpPr txBox="1"/>
          <p:nvPr/>
        </p:nvSpPr>
        <p:spPr>
          <a:xfrm>
            <a:off x="4677232" y="4594790"/>
            <a:ext cx="11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RoleName</a:t>
            </a:r>
            <a:endParaRPr lang="en-US" dirty="0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4052323" y="5322318"/>
            <a:ext cx="628106" cy="1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4680429" y="5104527"/>
            <a:ext cx="1294312" cy="438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4689140" y="5108813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cxnSp>
        <p:nvCxnSpPr>
          <p:cNvPr id="243" name="Elbow Connector 242"/>
          <p:cNvCxnSpPr>
            <a:stCxn id="196" idx="1"/>
          </p:cNvCxnSpPr>
          <p:nvPr/>
        </p:nvCxnSpPr>
        <p:spPr>
          <a:xfrm rot="10800000" flipV="1">
            <a:off x="1654933" y="3060528"/>
            <a:ext cx="3960370" cy="757691"/>
          </a:xfrm>
          <a:prstGeom prst="bentConnector3">
            <a:avLst>
              <a:gd name="adj1" fmla="val 999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61" idx="2"/>
          </p:cNvCxnSpPr>
          <p:nvPr/>
        </p:nvCxnSpPr>
        <p:spPr>
          <a:xfrm>
            <a:off x="853000" y="3274051"/>
            <a:ext cx="0" cy="534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Diamond 267"/>
          <p:cNvSpPr/>
          <p:nvPr/>
        </p:nvSpPr>
        <p:spPr>
          <a:xfrm>
            <a:off x="3349668" y="1457908"/>
            <a:ext cx="984962" cy="6285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/>
          <p:cNvSpPr txBox="1"/>
          <p:nvPr/>
        </p:nvSpPr>
        <p:spPr>
          <a:xfrm>
            <a:off x="3539021" y="1541716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cxnSp>
        <p:nvCxnSpPr>
          <p:cNvPr id="271" name="Elbow Connector 270"/>
          <p:cNvCxnSpPr>
            <a:endCxn id="268" idx="0"/>
          </p:cNvCxnSpPr>
          <p:nvPr/>
        </p:nvCxnSpPr>
        <p:spPr>
          <a:xfrm>
            <a:off x="2410078" y="472676"/>
            <a:ext cx="1432071" cy="9852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5713890" y="3662622"/>
            <a:ext cx="984962" cy="62852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41298" y="3757583"/>
            <a:ext cx="70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Owns</a:t>
            </a:r>
          </a:p>
        </p:txBody>
      </p:sp>
      <p:cxnSp>
        <p:nvCxnSpPr>
          <p:cNvPr id="46" name="Straight Connector 45"/>
          <p:cNvCxnSpPr>
            <a:stCxn id="95" idx="3"/>
            <a:endCxn id="77" idx="1"/>
          </p:cNvCxnSpPr>
          <p:nvPr/>
        </p:nvCxnSpPr>
        <p:spPr>
          <a:xfrm flipV="1">
            <a:off x="6698852" y="3970097"/>
            <a:ext cx="288554" cy="6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9452000" y="561898"/>
            <a:ext cx="28799" cy="1818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Connector 74"/>
          <p:cNvSpPr/>
          <p:nvPr/>
        </p:nvSpPr>
        <p:spPr>
          <a:xfrm>
            <a:off x="8604356" y="1719637"/>
            <a:ext cx="345619" cy="28657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603281" y="1659694"/>
            <a:ext cx="25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8807389" y="539054"/>
            <a:ext cx="16144" cy="118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8719127" y="531756"/>
            <a:ext cx="17502" cy="119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80" idx="2"/>
          </p:cNvCxnSpPr>
          <p:nvPr/>
        </p:nvCxnSpPr>
        <p:spPr>
          <a:xfrm flipV="1">
            <a:off x="7817228" y="2029026"/>
            <a:ext cx="911750" cy="1776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80" idx="2"/>
          </p:cNvCxnSpPr>
          <p:nvPr/>
        </p:nvCxnSpPr>
        <p:spPr>
          <a:xfrm>
            <a:off x="8728978" y="2029026"/>
            <a:ext cx="1368742" cy="1771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268" idx="2"/>
          </p:cNvCxnSpPr>
          <p:nvPr/>
        </p:nvCxnSpPr>
        <p:spPr>
          <a:xfrm>
            <a:off x="3842149" y="2086435"/>
            <a:ext cx="0" cy="1978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233" idx="3"/>
            <a:endCxn id="95" idx="1"/>
          </p:cNvCxnSpPr>
          <p:nvPr/>
        </p:nvCxnSpPr>
        <p:spPr>
          <a:xfrm flipV="1">
            <a:off x="5045101" y="3976886"/>
            <a:ext cx="668789" cy="30718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3521721" y="1149616"/>
            <a:ext cx="333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  <a:p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3601871" y="20000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16854" y="23807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532132" y="31744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312261" y="272967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012032" y="2738082"/>
            <a:ext cx="311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605570" y="364513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440276" y="366920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" name="Rectangle 2"/>
          <p:cNvSpPr/>
          <p:nvPr/>
        </p:nvSpPr>
        <p:spPr>
          <a:xfrm>
            <a:off x="8523586" y="222836"/>
            <a:ext cx="1713251" cy="354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719127" y="200885"/>
            <a:ext cx="168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PRIVILEGES</a:t>
            </a:r>
          </a:p>
        </p:txBody>
      </p:sp>
      <p:sp>
        <p:nvSpPr>
          <p:cNvPr id="116" name="Oval 115"/>
          <p:cNvSpPr/>
          <p:nvPr/>
        </p:nvSpPr>
        <p:spPr>
          <a:xfrm>
            <a:off x="4689139" y="5568301"/>
            <a:ext cx="1321527" cy="438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4834890" y="5568301"/>
            <a:ext cx="11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RoleID</a:t>
            </a:r>
            <a:endParaRPr lang="en-US" u="sng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4061033" y="5795477"/>
            <a:ext cx="628106" cy="1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>
            <a:off x="2427494" y="531756"/>
            <a:ext cx="1427973" cy="941026"/>
          </a:xfrm>
          <a:prstGeom prst="bentConnector3">
            <a:avLst>
              <a:gd name="adj1" fmla="val 958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0800000" flipV="1">
            <a:off x="1702743" y="3117804"/>
            <a:ext cx="3960370" cy="757691"/>
          </a:xfrm>
          <a:prstGeom prst="bentConnector3">
            <a:avLst>
              <a:gd name="adj1" fmla="val 999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234" idx="0"/>
            <a:endCxn id="196" idx="2"/>
          </p:cNvCxnSpPr>
          <p:nvPr/>
        </p:nvCxnSpPr>
        <p:spPr>
          <a:xfrm rot="5400000" flipH="1" flipV="1">
            <a:off x="5001418" y="2685638"/>
            <a:ext cx="595896" cy="2142942"/>
          </a:xfrm>
          <a:prstGeom prst="bentConnector3">
            <a:avLst>
              <a:gd name="adj1" fmla="val 719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53767" y="3307354"/>
            <a:ext cx="278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8" name="Left Bracket 97"/>
          <p:cNvSpPr/>
          <p:nvPr/>
        </p:nvSpPr>
        <p:spPr>
          <a:xfrm rot="17768834">
            <a:off x="8227928" y="2682007"/>
            <a:ext cx="222056" cy="2328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ket 98"/>
          <p:cNvSpPr/>
          <p:nvPr/>
        </p:nvSpPr>
        <p:spPr>
          <a:xfrm rot="13433930">
            <a:off x="9267088" y="2736722"/>
            <a:ext cx="231454" cy="22247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13E1AA-1853-47B4-A3B8-A214A36C926B}"/>
              </a:ext>
            </a:extLst>
          </p:cNvPr>
          <p:cNvCxnSpPr/>
          <p:nvPr/>
        </p:nvCxnSpPr>
        <p:spPr>
          <a:xfrm flipV="1">
            <a:off x="9477614" y="2365684"/>
            <a:ext cx="745803" cy="7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63C440E-2AF3-4B88-B48A-7CCF0B656C26}"/>
              </a:ext>
            </a:extLst>
          </p:cNvPr>
          <p:cNvSpPr/>
          <p:nvPr/>
        </p:nvSpPr>
        <p:spPr>
          <a:xfrm>
            <a:off x="10215219" y="2130051"/>
            <a:ext cx="1846215" cy="471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0B4E8-960C-4D16-8D0A-279C4DF7A72F}"/>
              </a:ext>
            </a:extLst>
          </p:cNvPr>
          <p:cNvSpPr txBox="1"/>
          <p:nvPr/>
        </p:nvSpPr>
        <p:spPr>
          <a:xfrm flipH="1">
            <a:off x="10249031" y="2176966"/>
            <a:ext cx="154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PrivilegeType</a:t>
            </a:r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E18C022-40DA-49AD-9DA0-7AA59CFCB760}"/>
              </a:ext>
            </a:extLst>
          </p:cNvPr>
          <p:cNvSpPr/>
          <p:nvPr/>
        </p:nvSpPr>
        <p:spPr>
          <a:xfrm>
            <a:off x="1584529" y="5947759"/>
            <a:ext cx="1294312" cy="438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3D5EE21-EC53-48F9-BAF5-536A161B78A2}"/>
              </a:ext>
            </a:extLst>
          </p:cNvPr>
          <p:cNvCxnSpPr/>
          <p:nvPr/>
        </p:nvCxnSpPr>
        <p:spPr>
          <a:xfrm>
            <a:off x="940098" y="6164038"/>
            <a:ext cx="628106" cy="13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A0B50B-76B9-4AA0-8E58-8C3C972F08C2}"/>
              </a:ext>
            </a:extLst>
          </p:cNvPr>
          <p:cNvSpPr txBox="1"/>
          <p:nvPr/>
        </p:nvSpPr>
        <p:spPr>
          <a:xfrm>
            <a:off x="1824444" y="5979372"/>
            <a:ext cx="83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6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Roopak D</cp:lastModifiedBy>
  <cp:revision>71</cp:revision>
  <dcterms:created xsi:type="dcterms:W3CDTF">2021-11-09T16:26:50Z</dcterms:created>
  <dcterms:modified xsi:type="dcterms:W3CDTF">2021-11-15T05:00:10Z</dcterms:modified>
</cp:coreProperties>
</file>