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8" r:id="rId6"/>
    <p:sldId id="271" r:id="rId7"/>
    <p:sldId id="277" r:id="rId8"/>
    <p:sldId id="259" r:id="rId9"/>
    <p:sldId id="282" r:id="rId10"/>
    <p:sldId id="283" r:id="rId11"/>
    <p:sldId id="269" r:id="rId12"/>
    <p:sldId id="273" r:id="rId13"/>
    <p:sldId id="268" r:id="rId14"/>
    <p:sldId id="274" r:id="rId15"/>
    <p:sldId id="270" r:id="rId16"/>
    <p:sldId id="276" r:id="rId17"/>
    <p:sldId id="275" r:id="rId18"/>
    <p:sldId id="278" r:id="rId19"/>
    <p:sldId id="285" r:id="rId20"/>
    <p:sldId id="28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EC2"/>
    <a:srgbClr val="A927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251E0-339D-4680-9552-CFD7B99E7457}" v="28" dt="2022-05-07T02:39:40.269"/>
    <p1510:client id="{2478DD31-8934-4628-BFC0-ECFC447B4653}" v="176" dt="2022-05-06T21:40:38.457"/>
    <p1510:client id="{49AB2615-7AD0-4A5D-952D-2F94BAE32D3B}" v="33" dt="2022-05-10T16:34:12.700"/>
    <p1510:client id="{5C63C79F-50D0-417D-93D3-D613D5C2B955}" v="5" dt="2022-05-07T02:10:14.710"/>
    <p1510:client id="{63589484-8B9B-4192-952B-7A08177616B4}" v="159" dt="2022-05-10T17:11:22.693"/>
    <p1510:client id="{7DD0A4FC-256F-409E-AC87-D5CF7B70610F}" v="43" dt="2022-05-10T16:07:14.437"/>
    <p1510:client id="{9F50E28F-543B-440E-997D-1C797489EF21}" v="48" dt="2022-05-07T02:23:10.403"/>
    <p1510:client id="{A6BCB1A5-D9C5-4BFE-B571-68604B422EAE}" v="416" dt="2022-05-06T21:13:15.865"/>
    <p1510:client id="{D2ED1E79-C6EA-4B84-8232-AEF78082330E}" v="153" dt="2022-05-10T22:29:42.923"/>
    <p1510:client id="{EB68F229-21E8-4AF0-BD03-692BD1FF856A}" v="49" dt="2022-05-08T22:03:03.849"/>
    <p1510:client id="{ECF36731-566F-4488-8BC3-98A9DD3913C9}" v="9" dt="2022-05-10T19:52:03.149"/>
    <p1510:client id="{F4243B5F-9CAB-4D8E-91B3-E6B656D73F00}" v="135" dt="2022-05-10T16:40:55.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08038-A62F-4207-BF4B-C53744449168}" type="doc">
      <dgm:prSet loTypeId="urn:microsoft.com/office/officeart/2018/2/layout/IconCircleList" loCatId="icon" qsTypeId="urn:microsoft.com/office/officeart/2005/8/quickstyle/simple1" qsCatId="simple" csTypeId="urn:microsoft.com/office/officeart/2005/8/colors/colorful1" csCatId="colorful" phldr="1"/>
      <dgm:spPr/>
      <dgm:t>
        <a:bodyPr/>
        <a:lstStyle/>
        <a:p>
          <a:endParaRPr lang="en-US"/>
        </a:p>
      </dgm:t>
    </dgm:pt>
    <dgm:pt modelId="{79A132EF-7F62-4729-A453-3896A84A92FE}">
      <dgm:prSet custT="1"/>
      <dgm:spPr/>
      <dgm:t>
        <a:bodyPr/>
        <a:lstStyle/>
        <a:p>
          <a:pPr>
            <a:lnSpc>
              <a:spcPct val="100000"/>
            </a:lnSpc>
          </a:pPr>
          <a:r>
            <a:rPr lang="en-US" sz="2000" dirty="0">
              <a:latin typeface="Times New Roman"/>
              <a:cs typeface="Times New Roman"/>
            </a:rPr>
            <a:t>Data Specification</a:t>
          </a:r>
        </a:p>
      </dgm:t>
    </dgm:pt>
    <dgm:pt modelId="{219F04CA-5A70-467A-B663-8B1088402157}" type="parTrans" cxnId="{85FAC9EE-0F56-4338-9BE6-9ADF5CB07FA3}">
      <dgm:prSet/>
      <dgm:spPr/>
      <dgm:t>
        <a:bodyPr/>
        <a:lstStyle/>
        <a:p>
          <a:endParaRPr lang="en-US"/>
        </a:p>
      </dgm:t>
    </dgm:pt>
    <dgm:pt modelId="{1B6F016F-F460-4C12-967D-1CE8C3AC4B7E}" type="sibTrans" cxnId="{85FAC9EE-0F56-4338-9BE6-9ADF5CB07FA3}">
      <dgm:prSet/>
      <dgm:spPr/>
      <dgm:t>
        <a:bodyPr/>
        <a:lstStyle/>
        <a:p>
          <a:pPr>
            <a:lnSpc>
              <a:spcPct val="100000"/>
            </a:lnSpc>
          </a:pPr>
          <a:endParaRPr lang="en-US"/>
        </a:p>
      </dgm:t>
    </dgm:pt>
    <dgm:pt modelId="{41BCFB7E-7AE2-4FBA-BD3E-34BBB3C1E136}">
      <dgm:prSet custT="1"/>
      <dgm:spPr/>
      <dgm:t>
        <a:bodyPr/>
        <a:lstStyle/>
        <a:p>
          <a:pPr>
            <a:lnSpc>
              <a:spcPct val="100000"/>
            </a:lnSpc>
          </a:pPr>
          <a:r>
            <a:rPr lang="en-US" sz="2000" dirty="0">
              <a:latin typeface="Times New Roman"/>
              <a:cs typeface="Times New Roman"/>
            </a:rPr>
            <a:t>Introduction</a:t>
          </a:r>
          <a:r>
            <a:rPr lang="en-US" sz="4900" dirty="0">
              <a:latin typeface="Times New Roman"/>
              <a:cs typeface="Times New Roman"/>
            </a:rPr>
            <a:t> </a:t>
          </a:r>
        </a:p>
      </dgm:t>
    </dgm:pt>
    <dgm:pt modelId="{1A5CB76C-77E4-4A12-B6CE-C4B4EB53BA68}" type="parTrans" cxnId="{75471922-B928-40AF-B890-31C14DFB9B66}">
      <dgm:prSet/>
      <dgm:spPr/>
      <dgm:t>
        <a:bodyPr/>
        <a:lstStyle/>
        <a:p>
          <a:endParaRPr lang="en-US"/>
        </a:p>
      </dgm:t>
    </dgm:pt>
    <dgm:pt modelId="{C6FBBFA2-CCC7-4596-A844-0D1D11B01B11}" type="sibTrans" cxnId="{75471922-B928-40AF-B890-31C14DFB9B66}">
      <dgm:prSet/>
      <dgm:spPr/>
      <dgm:t>
        <a:bodyPr/>
        <a:lstStyle/>
        <a:p>
          <a:pPr>
            <a:lnSpc>
              <a:spcPct val="100000"/>
            </a:lnSpc>
          </a:pPr>
          <a:endParaRPr lang="en-US"/>
        </a:p>
      </dgm:t>
    </dgm:pt>
    <dgm:pt modelId="{ECEB91A7-0899-490F-9CEC-C963C4117E80}">
      <dgm:prSet custT="1"/>
      <dgm:spPr/>
      <dgm:t>
        <a:bodyPr/>
        <a:lstStyle/>
        <a:p>
          <a:pPr>
            <a:lnSpc>
              <a:spcPct val="100000"/>
            </a:lnSpc>
          </a:pPr>
          <a:r>
            <a:rPr lang="en-US" sz="2000">
              <a:latin typeface="Times New Roman"/>
              <a:cs typeface="Times New Roman"/>
            </a:rPr>
            <a:t>Flow Chart</a:t>
          </a:r>
        </a:p>
      </dgm:t>
    </dgm:pt>
    <dgm:pt modelId="{BEFF72F4-C9CE-4BA7-B58A-B6390DDA4D30}" type="parTrans" cxnId="{CEB43959-A514-4F71-A801-B5E7A7FFCE64}">
      <dgm:prSet/>
      <dgm:spPr/>
      <dgm:t>
        <a:bodyPr/>
        <a:lstStyle/>
        <a:p>
          <a:endParaRPr lang="en-US"/>
        </a:p>
      </dgm:t>
    </dgm:pt>
    <dgm:pt modelId="{EA5E8426-D4E5-4A09-93C5-F23F3AE36775}" type="sibTrans" cxnId="{CEB43959-A514-4F71-A801-B5E7A7FFCE64}">
      <dgm:prSet/>
      <dgm:spPr/>
      <dgm:t>
        <a:bodyPr/>
        <a:lstStyle/>
        <a:p>
          <a:pPr>
            <a:lnSpc>
              <a:spcPct val="100000"/>
            </a:lnSpc>
          </a:pPr>
          <a:endParaRPr lang="en-US"/>
        </a:p>
      </dgm:t>
    </dgm:pt>
    <dgm:pt modelId="{8B4D649D-5F7D-4F25-8EB9-E3FAC4F8742C}">
      <dgm:prSet custT="1"/>
      <dgm:spPr/>
      <dgm:t>
        <a:bodyPr/>
        <a:lstStyle/>
        <a:p>
          <a:pPr>
            <a:lnSpc>
              <a:spcPct val="100000"/>
            </a:lnSpc>
          </a:pPr>
          <a:r>
            <a:rPr lang="en-US" sz="2000">
              <a:latin typeface="Times New Roman"/>
              <a:cs typeface="Times New Roman"/>
            </a:rPr>
            <a:t>Agenda</a:t>
          </a:r>
        </a:p>
      </dgm:t>
    </dgm:pt>
    <dgm:pt modelId="{37C46A21-E557-40B4-8AA4-13D5D8D26F39}" type="parTrans" cxnId="{8C40A130-7AE9-4D8E-9910-DE060BEE59C9}">
      <dgm:prSet/>
      <dgm:spPr/>
      <dgm:t>
        <a:bodyPr/>
        <a:lstStyle/>
        <a:p>
          <a:endParaRPr lang="en-US"/>
        </a:p>
      </dgm:t>
    </dgm:pt>
    <dgm:pt modelId="{EBB1EC4D-AF0E-4552-AC7E-A5F8893D1534}" type="sibTrans" cxnId="{8C40A130-7AE9-4D8E-9910-DE060BEE59C9}">
      <dgm:prSet/>
      <dgm:spPr/>
      <dgm:t>
        <a:bodyPr/>
        <a:lstStyle/>
        <a:p>
          <a:endParaRPr lang="en-US"/>
        </a:p>
      </dgm:t>
    </dgm:pt>
    <dgm:pt modelId="{DF51F008-99B6-45FD-B9BF-3224F2DC9C09}">
      <dgm:prSet phldr="0" custT="1"/>
      <dgm:spPr/>
      <dgm:t>
        <a:bodyPr/>
        <a:lstStyle/>
        <a:p>
          <a:pPr>
            <a:lnSpc>
              <a:spcPct val="100000"/>
            </a:lnSpc>
          </a:pPr>
          <a:r>
            <a:rPr lang="en-US" sz="2000">
              <a:latin typeface="Times New Roman"/>
              <a:cs typeface="Times New Roman"/>
            </a:rPr>
            <a:t>H/W Specification</a:t>
          </a:r>
        </a:p>
      </dgm:t>
    </dgm:pt>
    <dgm:pt modelId="{1E16A278-67A1-464C-AC20-AD70DD5451D1}" type="parTrans" cxnId="{ABE4BB1C-840F-4FFC-A296-CCB09A043ED9}">
      <dgm:prSet/>
      <dgm:spPr/>
      <dgm:t>
        <a:bodyPr/>
        <a:lstStyle/>
        <a:p>
          <a:endParaRPr lang="en-US"/>
        </a:p>
      </dgm:t>
    </dgm:pt>
    <dgm:pt modelId="{4E7094DD-26C2-4C3F-A212-C9D30707024F}" type="sibTrans" cxnId="{ABE4BB1C-840F-4FFC-A296-CCB09A043ED9}">
      <dgm:prSet/>
      <dgm:spPr/>
      <dgm:t>
        <a:bodyPr/>
        <a:lstStyle/>
        <a:p>
          <a:pPr>
            <a:lnSpc>
              <a:spcPct val="100000"/>
            </a:lnSpc>
          </a:pPr>
          <a:endParaRPr lang="en-US"/>
        </a:p>
      </dgm:t>
    </dgm:pt>
    <dgm:pt modelId="{72F3CC07-BBE6-48B7-B3D8-4EE2E71116DF}" type="pres">
      <dgm:prSet presAssocID="{EB208038-A62F-4207-BF4B-C53744449168}" presName="root" presStyleCnt="0">
        <dgm:presLayoutVars>
          <dgm:dir/>
          <dgm:resizeHandles val="exact"/>
        </dgm:presLayoutVars>
      </dgm:prSet>
      <dgm:spPr/>
    </dgm:pt>
    <dgm:pt modelId="{26F77FCA-14FF-4C87-BBE7-9A7D1F136133}" type="pres">
      <dgm:prSet presAssocID="{EB208038-A62F-4207-BF4B-C53744449168}" presName="container" presStyleCnt="0">
        <dgm:presLayoutVars>
          <dgm:dir/>
          <dgm:resizeHandles val="exact"/>
        </dgm:presLayoutVars>
      </dgm:prSet>
      <dgm:spPr/>
    </dgm:pt>
    <dgm:pt modelId="{68D28E9D-750E-48A8-B3E3-CEF328DE793E}" type="pres">
      <dgm:prSet presAssocID="{79A132EF-7F62-4729-A453-3896A84A92FE}" presName="compNode" presStyleCnt="0"/>
      <dgm:spPr/>
    </dgm:pt>
    <dgm:pt modelId="{D2EB3790-8B25-4879-A4A2-7A56705215ED}" type="pres">
      <dgm:prSet presAssocID="{79A132EF-7F62-4729-A453-3896A84A92FE}" presName="iconBgRect" presStyleLbl="bgShp" presStyleIdx="0" presStyleCnt="5"/>
      <dgm:spPr/>
    </dgm:pt>
    <dgm:pt modelId="{87D90FFC-5E78-4026-9EE9-84D4989CD63F}" type="pres">
      <dgm:prSet presAssocID="{79A132EF-7F62-4729-A453-3896A84A92F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df"/>
        </a:ext>
      </dgm:extLst>
    </dgm:pt>
    <dgm:pt modelId="{BFD09576-085A-4600-B6AD-3609C9192BA6}" type="pres">
      <dgm:prSet presAssocID="{79A132EF-7F62-4729-A453-3896A84A92FE}" presName="spaceRect" presStyleCnt="0"/>
      <dgm:spPr/>
    </dgm:pt>
    <dgm:pt modelId="{95FC57B3-616F-41CD-BE31-8BBD814BEB99}" type="pres">
      <dgm:prSet presAssocID="{79A132EF-7F62-4729-A453-3896A84A92FE}" presName="textRect" presStyleLbl="revTx" presStyleIdx="0" presStyleCnt="5">
        <dgm:presLayoutVars>
          <dgm:chMax val="1"/>
          <dgm:chPref val="1"/>
        </dgm:presLayoutVars>
      </dgm:prSet>
      <dgm:spPr/>
    </dgm:pt>
    <dgm:pt modelId="{332B69B2-3384-4EA8-90C6-3720CC909BD0}" type="pres">
      <dgm:prSet presAssocID="{1B6F016F-F460-4C12-967D-1CE8C3AC4B7E}" presName="sibTrans" presStyleLbl="sibTrans2D1" presStyleIdx="0" presStyleCnt="0"/>
      <dgm:spPr/>
    </dgm:pt>
    <dgm:pt modelId="{FD0FF689-7905-4578-A5E8-3F2FE97E3754}" type="pres">
      <dgm:prSet presAssocID="{DF51F008-99B6-45FD-B9BF-3224F2DC9C09}" presName="compNode" presStyleCnt="0"/>
      <dgm:spPr/>
    </dgm:pt>
    <dgm:pt modelId="{031480C1-C90B-4404-8323-CE760D80E8BF}" type="pres">
      <dgm:prSet presAssocID="{DF51F008-99B6-45FD-B9BF-3224F2DC9C09}" presName="iconBgRect" presStyleLbl="bgShp" presStyleIdx="1" presStyleCnt="5"/>
      <dgm:spPr/>
    </dgm:pt>
    <dgm:pt modelId="{28F9EACB-6389-4B86-9994-9819717F0DB6}" type="pres">
      <dgm:prSet presAssocID="{DF51F008-99B6-45FD-B9BF-3224F2DC9C0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8C31160C-56A1-4591-AC99-FFC025AD8B6F}" type="pres">
      <dgm:prSet presAssocID="{DF51F008-99B6-45FD-B9BF-3224F2DC9C09}" presName="spaceRect" presStyleCnt="0"/>
      <dgm:spPr/>
    </dgm:pt>
    <dgm:pt modelId="{AC064D10-668C-4E6E-B834-FEAF843ACCF5}" type="pres">
      <dgm:prSet presAssocID="{DF51F008-99B6-45FD-B9BF-3224F2DC9C09}" presName="textRect" presStyleLbl="revTx" presStyleIdx="1" presStyleCnt="5">
        <dgm:presLayoutVars>
          <dgm:chMax val="1"/>
          <dgm:chPref val="1"/>
        </dgm:presLayoutVars>
      </dgm:prSet>
      <dgm:spPr/>
    </dgm:pt>
    <dgm:pt modelId="{0F730759-B7C3-444A-AE6F-1715B5221B38}" type="pres">
      <dgm:prSet presAssocID="{4E7094DD-26C2-4C3F-A212-C9D30707024F}" presName="sibTrans" presStyleLbl="sibTrans2D1" presStyleIdx="0" presStyleCnt="0"/>
      <dgm:spPr/>
    </dgm:pt>
    <dgm:pt modelId="{9FF0E6B5-094F-46D5-9E19-0B1F223A9D16}" type="pres">
      <dgm:prSet presAssocID="{41BCFB7E-7AE2-4FBA-BD3E-34BBB3C1E136}" presName="compNode" presStyleCnt="0"/>
      <dgm:spPr/>
    </dgm:pt>
    <dgm:pt modelId="{DF103EF0-3BE8-4AC0-8E87-A8C84A5B88EA}" type="pres">
      <dgm:prSet presAssocID="{41BCFB7E-7AE2-4FBA-BD3E-34BBB3C1E136}" presName="iconBgRect" presStyleLbl="bgShp" presStyleIdx="2" presStyleCnt="5"/>
      <dgm:spPr/>
    </dgm:pt>
    <dgm:pt modelId="{5FFE9964-9FC4-4911-866F-AB182AB18E1D}" type="pres">
      <dgm:prSet presAssocID="{41BCFB7E-7AE2-4FBA-BD3E-34BBB3C1E13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unnel Chart"/>
        </a:ext>
      </dgm:extLst>
    </dgm:pt>
    <dgm:pt modelId="{83A86389-A45C-463C-8186-1A5BE36FCF5D}" type="pres">
      <dgm:prSet presAssocID="{41BCFB7E-7AE2-4FBA-BD3E-34BBB3C1E136}" presName="spaceRect" presStyleCnt="0"/>
      <dgm:spPr/>
    </dgm:pt>
    <dgm:pt modelId="{BA0E9894-BD17-4A5E-8584-6438CE89100C}" type="pres">
      <dgm:prSet presAssocID="{41BCFB7E-7AE2-4FBA-BD3E-34BBB3C1E136}" presName="textRect" presStyleLbl="revTx" presStyleIdx="2" presStyleCnt="5">
        <dgm:presLayoutVars>
          <dgm:chMax val="1"/>
          <dgm:chPref val="1"/>
        </dgm:presLayoutVars>
      </dgm:prSet>
      <dgm:spPr/>
    </dgm:pt>
    <dgm:pt modelId="{00E6C5C6-8330-4461-842F-0BC1F725A782}" type="pres">
      <dgm:prSet presAssocID="{C6FBBFA2-CCC7-4596-A844-0D1D11B01B11}" presName="sibTrans" presStyleLbl="sibTrans2D1" presStyleIdx="0" presStyleCnt="0"/>
      <dgm:spPr/>
    </dgm:pt>
    <dgm:pt modelId="{0A9B2133-C61C-4BB1-B579-4C46BFAD6B61}" type="pres">
      <dgm:prSet presAssocID="{ECEB91A7-0899-490F-9CEC-C963C4117E80}" presName="compNode" presStyleCnt="0"/>
      <dgm:spPr/>
    </dgm:pt>
    <dgm:pt modelId="{198C9C2D-18A5-42B4-B0D2-E639CA73137F}" type="pres">
      <dgm:prSet presAssocID="{ECEB91A7-0899-490F-9CEC-C963C4117E80}" presName="iconBgRect" presStyleLbl="bgShp" presStyleIdx="3" presStyleCnt="5"/>
      <dgm:spPr/>
    </dgm:pt>
    <dgm:pt modelId="{261707E2-00D5-45D5-94BE-9B88BC56F532}" type="pres">
      <dgm:prSet presAssocID="{ECEB91A7-0899-490F-9CEC-C963C4117E8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vent"/>
        </a:ext>
      </dgm:extLst>
    </dgm:pt>
    <dgm:pt modelId="{27A47A54-2FAD-45CF-AB57-393E7C95CDAE}" type="pres">
      <dgm:prSet presAssocID="{ECEB91A7-0899-490F-9CEC-C963C4117E80}" presName="spaceRect" presStyleCnt="0"/>
      <dgm:spPr/>
    </dgm:pt>
    <dgm:pt modelId="{1F7C3AD5-A0F9-4AE8-81F9-647FFE440868}" type="pres">
      <dgm:prSet presAssocID="{ECEB91A7-0899-490F-9CEC-C963C4117E80}" presName="textRect" presStyleLbl="revTx" presStyleIdx="3" presStyleCnt="5">
        <dgm:presLayoutVars>
          <dgm:chMax val="1"/>
          <dgm:chPref val="1"/>
        </dgm:presLayoutVars>
      </dgm:prSet>
      <dgm:spPr/>
    </dgm:pt>
    <dgm:pt modelId="{D19E8ED2-C5C1-4158-B12D-5975D77CE7E0}" type="pres">
      <dgm:prSet presAssocID="{EA5E8426-D4E5-4A09-93C5-F23F3AE36775}" presName="sibTrans" presStyleLbl="sibTrans2D1" presStyleIdx="0" presStyleCnt="0"/>
      <dgm:spPr/>
    </dgm:pt>
    <dgm:pt modelId="{D4D99568-887D-48EF-8F61-76015C9DA122}" type="pres">
      <dgm:prSet presAssocID="{8B4D649D-5F7D-4F25-8EB9-E3FAC4F8742C}" presName="compNode" presStyleCnt="0"/>
      <dgm:spPr/>
    </dgm:pt>
    <dgm:pt modelId="{EC491C13-F3B4-4195-8D52-B92DF8109E18}" type="pres">
      <dgm:prSet presAssocID="{8B4D649D-5F7D-4F25-8EB9-E3FAC4F8742C}" presName="iconBgRect" presStyleLbl="bgShp" presStyleIdx="4" presStyleCnt="5"/>
      <dgm:spPr/>
    </dgm:pt>
    <dgm:pt modelId="{6A906ADD-5B7F-497A-8A22-B06C0025D9AF}" type="pres">
      <dgm:prSet presAssocID="{8B4D649D-5F7D-4F25-8EB9-E3FAC4F874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le HTML"/>
        </a:ext>
      </dgm:extLst>
    </dgm:pt>
    <dgm:pt modelId="{397DF0AA-BA5C-4740-9A8C-BEC70B101EFB}" type="pres">
      <dgm:prSet presAssocID="{8B4D649D-5F7D-4F25-8EB9-E3FAC4F8742C}" presName="spaceRect" presStyleCnt="0"/>
      <dgm:spPr/>
    </dgm:pt>
    <dgm:pt modelId="{D7B425CC-0959-4B24-BEE4-5A6A8D5A91B6}" type="pres">
      <dgm:prSet presAssocID="{8B4D649D-5F7D-4F25-8EB9-E3FAC4F8742C}" presName="textRect" presStyleLbl="revTx" presStyleIdx="4" presStyleCnt="5">
        <dgm:presLayoutVars>
          <dgm:chMax val="1"/>
          <dgm:chPref val="1"/>
        </dgm:presLayoutVars>
      </dgm:prSet>
      <dgm:spPr/>
    </dgm:pt>
  </dgm:ptLst>
  <dgm:cxnLst>
    <dgm:cxn modelId="{26E59D01-43A8-42B1-947C-86E215E8233D}" type="presOf" srcId="{EA5E8426-D4E5-4A09-93C5-F23F3AE36775}" destId="{D19E8ED2-C5C1-4158-B12D-5975D77CE7E0}" srcOrd="0" destOrd="0" presId="urn:microsoft.com/office/officeart/2018/2/layout/IconCircleList"/>
    <dgm:cxn modelId="{8A824810-BD81-4B46-9BA5-0CCD9668C069}" type="presOf" srcId="{C6FBBFA2-CCC7-4596-A844-0D1D11B01B11}" destId="{00E6C5C6-8330-4461-842F-0BC1F725A782}" srcOrd="0" destOrd="0" presId="urn:microsoft.com/office/officeart/2018/2/layout/IconCircleList"/>
    <dgm:cxn modelId="{91015217-DF33-4EFD-A94A-0753D0A9DEB3}" type="presOf" srcId="{4E7094DD-26C2-4C3F-A212-C9D30707024F}" destId="{0F730759-B7C3-444A-AE6F-1715B5221B38}" srcOrd="0" destOrd="0" presId="urn:microsoft.com/office/officeart/2018/2/layout/IconCircleList"/>
    <dgm:cxn modelId="{ABE4BB1C-840F-4FFC-A296-CCB09A043ED9}" srcId="{EB208038-A62F-4207-BF4B-C53744449168}" destId="{DF51F008-99B6-45FD-B9BF-3224F2DC9C09}" srcOrd="1" destOrd="0" parTransId="{1E16A278-67A1-464C-AC20-AD70DD5451D1}" sibTransId="{4E7094DD-26C2-4C3F-A212-C9D30707024F}"/>
    <dgm:cxn modelId="{75471922-B928-40AF-B890-31C14DFB9B66}" srcId="{EB208038-A62F-4207-BF4B-C53744449168}" destId="{41BCFB7E-7AE2-4FBA-BD3E-34BBB3C1E136}" srcOrd="2" destOrd="0" parTransId="{1A5CB76C-77E4-4A12-B6CE-C4B4EB53BA68}" sibTransId="{C6FBBFA2-CCC7-4596-A844-0D1D11B01B11}"/>
    <dgm:cxn modelId="{8C40A130-7AE9-4D8E-9910-DE060BEE59C9}" srcId="{EB208038-A62F-4207-BF4B-C53744449168}" destId="{8B4D649D-5F7D-4F25-8EB9-E3FAC4F8742C}" srcOrd="4" destOrd="0" parTransId="{37C46A21-E557-40B4-8AA4-13D5D8D26F39}" sibTransId="{EBB1EC4D-AF0E-4552-AC7E-A5F8893D1534}"/>
    <dgm:cxn modelId="{A08CEE71-99CB-4494-87DA-9667EC908479}" type="presOf" srcId="{79A132EF-7F62-4729-A453-3896A84A92FE}" destId="{95FC57B3-616F-41CD-BE31-8BBD814BEB99}" srcOrd="0" destOrd="0" presId="urn:microsoft.com/office/officeart/2018/2/layout/IconCircleList"/>
    <dgm:cxn modelId="{CEB43959-A514-4F71-A801-B5E7A7FFCE64}" srcId="{EB208038-A62F-4207-BF4B-C53744449168}" destId="{ECEB91A7-0899-490F-9CEC-C963C4117E80}" srcOrd="3" destOrd="0" parTransId="{BEFF72F4-C9CE-4BA7-B58A-B6390DDA4D30}" sibTransId="{EA5E8426-D4E5-4A09-93C5-F23F3AE36775}"/>
    <dgm:cxn modelId="{35FFBB8F-2AFF-4CE5-850A-40A501C7585C}" type="presOf" srcId="{ECEB91A7-0899-490F-9CEC-C963C4117E80}" destId="{1F7C3AD5-A0F9-4AE8-81F9-647FFE440868}" srcOrd="0" destOrd="0" presId="urn:microsoft.com/office/officeart/2018/2/layout/IconCircleList"/>
    <dgm:cxn modelId="{8C9EE495-5440-489D-B0BE-0CCE8AF167DD}" type="presOf" srcId="{1B6F016F-F460-4C12-967D-1CE8C3AC4B7E}" destId="{332B69B2-3384-4EA8-90C6-3720CC909BD0}" srcOrd="0" destOrd="0" presId="urn:microsoft.com/office/officeart/2018/2/layout/IconCircleList"/>
    <dgm:cxn modelId="{3B19589E-FC10-4189-A305-CFDB9638B85D}" type="presOf" srcId="{41BCFB7E-7AE2-4FBA-BD3E-34BBB3C1E136}" destId="{BA0E9894-BD17-4A5E-8584-6438CE89100C}" srcOrd="0" destOrd="0" presId="urn:microsoft.com/office/officeart/2018/2/layout/IconCircleList"/>
    <dgm:cxn modelId="{2390E3B5-BC02-4EFD-B9D9-F8BCE5A7CD07}" type="presOf" srcId="{8B4D649D-5F7D-4F25-8EB9-E3FAC4F8742C}" destId="{D7B425CC-0959-4B24-BEE4-5A6A8D5A91B6}" srcOrd="0" destOrd="0" presId="urn:microsoft.com/office/officeart/2018/2/layout/IconCircleList"/>
    <dgm:cxn modelId="{C4A590BE-A45F-4F4B-BE3B-E3BD842172E9}" type="presOf" srcId="{EB208038-A62F-4207-BF4B-C53744449168}" destId="{72F3CC07-BBE6-48B7-B3D8-4EE2E71116DF}" srcOrd="0" destOrd="0" presId="urn:microsoft.com/office/officeart/2018/2/layout/IconCircleList"/>
    <dgm:cxn modelId="{85FAC9EE-0F56-4338-9BE6-9ADF5CB07FA3}" srcId="{EB208038-A62F-4207-BF4B-C53744449168}" destId="{79A132EF-7F62-4729-A453-3896A84A92FE}" srcOrd="0" destOrd="0" parTransId="{219F04CA-5A70-467A-B663-8B1088402157}" sibTransId="{1B6F016F-F460-4C12-967D-1CE8C3AC4B7E}"/>
    <dgm:cxn modelId="{F90119FB-50D6-4AAA-A594-62D8896E6ACD}" type="presOf" srcId="{DF51F008-99B6-45FD-B9BF-3224F2DC9C09}" destId="{AC064D10-668C-4E6E-B834-FEAF843ACCF5}" srcOrd="0" destOrd="0" presId="urn:microsoft.com/office/officeart/2018/2/layout/IconCircleList"/>
    <dgm:cxn modelId="{5504F0A6-F098-435A-A232-7965FD339950}" type="presParOf" srcId="{72F3CC07-BBE6-48B7-B3D8-4EE2E71116DF}" destId="{26F77FCA-14FF-4C87-BBE7-9A7D1F136133}" srcOrd="0" destOrd="0" presId="urn:microsoft.com/office/officeart/2018/2/layout/IconCircleList"/>
    <dgm:cxn modelId="{B90B393A-FE86-43D0-9CEF-A0C88D4EF88D}" type="presParOf" srcId="{26F77FCA-14FF-4C87-BBE7-9A7D1F136133}" destId="{68D28E9D-750E-48A8-B3E3-CEF328DE793E}" srcOrd="0" destOrd="0" presId="urn:microsoft.com/office/officeart/2018/2/layout/IconCircleList"/>
    <dgm:cxn modelId="{AE9C0452-DAAC-4696-BDE1-CB6558603CE4}" type="presParOf" srcId="{68D28E9D-750E-48A8-B3E3-CEF328DE793E}" destId="{D2EB3790-8B25-4879-A4A2-7A56705215ED}" srcOrd="0" destOrd="0" presId="urn:microsoft.com/office/officeart/2018/2/layout/IconCircleList"/>
    <dgm:cxn modelId="{59FDF6A7-C7AC-4D05-80A7-F4B5E2045D10}" type="presParOf" srcId="{68D28E9D-750E-48A8-B3E3-CEF328DE793E}" destId="{87D90FFC-5E78-4026-9EE9-84D4989CD63F}" srcOrd="1" destOrd="0" presId="urn:microsoft.com/office/officeart/2018/2/layout/IconCircleList"/>
    <dgm:cxn modelId="{15F166B4-F534-4A61-96FA-DDF50DB4C186}" type="presParOf" srcId="{68D28E9D-750E-48A8-B3E3-CEF328DE793E}" destId="{BFD09576-085A-4600-B6AD-3609C9192BA6}" srcOrd="2" destOrd="0" presId="urn:microsoft.com/office/officeart/2018/2/layout/IconCircleList"/>
    <dgm:cxn modelId="{35B46C1E-665D-429B-999A-A00DD740E2AA}" type="presParOf" srcId="{68D28E9D-750E-48A8-B3E3-CEF328DE793E}" destId="{95FC57B3-616F-41CD-BE31-8BBD814BEB99}" srcOrd="3" destOrd="0" presId="urn:microsoft.com/office/officeart/2018/2/layout/IconCircleList"/>
    <dgm:cxn modelId="{933DBFCC-2322-43F0-AAD5-583EFE2FAD83}" type="presParOf" srcId="{26F77FCA-14FF-4C87-BBE7-9A7D1F136133}" destId="{332B69B2-3384-4EA8-90C6-3720CC909BD0}" srcOrd="1" destOrd="0" presId="urn:microsoft.com/office/officeart/2018/2/layout/IconCircleList"/>
    <dgm:cxn modelId="{5CE584CC-1F9F-4798-9C1D-E55CB86026FA}" type="presParOf" srcId="{26F77FCA-14FF-4C87-BBE7-9A7D1F136133}" destId="{FD0FF689-7905-4578-A5E8-3F2FE97E3754}" srcOrd="2" destOrd="0" presId="urn:microsoft.com/office/officeart/2018/2/layout/IconCircleList"/>
    <dgm:cxn modelId="{1CCF2529-D3E9-4F10-9282-FC6E7FECDAA0}" type="presParOf" srcId="{FD0FF689-7905-4578-A5E8-3F2FE97E3754}" destId="{031480C1-C90B-4404-8323-CE760D80E8BF}" srcOrd="0" destOrd="0" presId="urn:microsoft.com/office/officeart/2018/2/layout/IconCircleList"/>
    <dgm:cxn modelId="{0C2FAF00-1451-449D-A94D-8B1E7E63E33E}" type="presParOf" srcId="{FD0FF689-7905-4578-A5E8-3F2FE97E3754}" destId="{28F9EACB-6389-4B86-9994-9819717F0DB6}" srcOrd="1" destOrd="0" presId="urn:microsoft.com/office/officeart/2018/2/layout/IconCircleList"/>
    <dgm:cxn modelId="{4C11EC03-C6DC-4829-883D-271BD5E020D0}" type="presParOf" srcId="{FD0FF689-7905-4578-A5E8-3F2FE97E3754}" destId="{8C31160C-56A1-4591-AC99-FFC025AD8B6F}" srcOrd="2" destOrd="0" presId="urn:microsoft.com/office/officeart/2018/2/layout/IconCircleList"/>
    <dgm:cxn modelId="{4A328328-3B44-421C-93ED-A149A88A3DDE}" type="presParOf" srcId="{FD0FF689-7905-4578-A5E8-3F2FE97E3754}" destId="{AC064D10-668C-4E6E-B834-FEAF843ACCF5}" srcOrd="3" destOrd="0" presId="urn:microsoft.com/office/officeart/2018/2/layout/IconCircleList"/>
    <dgm:cxn modelId="{9AF99476-6DC9-49D3-82C7-BEB328FDD46F}" type="presParOf" srcId="{26F77FCA-14FF-4C87-BBE7-9A7D1F136133}" destId="{0F730759-B7C3-444A-AE6F-1715B5221B38}" srcOrd="3" destOrd="0" presId="urn:microsoft.com/office/officeart/2018/2/layout/IconCircleList"/>
    <dgm:cxn modelId="{60EA436C-6F22-40F2-8BEF-B983056DEF04}" type="presParOf" srcId="{26F77FCA-14FF-4C87-BBE7-9A7D1F136133}" destId="{9FF0E6B5-094F-46D5-9E19-0B1F223A9D16}" srcOrd="4" destOrd="0" presId="urn:microsoft.com/office/officeart/2018/2/layout/IconCircleList"/>
    <dgm:cxn modelId="{0CA0C617-96DA-4527-80EE-505D0C5BD2CE}" type="presParOf" srcId="{9FF0E6B5-094F-46D5-9E19-0B1F223A9D16}" destId="{DF103EF0-3BE8-4AC0-8E87-A8C84A5B88EA}" srcOrd="0" destOrd="0" presId="urn:microsoft.com/office/officeart/2018/2/layout/IconCircleList"/>
    <dgm:cxn modelId="{B4F7240E-CA30-4932-9624-7A956F30C27C}" type="presParOf" srcId="{9FF0E6B5-094F-46D5-9E19-0B1F223A9D16}" destId="{5FFE9964-9FC4-4911-866F-AB182AB18E1D}" srcOrd="1" destOrd="0" presId="urn:microsoft.com/office/officeart/2018/2/layout/IconCircleList"/>
    <dgm:cxn modelId="{08BCADBE-01F8-4B73-A09C-8B054F7150E4}" type="presParOf" srcId="{9FF0E6B5-094F-46D5-9E19-0B1F223A9D16}" destId="{83A86389-A45C-463C-8186-1A5BE36FCF5D}" srcOrd="2" destOrd="0" presId="urn:microsoft.com/office/officeart/2018/2/layout/IconCircleList"/>
    <dgm:cxn modelId="{B94C0A0F-6CAC-4404-BEDC-8ED7C1FC1D15}" type="presParOf" srcId="{9FF0E6B5-094F-46D5-9E19-0B1F223A9D16}" destId="{BA0E9894-BD17-4A5E-8584-6438CE89100C}" srcOrd="3" destOrd="0" presId="urn:microsoft.com/office/officeart/2018/2/layout/IconCircleList"/>
    <dgm:cxn modelId="{6925EE22-8073-4C62-B421-BDD65C880D6E}" type="presParOf" srcId="{26F77FCA-14FF-4C87-BBE7-9A7D1F136133}" destId="{00E6C5C6-8330-4461-842F-0BC1F725A782}" srcOrd="5" destOrd="0" presId="urn:microsoft.com/office/officeart/2018/2/layout/IconCircleList"/>
    <dgm:cxn modelId="{37D75657-5D36-46A5-B00D-D2EDA6B2DD9B}" type="presParOf" srcId="{26F77FCA-14FF-4C87-BBE7-9A7D1F136133}" destId="{0A9B2133-C61C-4BB1-B579-4C46BFAD6B61}" srcOrd="6" destOrd="0" presId="urn:microsoft.com/office/officeart/2018/2/layout/IconCircleList"/>
    <dgm:cxn modelId="{7552FED4-3BFD-44B3-8F82-7CA044EB2382}" type="presParOf" srcId="{0A9B2133-C61C-4BB1-B579-4C46BFAD6B61}" destId="{198C9C2D-18A5-42B4-B0D2-E639CA73137F}" srcOrd="0" destOrd="0" presId="urn:microsoft.com/office/officeart/2018/2/layout/IconCircleList"/>
    <dgm:cxn modelId="{63D3B5D8-8259-42CA-9526-5B9B2A7816BA}" type="presParOf" srcId="{0A9B2133-C61C-4BB1-B579-4C46BFAD6B61}" destId="{261707E2-00D5-45D5-94BE-9B88BC56F532}" srcOrd="1" destOrd="0" presId="urn:microsoft.com/office/officeart/2018/2/layout/IconCircleList"/>
    <dgm:cxn modelId="{0F5BB7AC-AEFA-43C8-A2E0-428A480CAF83}" type="presParOf" srcId="{0A9B2133-C61C-4BB1-B579-4C46BFAD6B61}" destId="{27A47A54-2FAD-45CF-AB57-393E7C95CDAE}" srcOrd="2" destOrd="0" presId="urn:microsoft.com/office/officeart/2018/2/layout/IconCircleList"/>
    <dgm:cxn modelId="{AACD492B-D124-48BC-B8A1-FAD4F03AC9D3}" type="presParOf" srcId="{0A9B2133-C61C-4BB1-B579-4C46BFAD6B61}" destId="{1F7C3AD5-A0F9-4AE8-81F9-647FFE440868}" srcOrd="3" destOrd="0" presId="urn:microsoft.com/office/officeart/2018/2/layout/IconCircleList"/>
    <dgm:cxn modelId="{8DC84210-7052-4ABC-B692-C2C2CAA88AE4}" type="presParOf" srcId="{26F77FCA-14FF-4C87-BBE7-9A7D1F136133}" destId="{D19E8ED2-C5C1-4158-B12D-5975D77CE7E0}" srcOrd="7" destOrd="0" presId="urn:microsoft.com/office/officeart/2018/2/layout/IconCircleList"/>
    <dgm:cxn modelId="{9C7F182B-A0E2-4426-8400-FB96B74B61BC}" type="presParOf" srcId="{26F77FCA-14FF-4C87-BBE7-9A7D1F136133}" destId="{D4D99568-887D-48EF-8F61-76015C9DA122}" srcOrd="8" destOrd="0" presId="urn:microsoft.com/office/officeart/2018/2/layout/IconCircleList"/>
    <dgm:cxn modelId="{4AB714B2-4FE1-4F9D-B79B-AEFFD5E1FA4C}" type="presParOf" srcId="{D4D99568-887D-48EF-8F61-76015C9DA122}" destId="{EC491C13-F3B4-4195-8D52-B92DF8109E18}" srcOrd="0" destOrd="0" presId="urn:microsoft.com/office/officeart/2018/2/layout/IconCircleList"/>
    <dgm:cxn modelId="{7347FFB6-24CF-40A4-9BF2-1FEF856AC5ED}" type="presParOf" srcId="{D4D99568-887D-48EF-8F61-76015C9DA122}" destId="{6A906ADD-5B7F-497A-8A22-B06C0025D9AF}" srcOrd="1" destOrd="0" presId="urn:microsoft.com/office/officeart/2018/2/layout/IconCircleList"/>
    <dgm:cxn modelId="{BCE62A44-8052-4D8F-A200-84BEE092A786}" type="presParOf" srcId="{D4D99568-887D-48EF-8F61-76015C9DA122}" destId="{397DF0AA-BA5C-4740-9A8C-BEC70B101EFB}" srcOrd="2" destOrd="0" presId="urn:microsoft.com/office/officeart/2018/2/layout/IconCircleList"/>
    <dgm:cxn modelId="{FA5031A4-E148-4A14-A71B-BD046D49188E}" type="presParOf" srcId="{D4D99568-887D-48EF-8F61-76015C9DA122}" destId="{D7B425CC-0959-4B24-BEE4-5A6A8D5A91B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B3790-8B25-4879-A4A2-7A56705215ED}">
      <dsp:nvSpPr>
        <dsp:cNvPr id="0" name=""/>
        <dsp:cNvSpPr/>
      </dsp:nvSpPr>
      <dsp:spPr>
        <a:xfrm>
          <a:off x="103109" y="436368"/>
          <a:ext cx="832275" cy="83227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90FFC-5E78-4026-9EE9-84D4989CD63F}">
      <dsp:nvSpPr>
        <dsp:cNvPr id="0" name=""/>
        <dsp:cNvSpPr/>
      </dsp:nvSpPr>
      <dsp:spPr>
        <a:xfrm>
          <a:off x="277887" y="611146"/>
          <a:ext cx="482720" cy="482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FC57B3-616F-41CD-BE31-8BBD814BEB99}">
      <dsp:nvSpPr>
        <dsp:cNvPr id="0" name=""/>
        <dsp:cNvSpPr/>
      </dsp:nvSpPr>
      <dsp:spPr>
        <a:xfrm>
          <a:off x="1113730" y="436368"/>
          <a:ext cx="1961793" cy="832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a:cs typeface="Times New Roman"/>
            </a:rPr>
            <a:t>Data Specification</a:t>
          </a:r>
        </a:p>
      </dsp:txBody>
      <dsp:txXfrm>
        <a:off x="1113730" y="436368"/>
        <a:ext cx="1961793" cy="832275"/>
      </dsp:txXfrm>
    </dsp:sp>
    <dsp:sp modelId="{031480C1-C90B-4404-8323-CE760D80E8BF}">
      <dsp:nvSpPr>
        <dsp:cNvPr id="0" name=""/>
        <dsp:cNvSpPr/>
      </dsp:nvSpPr>
      <dsp:spPr>
        <a:xfrm>
          <a:off x="3417351" y="436368"/>
          <a:ext cx="832275" cy="83227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9EACB-6389-4B86-9994-9819717F0DB6}">
      <dsp:nvSpPr>
        <dsp:cNvPr id="0" name=""/>
        <dsp:cNvSpPr/>
      </dsp:nvSpPr>
      <dsp:spPr>
        <a:xfrm>
          <a:off x="3592129" y="611146"/>
          <a:ext cx="482720" cy="482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064D10-668C-4E6E-B834-FEAF843ACCF5}">
      <dsp:nvSpPr>
        <dsp:cNvPr id="0" name=""/>
        <dsp:cNvSpPr/>
      </dsp:nvSpPr>
      <dsp:spPr>
        <a:xfrm>
          <a:off x="4427972" y="436368"/>
          <a:ext cx="1961793" cy="832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Times New Roman"/>
              <a:cs typeface="Times New Roman"/>
            </a:rPr>
            <a:t>H/W Specification</a:t>
          </a:r>
        </a:p>
      </dsp:txBody>
      <dsp:txXfrm>
        <a:off x="4427972" y="436368"/>
        <a:ext cx="1961793" cy="832275"/>
      </dsp:txXfrm>
    </dsp:sp>
    <dsp:sp modelId="{DF103EF0-3BE8-4AC0-8E87-A8C84A5B88EA}">
      <dsp:nvSpPr>
        <dsp:cNvPr id="0" name=""/>
        <dsp:cNvSpPr/>
      </dsp:nvSpPr>
      <dsp:spPr>
        <a:xfrm>
          <a:off x="103109" y="2136562"/>
          <a:ext cx="832275" cy="83227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E9964-9FC4-4911-866F-AB182AB18E1D}">
      <dsp:nvSpPr>
        <dsp:cNvPr id="0" name=""/>
        <dsp:cNvSpPr/>
      </dsp:nvSpPr>
      <dsp:spPr>
        <a:xfrm>
          <a:off x="277887" y="2311339"/>
          <a:ext cx="482720" cy="482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0E9894-BD17-4A5E-8584-6438CE89100C}">
      <dsp:nvSpPr>
        <dsp:cNvPr id="0" name=""/>
        <dsp:cNvSpPr/>
      </dsp:nvSpPr>
      <dsp:spPr>
        <a:xfrm>
          <a:off x="1113730" y="2136562"/>
          <a:ext cx="1961793" cy="832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a:cs typeface="Times New Roman"/>
            </a:rPr>
            <a:t>Introduction</a:t>
          </a:r>
          <a:r>
            <a:rPr lang="en-US" sz="4900" kern="1200" dirty="0">
              <a:latin typeface="Times New Roman"/>
              <a:cs typeface="Times New Roman"/>
            </a:rPr>
            <a:t> </a:t>
          </a:r>
        </a:p>
      </dsp:txBody>
      <dsp:txXfrm>
        <a:off x="1113730" y="2136562"/>
        <a:ext cx="1961793" cy="832275"/>
      </dsp:txXfrm>
    </dsp:sp>
    <dsp:sp modelId="{198C9C2D-18A5-42B4-B0D2-E639CA73137F}">
      <dsp:nvSpPr>
        <dsp:cNvPr id="0" name=""/>
        <dsp:cNvSpPr/>
      </dsp:nvSpPr>
      <dsp:spPr>
        <a:xfrm>
          <a:off x="3417351" y="2136562"/>
          <a:ext cx="832275" cy="83227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707E2-00D5-45D5-94BE-9B88BC56F532}">
      <dsp:nvSpPr>
        <dsp:cNvPr id="0" name=""/>
        <dsp:cNvSpPr/>
      </dsp:nvSpPr>
      <dsp:spPr>
        <a:xfrm>
          <a:off x="3592129" y="2311339"/>
          <a:ext cx="482720" cy="482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C3AD5-A0F9-4AE8-81F9-647FFE440868}">
      <dsp:nvSpPr>
        <dsp:cNvPr id="0" name=""/>
        <dsp:cNvSpPr/>
      </dsp:nvSpPr>
      <dsp:spPr>
        <a:xfrm>
          <a:off x="4427972" y="2136562"/>
          <a:ext cx="1961793" cy="832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Times New Roman"/>
              <a:cs typeface="Times New Roman"/>
            </a:rPr>
            <a:t>Flow Chart</a:t>
          </a:r>
        </a:p>
      </dsp:txBody>
      <dsp:txXfrm>
        <a:off x="4427972" y="2136562"/>
        <a:ext cx="1961793" cy="832275"/>
      </dsp:txXfrm>
    </dsp:sp>
    <dsp:sp modelId="{EC491C13-F3B4-4195-8D52-B92DF8109E18}">
      <dsp:nvSpPr>
        <dsp:cNvPr id="0" name=""/>
        <dsp:cNvSpPr/>
      </dsp:nvSpPr>
      <dsp:spPr>
        <a:xfrm>
          <a:off x="103109" y="3836755"/>
          <a:ext cx="832275" cy="83227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906ADD-5B7F-497A-8A22-B06C0025D9AF}">
      <dsp:nvSpPr>
        <dsp:cNvPr id="0" name=""/>
        <dsp:cNvSpPr/>
      </dsp:nvSpPr>
      <dsp:spPr>
        <a:xfrm>
          <a:off x="277887" y="4011533"/>
          <a:ext cx="482720" cy="4827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B425CC-0959-4B24-BEE4-5A6A8D5A91B6}">
      <dsp:nvSpPr>
        <dsp:cNvPr id="0" name=""/>
        <dsp:cNvSpPr/>
      </dsp:nvSpPr>
      <dsp:spPr>
        <a:xfrm>
          <a:off x="1113730" y="3836755"/>
          <a:ext cx="1961793" cy="832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Times New Roman"/>
              <a:cs typeface="Times New Roman"/>
            </a:rPr>
            <a:t>Agenda</a:t>
          </a:r>
        </a:p>
      </dsp:txBody>
      <dsp:txXfrm>
        <a:off x="1113730" y="3836755"/>
        <a:ext cx="1961793" cy="83227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B85EE-3B3D-43AA-BBFA-F448BD17059A}"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F4EC7-8486-44DE-AF8E-F29C0E4CFEC4}" type="slidenum">
              <a:rPr lang="en-US" smtClean="0"/>
              <a:t>‹#›</a:t>
            </a:fld>
            <a:endParaRPr lang="en-US"/>
          </a:p>
        </p:txBody>
      </p:sp>
    </p:spTree>
    <p:extLst>
      <p:ext uri="{BB962C8B-B14F-4D97-AF65-F5344CB8AC3E}">
        <p14:creationId xmlns:p14="http://schemas.microsoft.com/office/powerpoint/2010/main" val="1921507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F4EC7-8486-44DE-AF8E-F29C0E4CFEC4}" type="slidenum">
              <a:rPr lang="en-US" smtClean="0"/>
              <a:t>9</a:t>
            </a:fld>
            <a:endParaRPr lang="en-US"/>
          </a:p>
        </p:txBody>
      </p:sp>
    </p:spTree>
    <p:extLst>
      <p:ext uri="{BB962C8B-B14F-4D97-AF65-F5344CB8AC3E}">
        <p14:creationId xmlns:p14="http://schemas.microsoft.com/office/powerpoint/2010/main" val="4003611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F223-A768-D2B5-19C1-37DD02AADF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D9F9B-0F39-5C0D-F605-FE7DBD32D9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805315-7385-521D-D79A-E52381A5F66A}"/>
              </a:ext>
            </a:extLst>
          </p:cNvPr>
          <p:cNvSpPr>
            <a:spLocks noGrp="1"/>
          </p:cNvSpPr>
          <p:nvPr>
            <p:ph type="dt" sz="half" idx="10"/>
          </p:nvPr>
        </p:nvSpPr>
        <p:spPr/>
        <p:txBody>
          <a:bodyPr/>
          <a:lstStyle/>
          <a:p>
            <a:fld id="{C78606EB-24F0-4476-AA55-F14291BEBADA}" type="datetimeFigureOut">
              <a:rPr lang="en-US" smtClean="0"/>
              <a:t>12/5/2022</a:t>
            </a:fld>
            <a:endParaRPr lang="en-US"/>
          </a:p>
        </p:txBody>
      </p:sp>
      <p:sp>
        <p:nvSpPr>
          <p:cNvPr id="5" name="Footer Placeholder 4">
            <a:extLst>
              <a:ext uri="{FF2B5EF4-FFF2-40B4-BE49-F238E27FC236}">
                <a16:creationId xmlns:a16="http://schemas.microsoft.com/office/drawing/2014/main" id="{01C60DBB-CD0D-39E0-DC63-8D5BF57A5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3FF9E-A12C-C2BB-6284-CDE5846D6814}"/>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29070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8012-FAD3-56EC-0ACC-3C18FEE4A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52332-87E5-6AEF-25FE-E9B19B50DE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A597E-9CE5-AD8C-8EC9-030B175AD3D9}"/>
              </a:ext>
            </a:extLst>
          </p:cNvPr>
          <p:cNvSpPr>
            <a:spLocks noGrp="1"/>
          </p:cNvSpPr>
          <p:nvPr>
            <p:ph type="dt" sz="half" idx="10"/>
          </p:nvPr>
        </p:nvSpPr>
        <p:spPr/>
        <p:txBody>
          <a:bodyPr/>
          <a:lstStyle/>
          <a:p>
            <a:fld id="{C78606EB-24F0-4476-AA55-F14291BEBADA}" type="datetimeFigureOut">
              <a:rPr lang="en-US" smtClean="0"/>
              <a:t>12/5/2022</a:t>
            </a:fld>
            <a:endParaRPr lang="en-US"/>
          </a:p>
        </p:txBody>
      </p:sp>
      <p:sp>
        <p:nvSpPr>
          <p:cNvPr id="5" name="Footer Placeholder 4">
            <a:extLst>
              <a:ext uri="{FF2B5EF4-FFF2-40B4-BE49-F238E27FC236}">
                <a16:creationId xmlns:a16="http://schemas.microsoft.com/office/drawing/2014/main" id="{F36A5592-F8BC-58BC-EC24-AE654EDCA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3D4FB-A9D2-AEE5-E030-AF1DEC5E6668}"/>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25193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C6819-3597-D808-C831-6806E06B94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4E9B89-F38E-5251-1C75-AD4E00AE61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B1E43-EBD2-5D15-2209-B7CD4A81D3CA}"/>
              </a:ext>
            </a:extLst>
          </p:cNvPr>
          <p:cNvSpPr>
            <a:spLocks noGrp="1"/>
          </p:cNvSpPr>
          <p:nvPr>
            <p:ph type="dt" sz="half" idx="10"/>
          </p:nvPr>
        </p:nvSpPr>
        <p:spPr/>
        <p:txBody>
          <a:bodyPr/>
          <a:lstStyle/>
          <a:p>
            <a:fld id="{C78606EB-24F0-4476-AA55-F14291BEBADA}" type="datetimeFigureOut">
              <a:rPr lang="en-US" smtClean="0"/>
              <a:t>12/5/2022</a:t>
            </a:fld>
            <a:endParaRPr lang="en-US"/>
          </a:p>
        </p:txBody>
      </p:sp>
      <p:sp>
        <p:nvSpPr>
          <p:cNvPr id="5" name="Footer Placeholder 4">
            <a:extLst>
              <a:ext uri="{FF2B5EF4-FFF2-40B4-BE49-F238E27FC236}">
                <a16:creationId xmlns:a16="http://schemas.microsoft.com/office/drawing/2014/main" id="{A0E73E67-038B-999E-DECD-EE6045748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F40D1-9631-CC0A-D7AD-EFB3B618244F}"/>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126314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E2E3-7FBD-C987-AC3B-1D7956112B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90CFB-8047-E2C7-7893-7AD67D6BBA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AF0AC-07DA-72D0-160C-527D8FC7E8A7}"/>
              </a:ext>
            </a:extLst>
          </p:cNvPr>
          <p:cNvSpPr>
            <a:spLocks noGrp="1"/>
          </p:cNvSpPr>
          <p:nvPr>
            <p:ph type="dt" sz="half" idx="10"/>
          </p:nvPr>
        </p:nvSpPr>
        <p:spPr/>
        <p:txBody>
          <a:bodyPr/>
          <a:lstStyle/>
          <a:p>
            <a:fld id="{C78606EB-24F0-4476-AA55-F14291BEBADA}" type="datetimeFigureOut">
              <a:rPr lang="en-US" smtClean="0"/>
              <a:t>12/5/2022</a:t>
            </a:fld>
            <a:endParaRPr lang="en-US"/>
          </a:p>
        </p:txBody>
      </p:sp>
      <p:sp>
        <p:nvSpPr>
          <p:cNvPr id="5" name="Footer Placeholder 4">
            <a:extLst>
              <a:ext uri="{FF2B5EF4-FFF2-40B4-BE49-F238E27FC236}">
                <a16:creationId xmlns:a16="http://schemas.microsoft.com/office/drawing/2014/main" id="{7420E816-9BED-46F9-1BCD-1E8CB0613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C78DF5-2F70-65FB-9444-B4701B9B0CA1}"/>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292129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F58A-3E72-39BC-9AB6-7BA12A7AB0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6AC3A2-F400-1828-3254-F332FF447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84F970-413E-470C-8ADF-CBEFEB82F56E}"/>
              </a:ext>
            </a:extLst>
          </p:cNvPr>
          <p:cNvSpPr>
            <a:spLocks noGrp="1"/>
          </p:cNvSpPr>
          <p:nvPr>
            <p:ph type="dt" sz="half" idx="10"/>
          </p:nvPr>
        </p:nvSpPr>
        <p:spPr/>
        <p:txBody>
          <a:bodyPr/>
          <a:lstStyle/>
          <a:p>
            <a:fld id="{C78606EB-24F0-4476-AA55-F14291BEBADA}" type="datetimeFigureOut">
              <a:rPr lang="en-US" smtClean="0"/>
              <a:t>12/5/2022</a:t>
            </a:fld>
            <a:endParaRPr lang="en-US"/>
          </a:p>
        </p:txBody>
      </p:sp>
      <p:sp>
        <p:nvSpPr>
          <p:cNvPr id="5" name="Footer Placeholder 4">
            <a:extLst>
              <a:ext uri="{FF2B5EF4-FFF2-40B4-BE49-F238E27FC236}">
                <a16:creationId xmlns:a16="http://schemas.microsoft.com/office/drawing/2014/main" id="{23E35458-A818-8E7E-5D38-A2C6988B2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B354D-8324-5D06-4BB8-C5C1AD97DFA0}"/>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412390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3C7D-A05D-EEBD-91A5-3D224D7BD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014E2E-CD02-73D0-FA83-8AB1176D70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92EFCC-23C7-FF34-0729-230DFFE28F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60F97E-1F15-1907-8C3E-52A94269AC44}"/>
              </a:ext>
            </a:extLst>
          </p:cNvPr>
          <p:cNvSpPr>
            <a:spLocks noGrp="1"/>
          </p:cNvSpPr>
          <p:nvPr>
            <p:ph type="dt" sz="half" idx="10"/>
          </p:nvPr>
        </p:nvSpPr>
        <p:spPr/>
        <p:txBody>
          <a:bodyPr/>
          <a:lstStyle/>
          <a:p>
            <a:fld id="{C78606EB-24F0-4476-AA55-F14291BEBADA}" type="datetimeFigureOut">
              <a:rPr lang="en-US" smtClean="0"/>
              <a:t>12/5/2022</a:t>
            </a:fld>
            <a:endParaRPr lang="en-US"/>
          </a:p>
        </p:txBody>
      </p:sp>
      <p:sp>
        <p:nvSpPr>
          <p:cNvPr id="6" name="Footer Placeholder 5">
            <a:extLst>
              <a:ext uri="{FF2B5EF4-FFF2-40B4-BE49-F238E27FC236}">
                <a16:creationId xmlns:a16="http://schemas.microsoft.com/office/drawing/2014/main" id="{1C073717-848C-ED09-9C16-486950E13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D23751-FD29-6CF6-AED8-59EFD0E671B8}"/>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267203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52A7-E44E-F6B4-FBF8-0F11015E06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C4677-89EB-E297-AB87-661019DBF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0E7882-E04A-FCD3-9866-7C02F7AB7F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04D349-34DD-23CC-9331-17EB63D76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E202CE-AFDD-CF3F-F27C-E571CA560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E48A98-6FF3-8436-43C3-C72728559286}"/>
              </a:ext>
            </a:extLst>
          </p:cNvPr>
          <p:cNvSpPr>
            <a:spLocks noGrp="1"/>
          </p:cNvSpPr>
          <p:nvPr>
            <p:ph type="dt" sz="half" idx="10"/>
          </p:nvPr>
        </p:nvSpPr>
        <p:spPr/>
        <p:txBody>
          <a:bodyPr/>
          <a:lstStyle/>
          <a:p>
            <a:fld id="{C78606EB-24F0-4476-AA55-F14291BEBADA}" type="datetimeFigureOut">
              <a:rPr lang="en-US" smtClean="0"/>
              <a:t>12/5/2022</a:t>
            </a:fld>
            <a:endParaRPr lang="en-US"/>
          </a:p>
        </p:txBody>
      </p:sp>
      <p:sp>
        <p:nvSpPr>
          <p:cNvPr id="8" name="Footer Placeholder 7">
            <a:extLst>
              <a:ext uri="{FF2B5EF4-FFF2-40B4-BE49-F238E27FC236}">
                <a16:creationId xmlns:a16="http://schemas.microsoft.com/office/drawing/2014/main" id="{B0FF3FC7-25AF-B8A4-E503-36E09712A5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33BAFA-4CBE-2B1E-E58C-61EA733F8102}"/>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191249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A5E-0E3D-4A53-A460-27B98E9CFE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080AE3-E098-15DF-567E-FC57F4F11641}"/>
              </a:ext>
            </a:extLst>
          </p:cNvPr>
          <p:cNvSpPr>
            <a:spLocks noGrp="1"/>
          </p:cNvSpPr>
          <p:nvPr>
            <p:ph type="dt" sz="half" idx="10"/>
          </p:nvPr>
        </p:nvSpPr>
        <p:spPr/>
        <p:txBody>
          <a:bodyPr/>
          <a:lstStyle/>
          <a:p>
            <a:fld id="{C78606EB-24F0-4476-AA55-F14291BEBADA}" type="datetimeFigureOut">
              <a:rPr lang="en-US" smtClean="0"/>
              <a:t>12/5/2022</a:t>
            </a:fld>
            <a:endParaRPr lang="en-US"/>
          </a:p>
        </p:txBody>
      </p:sp>
      <p:sp>
        <p:nvSpPr>
          <p:cNvPr id="4" name="Footer Placeholder 3">
            <a:extLst>
              <a:ext uri="{FF2B5EF4-FFF2-40B4-BE49-F238E27FC236}">
                <a16:creationId xmlns:a16="http://schemas.microsoft.com/office/drawing/2014/main" id="{7A6AC2AF-D88C-0E8A-6DD6-38292F9BB6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C88949-3056-A268-20E8-E796948E1646}"/>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156660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8CE637-60A8-4D75-4B11-1958A35BAD59}"/>
              </a:ext>
            </a:extLst>
          </p:cNvPr>
          <p:cNvSpPr>
            <a:spLocks noGrp="1"/>
          </p:cNvSpPr>
          <p:nvPr>
            <p:ph type="dt" sz="half" idx="10"/>
          </p:nvPr>
        </p:nvSpPr>
        <p:spPr/>
        <p:txBody>
          <a:bodyPr/>
          <a:lstStyle/>
          <a:p>
            <a:fld id="{C78606EB-24F0-4476-AA55-F14291BEBADA}" type="datetimeFigureOut">
              <a:rPr lang="en-US" smtClean="0"/>
              <a:t>12/5/2022</a:t>
            </a:fld>
            <a:endParaRPr lang="en-US"/>
          </a:p>
        </p:txBody>
      </p:sp>
      <p:sp>
        <p:nvSpPr>
          <p:cNvPr id="3" name="Footer Placeholder 2">
            <a:extLst>
              <a:ext uri="{FF2B5EF4-FFF2-40B4-BE49-F238E27FC236}">
                <a16:creationId xmlns:a16="http://schemas.microsoft.com/office/drawing/2014/main" id="{EF1FD158-7549-F763-239E-6A7279E3B3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67699E-180F-E2E1-00C3-10FD582E44E0}"/>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230938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296F-4360-C503-7D66-D67B11E310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039554-985F-ACBA-C64F-C76F75139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AA4C8C-734E-BAC6-04B1-E49EE60A8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ABEA4-AC45-FDDD-5C98-308784A30471}"/>
              </a:ext>
            </a:extLst>
          </p:cNvPr>
          <p:cNvSpPr>
            <a:spLocks noGrp="1"/>
          </p:cNvSpPr>
          <p:nvPr>
            <p:ph type="dt" sz="half" idx="10"/>
          </p:nvPr>
        </p:nvSpPr>
        <p:spPr/>
        <p:txBody>
          <a:bodyPr/>
          <a:lstStyle/>
          <a:p>
            <a:fld id="{C78606EB-24F0-4476-AA55-F14291BEBADA}" type="datetimeFigureOut">
              <a:rPr lang="en-US" smtClean="0"/>
              <a:t>12/5/2022</a:t>
            </a:fld>
            <a:endParaRPr lang="en-US"/>
          </a:p>
        </p:txBody>
      </p:sp>
      <p:sp>
        <p:nvSpPr>
          <p:cNvPr id="6" name="Footer Placeholder 5">
            <a:extLst>
              <a:ext uri="{FF2B5EF4-FFF2-40B4-BE49-F238E27FC236}">
                <a16:creationId xmlns:a16="http://schemas.microsoft.com/office/drawing/2014/main" id="{A36C4928-9752-5F47-EAF3-A2C866C43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2EBE7-CD9D-E549-42A2-FF157CCE4E10}"/>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86929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A6BB-4A9C-8DF9-5270-43E2AA1ED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299C93-6E33-CF77-13CC-FF6864479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8AEAE2-D212-A846-A8EF-72E874C1A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CE0F4-3DD0-E24E-EE9D-4402557270F2}"/>
              </a:ext>
            </a:extLst>
          </p:cNvPr>
          <p:cNvSpPr>
            <a:spLocks noGrp="1"/>
          </p:cNvSpPr>
          <p:nvPr>
            <p:ph type="dt" sz="half" idx="10"/>
          </p:nvPr>
        </p:nvSpPr>
        <p:spPr/>
        <p:txBody>
          <a:bodyPr/>
          <a:lstStyle/>
          <a:p>
            <a:fld id="{C78606EB-24F0-4476-AA55-F14291BEBADA}" type="datetimeFigureOut">
              <a:rPr lang="en-US" smtClean="0"/>
              <a:t>12/5/2022</a:t>
            </a:fld>
            <a:endParaRPr lang="en-US"/>
          </a:p>
        </p:txBody>
      </p:sp>
      <p:sp>
        <p:nvSpPr>
          <p:cNvPr id="6" name="Footer Placeholder 5">
            <a:extLst>
              <a:ext uri="{FF2B5EF4-FFF2-40B4-BE49-F238E27FC236}">
                <a16:creationId xmlns:a16="http://schemas.microsoft.com/office/drawing/2014/main" id="{072C1375-A525-CFA8-362F-97B845B64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C9C60-3E14-B961-7B65-02F0EE099C65}"/>
              </a:ext>
            </a:extLst>
          </p:cNvPr>
          <p:cNvSpPr>
            <a:spLocks noGrp="1"/>
          </p:cNvSpPr>
          <p:nvPr>
            <p:ph type="sldNum" sz="quarter" idx="12"/>
          </p:nvPr>
        </p:nvSpPr>
        <p:spPr/>
        <p:txBody>
          <a:bodyPr/>
          <a:lstStyle/>
          <a:p>
            <a:fld id="{95B71D23-12FD-4EB0-9214-5513049CF71E}" type="slidenum">
              <a:rPr lang="en-US" smtClean="0"/>
              <a:t>‹#›</a:t>
            </a:fld>
            <a:endParaRPr lang="en-US"/>
          </a:p>
        </p:txBody>
      </p:sp>
    </p:spTree>
    <p:extLst>
      <p:ext uri="{BB962C8B-B14F-4D97-AF65-F5344CB8AC3E}">
        <p14:creationId xmlns:p14="http://schemas.microsoft.com/office/powerpoint/2010/main" val="197811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A12AE-F9C3-F161-11A3-B82042439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8946C2-8E8D-11AE-2F78-A2D340916F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F72E8-5D28-6B2E-31AB-795DCFFE0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606EB-24F0-4476-AA55-F14291BEBADA}" type="datetimeFigureOut">
              <a:rPr lang="en-US" smtClean="0"/>
              <a:t>12/5/2022</a:t>
            </a:fld>
            <a:endParaRPr lang="en-US"/>
          </a:p>
        </p:txBody>
      </p:sp>
      <p:sp>
        <p:nvSpPr>
          <p:cNvPr id="5" name="Footer Placeholder 4">
            <a:extLst>
              <a:ext uri="{FF2B5EF4-FFF2-40B4-BE49-F238E27FC236}">
                <a16:creationId xmlns:a16="http://schemas.microsoft.com/office/drawing/2014/main" id="{6880C616-94FF-AABE-8673-BA3670857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B4C6B2-F0E7-AF8D-07FD-CBA2C6B70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71D23-12FD-4EB0-9214-5513049CF71E}" type="slidenum">
              <a:rPr lang="en-US" smtClean="0"/>
              <a:t>‹#›</a:t>
            </a:fld>
            <a:endParaRPr lang="en-US"/>
          </a:p>
        </p:txBody>
      </p:sp>
    </p:spTree>
    <p:extLst>
      <p:ext uri="{BB962C8B-B14F-4D97-AF65-F5344CB8AC3E}">
        <p14:creationId xmlns:p14="http://schemas.microsoft.com/office/powerpoint/2010/main" val="345624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3F89-724A-0658-1B90-75866B378F2F}"/>
              </a:ext>
            </a:extLst>
          </p:cNvPr>
          <p:cNvSpPr>
            <a:spLocks noGrp="1"/>
          </p:cNvSpPr>
          <p:nvPr>
            <p:ph type="ctrTitle"/>
          </p:nvPr>
        </p:nvSpPr>
        <p:spPr>
          <a:xfrm>
            <a:off x="7464614" y="595901"/>
            <a:ext cx="4087306" cy="2938409"/>
          </a:xfrm>
        </p:spPr>
        <p:txBody>
          <a:bodyPr vert="horz" lIns="91440" tIns="45720" rIns="91440" bIns="45720" rtlCol="0" anchor="b">
            <a:normAutofit/>
          </a:bodyPr>
          <a:lstStyle/>
          <a:p>
            <a:pPr algn="l"/>
            <a:r>
              <a:rPr lang="en-US" sz="2200" b="1" kern="1200" dirty="0">
                <a:latin typeface="Times New Roman"/>
                <a:cs typeface="Times New Roman"/>
              </a:rPr>
              <a:t>SYSTEMS ANALYSIS AND DESIGN</a:t>
            </a:r>
            <a:br>
              <a:rPr lang="en-US" sz="2200" b="1" kern="1200" dirty="0">
                <a:latin typeface="Times New Roman" panose="02020603050405020304" pitchFamily="18" charset="0"/>
                <a:cs typeface="Times New Roman" panose="02020603050405020304" pitchFamily="18" charset="0"/>
              </a:rPr>
            </a:br>
            <a:r>
              <a:rPr lang="en-US" sz="2200" b="1" kern="1200" dirty="0">
                <a:latin typeface="Times New Roman"/>
                <a:cs typeface="Times New Roman"/>
              </a:rPr>
              <a:t>CIS 5200-01</a:t>
            </a:r>
            <a:br>
              <a:rPr lang="en-US" sz="2200" b="1" kern="1200" dirty="0">
                <a:latin typeface="Times New Roman" panose="02020603050405020304" pitchFamily="18" charset="0"/>
                <a:cs typeface="Times New Roman" panose="02020603050405020304" pitchFamily="18" charset="0"/>
              </a:rPr>
            </a:br>
            <a:r>
              <a:rPr lang="en-US" sz="2200" b="1" kern="1200" dirty="0">
                <a:latin typeface="Times New Roman"/>
                <a:ea typeface="+mj-lt"/>
                <a:cs typeface="+mj-lt"/>
              </a:rPr>
              <a:t>Ecommerce Behavior </a:t>
            </a:r>
            <a:r>
              <a:rPr lang="en-US" sz="2200" b="1" dirty="0">
                <a:latin typeface="Times New Roman"/>
                <a:ea typeface="+mj-lt"/>
                <a:cs typeface="+mj-lt"/>
              </a:rPr>
              <a:t>D</a:t>
            </a:r>
            <a:r>
              <a:rPr lang="en-US" sz="2200" b="1" kern="1200" dirty="0">
                <a:latin typeface="Times New Roman"/>
                <a:ea typeface="+mj-lt"/>
                <a:cs typeface="+mj-lt"/>
              </a:rPr>
              <a:t>ata from </a:t>
            </a:r>
            <a:br>
              <a:rPr lang="en-US" sz="2200" b="1" kern="1200" dirty="0">
                <a:latin typeface="Times New Roman"/>
                <a:ea typeface="+mj-lt"/>
                <a:cs typeface="+mj-lt"/>
              </a:rPr>
            </a:br>
            <a:r>
              <a:rPr lang="en-US" sz="2200" b="1" kern="1200" dirty="0">
                <a:latin typeface="Times New Roman"/>
                <a:ea typeface="+mj-lt"/>
                <a:cs typeface="+mj-lt"/>
              </a:rPr>
              <a:t>Multi </a:t>
            </a:r>
            <a:r>
              <a:rPr lang="en-US" sz="2200" b="1" dirty="0">
                <a:latin typeface="Times New Roman"/>
                <a:ea typeface="+mj-lt"/>
                <a:cs typeface="+mj-lt"/>
              </a:rPr>
              <a:t>C</a:t>
            </a:r>
            <a:r>
              <a:rPr lang="en-US" sz="2200" b="1" kern="1200" dirty="0">
                <a:latin typeface="Times New Roman"/>
                <a:ea typeface="+mj-lt"/>
                <a:cs typeface="+mj-lt"/>
              </a:rPr>
              <a:t>ategory </a:t>
            </a:r>
            <a:r>
              <a:rPr lang="en-US" sz="2200" b="1" dirty="0">
                <a:latin typeface="Times New Roman"/>
                <a:ea typeface="+mj-lt"/>
                <a:cs typeface="+mj-lt"/>
              </a:rPr>
              <a:t>S</a:t>
            </a:r>
            <a:r>
              <a:rPr lang="en-US" sz="2200" b="1" kern="1200" dirty="0">
                <a:latin typeface="Times New Roman"/>
                <a:ea typeface="+mj-lt"/>
                <a:cs typeface="+mj-lt"/>
              </a:rPr>
              <a:t>tore</a:t>
            </a:r>
            <a:br>
              <a:rPr lang="en-US" sz="2200" b="0" i="0" kern="1200" dirty="0">
                <a:effectLst/>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US" sz="2200" b="1" kern="1200" dirty="0">
              <a:latin typeface="Times New Roman" panose="02020603050405020304" pitchFamily="18" charset="0"/>
              <a:cs typeface="Calibri Light"/>
            </a:endParaRPr>
          </a:p>
        </p:txBody>
      </p:sp>
      <p:sp>
        <p:nvSpPr>
          <p:cNvPr id="53" name="Freeform: Shape 5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5" descr="Text, logo&#10;&#10;Description automatically generated">
            <a:extLst>
              <a:ext uri="{FF2B5EF4-FFF2-40B4-BE49-F238E27FC236}">
                <a16:creationId xmlns:a16="http://schemas.microsoft.com/office/drawing/2014/main" id="{DBE2857E-3D50-FD79-3D06-12F01004FEFF}"/>
              </a:ext>
            </a:extLst>
          </p:cNvPr>
          <p:cNvPicPr>
            <a:picLocks noChangeAspect="1"/>
          </p:cNvPicPr>
          <p:nvPr/>
        </p:nvPicPr>
        <p:blipFill rotWithShape="1">
          <a:blip r:embed="rId2"/>
          <a:srcRect t="4994" r="2" b="13777"/>
          <a:stretch/>
        </p:blipFill>
        <p:spPr>
          <a:xfrm>
            <a:off x="0" y="301901"/>
            <a:ext cx="5233199" cy="5106246"/>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9" name="TextBox 8">
            <a:extLst>
              <a:ext uri="{FF2B5EF4-FFF2-40B4-BE49-F238E27FC236}">
                <a16:creationId xmlns:a16="http://schemas.microsoft.com/office/drawing/2014/main" id="{15C47673-7C0B-445D-9A3B-7ED2B9211C25}"/>
              </a:ext>
            </a:extLst>
          </p:cNvPr>
          <p:cNvSpPr txBox="1"/>
          <p:nvPr/>
        </p:nvSpPr>
        <p:spPr>
          <a:xfrm>
            <a:off x="7582328" y="3637052"/>
            <a:ext cx="4181582" cy="163121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Project – 2</a:t>
            </a:r>
          </a:p>
          <a:p>
            <a:r>
              <a:rPr lang="en-US" sz="2000" b="1" dirty="0">
                <a:latin typeface="Times New Roman" panose="02020603050405020304" pitchFamily="18" charset="0"/>
                <a:cs typeface="Times New Roman" panose="02020603050405020304" pitchFamily="18" charset="0"/>
              </a:rPr>
              <a:t>Lekha AjitKumar</a:t>
            </a:r>
          </a:p>
          <a:p>
            <a:r>
              <a:rPr lang="en-US" sz="2000" b="1" dirty="0">
                <a:latin typeface="Times New Roman" panose="02020603050405020304" pitchFamily="18" charset="0"/>
                <a:cs typeface="Times New Roman" panose="02020603050405020304" pitchFamily="18" charset="0"/>
              </a:rPr>
              <a:t>Sushmitha Dandu</a:t>
            </a:r>
          </a:p>
          <a:p>
            <a:r>
              <a:rPr lang="en-US" sz="2000" b="1" dirty="0">
                <a:latin typeface="Times New Roman" panose="02020603050405020304" pitchFamily="18" charset="0"/>
                <a:cs typeface="Times New Roman" panose="02020603050405020304" pitchFamily="18" charset="0"/>
              </a:rPr>
              <a:t>Dauren Omarov</a:t>
            </a:r>
          </a:p>
          <a:p>
            <a:r>
              <a:rPr lang="en-US" sz="2000" b="1" dirty="0">
                <a:latin typeface="Times New Roman" panose="02020603050405020304" pitchFamily="18" charset="0"/>
                <a:cs typeface="Times New Roman" panose="02020603050405020304" pitchFamily="18" charset="0"/>
              </a:rPr>
              <a:t>Navyasree Sriramoju</a:t>
            </a:r>
          </a:p>
        </p:txBody>
      </p:sp>
    </p:spTree>
    <p:extLst>
      <p:ext uri="{BB962C8B-B14F-4D97-AF65-F5344CB8AC3E}">
        <p14:creationId xmlns:p14="http://schemas.microsoft.com/office/powerpoint/2010/main" val="21637677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AD2849-D95C-1BB3-23D1-799E377F40FC}"/>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2800" b="1" kern="1200" dirty="0">
                <a:solidFill>
                  <a:srgbClr val="FFFFFF"/>
                </a:solidFill>
                <a:latin typeface="Times New Roman" panose="02020603050405020304" pitchFamily="18" charset="0"/>
                <a:ea typeface="+mj-ea"/>
                <a:cs typeface="Times New Roman" panose="02020603050405020304" pitchFamily="18" charset="0"/>
              </a:rPr>
              <a:t>Bar Graph</a:t>
            </a:r>
          </a:p>
          <a:p>
            <a:pPr algn="ctr">
              <a:lnSpc>
                <a:spcPct val="90000"/>
              </a:lnSpc>
              <a:spcBef>
                <a:spcPct val="0"/>
              </a:spcBef>
              <a:spcAft>
                <a:spcPts val="600"/>
              </a:spcAft>
            </a:pPr>
            <a:r>
              <a:rPr lang="en-US" sz="2800" kern="1200" dirty="0">
                <a:solidFill>
                  <a:srgbClr val="FFFFFF"/>
                </a:solidFill>
                <a:latin typeface="Times New Roman" panose="02020603050405020304" pitchFamily="18" charset="0"/>
                <a:ea typeface="+mj-ea"/>
                <a:cs typeface="Times New Roman" panose="02020603050405020304" pitchFamily="18" charset="0"/>
              </a:rPr>
              <a:t>Top 10 Least popular categories in October and November</a:t>
            </a:r>
          </a:p>
        </p:txBody>
      </p:sp>
      <p:pic>
        <p:nvPicPr>
          <p:cNvPr id="2050" name="Picture 2">
            <a:extLst>
              <a:ext uri="{FF2B5EF4-FFF2-40B4-BE49-F238E27FC236}">
                <a16:creationId xmlns:a16="http://schemas.microsoft.com/office/drawing/2014/main" id="{20C3D3D4-FD1B-4CD7-A986-1A002583DF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52200" y="1253447"/>
            <a:ext cx="7205816" cy="467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04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2" name="Rectangle 3091">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2"/>
            <a:ext cx="6711020" cy="2781866"/>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TextBox 5">
            <a:extLst>
              <a:ext uri="{FF2B5EF4-FFF2-40B4-BE49-F238E27FC236}">
                <a16:creationId xmlns:a16="http://schemas.microsoft.com/office/drawing/2014/main" id="{0DAD2849-D95C-1BB3-23D1-799E377F40FC}"/>
              </a:ext>
            </a:extLst>
          </p:cNvPr>
          <p:cNvSpPr txBox="1"/>
          <p:nvPr/>
        </p:nvSpPr>
        <p:spPr>
          <a:xfrm>
            <a:off x="774698" y="762000"/>
            <a:ext cx="6108725" cy="2144162"/>
          </a:xfrm>
          <a:prstGeom prst="rect">
            <a:avLst/>
          </a:prstGeom>
        </p:spPr>
        <p:txBody>
          <a:bodyPr vert="horz" lIns="91440" tIns="45720" rIns="91440" bIns="45720" rtlCol="0" anchor="ctr">
            <a:normAutofit/>
          </a:bodyPr>
          <a:lstStyle/>
          <a:p>
            <a:pPr>
              <a:lnSpc>
                <a:spcPct val="90000"/>
              </a:lnSpc>
              <a:spcBef>
                <a:spcPct val="0"/>
              </a:spcBef>
            </a:pPr>
            <a:r>
              <a:rPr lang="en-US" sz="4400" b="1" dirty="0">
                <a:solidFill>
                  <a:srgbClr val="FFFFFF"/>
                </a:solidFill>
                <a:latin typeface="+mj-lt"/>
                <a:ea typeface="+mj-ea"/>
                <a:cs typeface="+mj-cs"/>
              </a:rPr>
              <a:t>AGENDA-2</a:t>
            </a:r>
            <a:r>
              <a:rPr lang="en-US" sz="4400" dirty="0">
                <a:solidFill>
                  <a:srgbClr val="FFFFFF"/>
                </a:solidFill>
                <a:latin typeface="+mj-lt"/>
                <a:ea typeface="+mj-ea"/>
                <a:cs typeface="+mj-cs"/>
              </a:rPr>
              <a:t> </a:t>
            </a:r>
          </a:p>
          <a:p>
            <a:pPr>
              <a:lnSpc>
                <a:spcPct val="90000"/>
              </a:lnSpc>
              <a:spcBef>
                <a:spcPct val="0"/>
              </a:spcBef>
            </a:pPr>
            <a:r>
              <a:rPr lang="en-US" sz="4400" b="1" dirty="0">
                <a:solidFill>
                  <a:srgbClr val="FFFFFF"/>
                </a:solidFill>
                <a:latin typeface="+mj-lt"/>
                <a:ea typeface="+mj-ea"/>
                <a:cs typeface="+mj-cs"/>
              </a:rPr>
              <a:t>Sum of Sales in both October and November</a:t>
            </a:r>
            <a:endParaRPr lang="en-US" sz="4400" dirty="0">
              <a:solidFill>
                <a:srgbClr val="FFFFFF"/>
              </a:solidFill>
              <a:latin typeface="+mj-lt"/>
              <a:ea typeface="+mj-ea"/>
              <a:cs typeface="+mj-cs"/>
            </a:endParaRPr>
          </a:p>
          <a:p>
            <a:pPr>
              <a:lnSpc>
                <a:spcPct val="90000"/>
              </a:lnSpc>
              <a:spcBef>
                <a:spcPct val="0"/>
              </a:spcBef>
              <a:spcAft>
                <a:spcPts val="600"/>
              </a:spcAft>
            </a:pPr>
            <a:endParaRPr lang="en-US" sz="4400" b="1" dirty="0">
              <a:solidFill>
                <a:srgbClr val="FFFFFF"/>
              </a:solidFill>
              <a:latin typeface="+mj-lt"/>
              <a:ea typeface="+mj-ea"/>
              <a:cs typeface="+mj-cs"/>
            </a:endParaRPr>
          </a:p>
        </p:txBody>
      </p:sp>
      <p:sp>
        <p:nvSpPr>
          <p:cNvPr id="3094" name="Rectangle 3093">
            <a:extLst>
              <a:ext uri="{FF2B5EF4-FFF2-40B4-BE49-F238E27FC236}">
                <a16:creationId xmlns:a16="http://schemas.microsoft.com/office/drawing/2014/main" id="{75169340-65CE-40F2-B3C8-B9D474178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455365"/>
            <a:ext cx="4371502" cy="277672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078" name="Picture 6">
            <a:extLst>
              <a:ext uri="{FF2B5EF4-FFF2-40B4-BE49-F238E27FC236}">
                <a16:creationId xmlns:a16="http://schemas.microsoft.com/office/drawing/2014/main" id="{F74039ED-29FC-41B5-ACCC-272F282433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41232" y="637457"/>
            <a:ext cx="3767214" cy="2412101"/>
          </a:xfrm>
          <a:prstGeom prst="rect">
            <a:avLst/>
          </a:prstGeom>
          <a:noFill/>
          <a:extLst>
            <a:ext uri="{909E8E84-426E-40DD-AFC4-6F175D3DCCD1}">
              <a14:hiddenFill xmlns:a14="http://schemas.microsoft.com/office/drawing/2010/main">
                <a:solidFill>
                  <a:srgbClr val="FFFFFF"/>
                </a:solidFill>
              </a14:hiddenFill>
            </a:ext>
          </a:extLst>
        </p:spPr>
      </p:pic>
      <p:sp>
        <p:nvSpPr>
          <p:cNvPr id="3096" name="Rectangle 3095">
            <a:extLst>
              <a:ext uri="{FF2B5EF4-FFF2-40B4-BE49-F238E27FC236}">
                <a16:creationId xmlns:a16="http://schemas.microsoft.com/office/drawing/2014/main" id="{2A8B9026-04DF-499B-A388-67FCB7435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505" y="3395972"/>
            <a:ext cx="1332806" cy="1417320"/>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98" name="Rectangle 3097">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4" y="4965192"/>
            <a:ext cx="1338257" cy="1417320"/>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00" name="Rectangle 3099">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75100" y="3395974"/>
            <a:ext cx="5193903" cy="3006661"/>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90FBF59-FB46-194C-0F3B-B84FE911F8AF}"/>
              </a:ext>
            </a:extLst>
          </p:cNvPr>
          <p:cNvSpPr txBox="1"/>
          <p:nvPr/>
        </p:nvSpPr>
        <p:spPr>
          <a:xfrm>
            <a:off x="2286000" y="3648548"/>
            <a:ext cx="4597423" cy="24818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1600"/>
              <a:t>October</a:t>
            </a:r>
          </a:p>
          <a:p>
            <a:pPr indent="-228600">
              <a:lnSpc>
                <a:spcPct val="90000"/>
              </a:lnSpc>
              <a:spcAft>
                <a:spcPts val="600"/>
              </a:spcAft>
              <a:buFont typeface="Arial" panose="020B0604020202020204" pitchFamily="34" charset="0"/>
              <a:buChar char="•"/>
            </a:pPr>
            <a:r>
              <a:rPr lang="en-US" sz="1600" b="0" i="0">
                <a:effectLst/>
              </a:rPr>
              <a:t>select cast(sum(price) as bigint) as sales from cleanedoctober where event_type like 'purchase’;</a:t>
            </a:r>
          </a:p>
          <a:p>
            <a:pPr indent="-228600">
              <a:lnSpc>
                <a:spcPct val="90000"/>
              </a:lnSpc>
              <a:spcAft>
                <a:spcPts val="600"/>
              </a:spcAft>
              <a:buFont typeface="Arial" panose="020B0604020202020204" pitchFamily="34" charset="0"/>
              <a:buChar char="•"/>
            </a:pPr>
            <a:endParaRPr lang="en-US" sz="1600"/>
          </a:p>
          <a:p>
            <a:pPr indent="-228600">
              <a:lnSpc>
                <a:spcPct val="90000"/>
              </a:lnSpc>
              <a:spcAft>
                <a:spcPts val="600"/>
              </a:spcAft>
              <a:buFont typeface="Arial" panose="020B0604020202020204" pitchFamily="34" charset="0"/>
              <a:buChar char="•"/>
            </a:pPr>
            <a:r>
              <a:rPr lang="en-US" sz="1600" b="0" i="0">
                <a:effectLst/>
              </a:rPr>
              <a:t>Nove</a:t>
            </a:r>
            <a:r>
              <a:rPr lang="en-US" sz="1600"/>
              <a:t>mber</a:t>
            </a:r>
            <a:r>
              <a:rPr lang="en-US" sz="1600" b="0" i="0">
                <a:effectLst/>
              </a:rPr>
              <a:t> </a:t>
            </a:r>
          </a:p>
          <a:p>
            <a:pPr indent="-228600">
              <a:lnSpc>
                <a:spcPct val="90000"/>
              </a:lnSpc>
              <a:spcAft>
                <a:spcPts val="600"/>
              </a:spcAft>
              <a:buFont typeface="Arial" panose="020B0604020202020204" pitchFamily="34" charset="0"/>
              <a:buChar char="•"/>
            </a:pPr>
            <a:r>
              <a:rPr lang="en-US" sz="1600" b="0" i="0">
                <a:effectLst/>
              </a:rPr>
              <a:t>select cast(sum(price) as bigint) as sales from cleanednovember where event_type like 'purchase'; </a:t>
            </a:r>
            <a:endParaRPr lang="en-US" sz="1600"/>
          </a:p>
        </p:txBody>
      </p:sp>
      <p:sp>
        <p:nvSpPr>
          <p:cNvPr id="3102" name="Rectangle 3101">
            <a:extLst>
              <a:ext uri="{FF2B5EF4-FFF2-40B4-BE49-F238E27FC236}">
                <a16:creationId xmlns:a16="http://schemas.microsoft.com/office/drawing/2014/main" id="{2656D4A3-B550-45B7-A4A3-7E1E528901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9089" y="3390832"/>
            <a:ext cx="4371502" cy="2991680"/>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A6602CEB-AF96-4507-92EE-C569C80373F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5143" y="3557527"/>
            <a:ext cx="3939392" cy="265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03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7" name="Rectangle 410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Rectangle 410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DAD2849-D95C-1BB3-23D1-799E377F40FC}"/>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b="1" kern="1200" dirty="0">
                <a:solidFill>
                  <a:srgbClr val="FFFFFF"/>
                </a:solidFill>
                <a:latin typeface="+mj-lt"/>
                <a:ea typeface="+mj-ea"/>
                <a:cs typeface="+mj-cs"/>
              </a:rPr>
              <a:t>Sum of Sales in October and November</a:t>
            </a:r>
            <a:endParaRPr lang="en-US" sz="2600" kern="1200" dirty="0">
              <a:solidFill>
                <a:srgbClr val="FFFFFF"/>
              </a:solidFill>
              <a:latin typeface="+mj-lt"/>
              <a:ea typeface="+mj-ea"/>
              <a:cs typeface="+mj-cs"/>
            </a:endParaRPr>
          </a:p>
        </p:txBody>
      </p:sp>
      <p:pic>
        <p:nvPicPr>
          <p:cNvPr id="4098" name="Picture 2">
            <a:extLst>
              <a:ext uri="{FF2B5EF4-FFF2-40B4-BE49-F238E27FC236}">
                <a16:creationId xmlns:a16="http://schemas.microsoft.com/office/drawing/2014/main" id="{9AC5A303-61DA-4AB4-92E5-6B1838B602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29290" y="611924"/>
            <a:ext cx="5591894" cy="563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37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DAD2849-D95C-1BB3-23D1-799E377F40FC}"/>
              </a:ext>
            </a:extLst>
          </p:cNvPr>
          <p:cNvSpPr txBox="1"/>
          <p:nvPr/>
        </p:nvSpPr>
        <p:spPr>
          <a:xfrm>
            <a:off x="1286932" y="1204109"/>
            <a:ext cx="10023398" cy="857894"/>
          </a:xfrm>
          <a:prstGeom prst="rect">
            <a:avLst/>
          </a:prstGeom>
        </p:spPr>
        <p:txBody>
          <a:bodyPr vert="horz" lIns="91440" tIns="45720" rIns="91440" bIns="45720" rtlCol="0" anchor="ctr">
            <a:normAutofit/>
          </a:bodyPr>
          <a:lstStyle/>
          <a:p>
            <a:pPr>
              <a:lnSpc>
                <a:spcPct val="90000"/>
              </a:lnSpc>
              <a:spcBef>
                <a:spcPct val="0"/>
              </a:spcBef>
            </a:pPr>
            <a:r>
              <a:rPr lang="en-US" sz="2200" kern="1200" dirty="0">
                <a:solidFill>
                  <a:srgbClr val="FFFFFF"/>
                </a:solidFill>
                <a:latin typeface="Times New Roman" panose="02020603050405020304" pitchFamily="18" charset="0"/>
                <a:ea typeface="+mj-ea"/>
                <a:cs typeface="Times New Roman" panose="02020603050405020304" pitchFamily="18" charset="0"/>
              </a:rPr>
              <a:t>Agenda -3 </a:t>
            </a:r>
          </a:p>
          <a:p>
            <a:pPr>
              <a:lnSpc>
                <a:spcPct val="90000"/>
              </a:lnSpc>
              <a:spcBef>
                <a:spcPct val="0"/>
              </a:spcBef>
            </a:pPr>
            <a:r>
              <a:rPr lang="en-US" sz="2200" kern="1200" dirty="0">
                <a:solidFill>
                  <a:srgbClr val="FFFFFF"/>
                </a:solidFill>
                <a:latin typeface="Times New Roman" panose="02020603050405020304" pitchFamily="18" charset="0"/>
                <a:ea typeface="+mj-ea"/>
                <a:cs typeface="Times New Roman" panose="02020603050405020304" pitchFamily="18" charset="0"/>
              </a:rPr>
              <a:t>Top 10 purchased categories in October and their sales count and average price.</a:t>
            </a:r>
          </a:p>
          <a:p>
            <a:pPr>
              <a:lnSpc>
                <a:spcPct val="90000"/>
              </a:lnSpc>
              <a:spcBef>
                <a:spcPct val="0"/>
              </a:spcBef>
            </a:pPr>
            <a:endParaRPr lang="en-US" sz="2200" b="1" kern="1200" dirty="0">
              <a:solidFill>
                <a:srgbClr val="FFFFFF"/>
              </a:solidFill>
              <a:latin typeface="+mj-lt"/>
              <a:ea typeface="+mj-ea"/>
              <a:cs typeface="+mj-cs"/>
            </a:endParaRPr>
          </a:p>
          <a:p>
            <a:pPr>
              <a:lnSpc>
                <a:spcPct val="90000"/>
              </a:lnSpc>
              <a:spcBef>
                <a:spcPct val="0"/>
              </a:spcBef>
              <a:spcAft>
                <a:spcPts val="600"/>
              </a:spcAft>
            </a:pPr>
            <a:endParaRPr lang="en-US" sz="2200" b="1" kern="12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40555638-2A17-0FD9-D3EF-88BEF5154BEA}"/>
              </a:ext>
            </a:extLst>
          </p:cNvPr>
          <p:cNvSpPr txBox="1"/>
          <p:nvPr/>
        </p:nvSpPr>
        <p:spPr>
          <a:xfrm>
            <a:off x="1286931" y="2962451"/>
            <a:ext cx="2779954" cy="282001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20000"/>
          </a:bodyPr>
          <a:lstStyle/>
          <a:p>
            <a:pPr>
              <a:lnSpc>
                <a:spcPct val="90000"/>
              </a:lnSpc>
              <a:spcAft>
                <a:spcPts val="600"/>
              </a:spcAft>
            </a:pPr>
            <a:r>
              <a:rPr lang="en-US" sz="2000" b="0" i="0" dirty="0">
                <a:effectLst/>
                <a:latin typeface="Times New Roman" panose="02020603050405020304" pitchFamily="18" charset="0"/>
                <a:cs typeface="Times New Roman" panose="02020603050405020304" pitchFamily="18" charset="0"/>
              </a:rPr>
              <a:t>select </a:t>
            </a:r>
            <a:r>
              <a:rPr lang="en-US" sz="2000" b="0" i="0" dirty="0" err="1">
                <a:effectLst/>
                <a:latin typeface="Times New Roman" panose="02020603050405020304" pitchFamily="18" charset="0"/>
                <a:cs typeface="Times New Roman" panose="02020603050405020304" pitchFamily="18" charset="0"/>
              </a:rPr>
              <a:t>category_code</a:t>
            </a:r>
            <a:r>
              <a:rPr lang="en-US" sz="2000" b="0" i="0" dirty="0">
                <a:effectLst/>
                <a:latin typeface="Times New Roman" panose="02020603050405020304" pitchFamily="18" charset="0"/>
                <a:cs typeface="Times New Roman" panose="02020603050405020304" pitchFamily="18" charset="0"/>
              </a:rPr>
              <a:t> as </a:t>
            </a:r>
            <a:r>
              <a:rPr lang="en-US" sz="2000" b="0" i="0" dirty="0" err="1">
                <a:effectLst/>
                <a:latin typeface="Times New Roman" panose="02020603050405020304" pitchFamily="18" charset="0"/>
                <a:cs typeface="Times New Roman" panose="02020603050405020304" pitchFamily="18" charset="0"/>
              </a:rPr>
              <a:t>category_name</a:t>
            </a:r>
            <a:r>
              <a:rPr lang="en-US" sz="2000" b="0" i="0" dirty="0">
                <a:effectLst/>
                <a:latin typeface="Times New Roman" panose="02020603050405020304" pitchFamily="18" charset="0"/>
                <a:cs typeface="Times New Roman" panose="02020603050405020304" pitchFamily="18" charset="0"/>
              </a:rPr>
              <a:t>, count(</a:t>
            </a:r>
            <a:r>
              <a:rPr lang="en-US" sz="2000" b="0" i="0" dirty="0" err="1">
                <a:effectLst/>
                <a:latin typeface="Times New Roman" panose="02020603050405020304" pitchFamily="18" charset="0"/>
                <a:cs typeface="Times New Roman" panose="02020603050405020304" pitchFamily="18" charset="0"/>
              </a:rPr>
              <a:t>category_code</a:t>
            </a:r>
            <a:r>
              <a:rPr lang="en-US" sz="2000" b="0" i="0" dirty="0">
                <a:effectLst/>
                <a:latin typeface="Times New Roman" panose="02020603050405020304" pitchFamily="18" charset="0"/>
                <a:cs typeface="Times New Roman" panose="02020603050405020304" pitchFamily="18" charset="0"/>
              </a:rPr>
              <a:t>) as count, cast(sum(price) as </a:t>
            </a:r>
            <a:r>
              <a:rPr lang="en-US" sz="2000" b="0" i="0" dirty="0" err="1">
                <a:effectLst/>
                <a:latin typeface="Times New Roman" panose="02020603050405020304" pitchFamily="18" charset="0"/>
                <a:cs typeface="Times New Roman" panose="02020603050405020304" pitchFamily="18" charset="0"/>
              </a:rPr>
              <a:t>bigint</a:t>
            </a:r>
            <a:r>
              <a:rPr lang="en-US" sz="2000" b="0" i="0" dirty="0">
                <a:effectLst/>
                <a:latin typeface="Times New Roman" panose="02020603050405020304" pitchFamily="18" charset="0"/>
                <a:cs typeface="Times New Roman" panose="02020603050405020304" pitchFamily="18" charset="0"/>
              </a:rPr>
              <a:t>) as sales, avg(price) as </a:t>
            </a:r>
            <a:r>
              <a:rPr lang="en-US" sz="2000" b="0" i="0" dirty="0" err="1">
                <a:effectLst/>
                <a:latin typeface="Times New Roman" panose="02020603050405020304" pitchFamily="18" charset="0"/>
                <a:cs typeface="Times New Roman" panose="02020603050405020304" pitchFamily="18" charset="0"/>
              </a:rPr>
              <a:t>average_price</a:t>
            </a:r>
            <a:r>
              <a:rPr lang="en-US" sz="2000" b="0" i="0" dirty="0">
                <a:effectLst/>
                <a:latin typeface="Times New Roman" panose="02020603050405020304" pitchFamily="18" charset="0"/>
                <a:cs typeface="Times New Roman" panose="02020603050405020304" pitchFamily="18" charset="0"/>
              </a:rPr>
              <a:t> from </a:t>
            </a:r>
            <a:r>
              <a:rPr lang="en-US" sz="2000" b="0" i="0" dirty="0" err="1">
                <a:effectLst/>
                <a:latin typeface="Times New Roman" panose="02020603050405020304" pitchFamily="18" charset="0"/>
                <a:cs typeface="Times New Roman" panose="02020603050405020304" pitchFamily="18" charset="0"/>
              </a:rPr>
              <a:t>cleanedoctober</a:t>
            </a:r>
            <a:r>
              <a:rPr lang="en-US" sz="2000" b="0" i="0" dirty="0">
                <a:effectLst/>
                <a:latin typeface="Times New Roman" panose="02020603050405020304" pitchFamily="18" charset="0"/>
                <a:cs typeface="Times New Roman" panose="02020603050405020304" pitchFamily="18" charset="0"/>
              </a:rPr>
              <a:t> where </a:t>
            </a:r>
            <a:r>
              <a:rPr lang="en-US" sz="2000" b="0" i="0" dirty="0" err="1">
                <a:effectLst/>
                <a:latin typeface="Times New Roman" panose="02020603050405020304" pitchFamily="18" charset="0"/>
                <a:cs typeface="Times New Roman" panose="02020603050405020304" pitchFamily="18" charset="0"/>
              </a:rPr>
              <a:t>event_type</a:t>
            </a:r>
            <a:r>
              <a:rPr lang="en-US" sz="2000" b="0" i="0" dirty="0">
                <a:effectLst/>
                <a:latin typeface="Times New Roman" panose="02020603050405020304" pitchFamily="18" charset="0"/>
                <a:cs typeface="Times New Roman" panose="02020603050405020304" pitchFamily="18" charset="0"/>
              </a:rPr>
              <a:t> like 'purchase' group by </a:t>
            </a:r>
            <a:r>
              <a:rPr lang="en-US" sz="2000" b="0" i="0" dirty="0" err="1">
                <a:effectLst/>
                <a:latin typeface="Times New Roman" panose="02020603050405020304" pitchFamily="18" charset="0"/>
                <a:cs typeface="Times New Roman" panose="02020603050405020304" pitchFamily="18" charset="0"/>
              </a:rPr>
              <a:t>category_code</a:t>
            </a:r>
            <a:r>
              <a:rPr lang="en-US" sz="2000" b="0" i="0" dirty="0">
                <a:effectLst/>
                <a:latin typeface="Times New Roman" panose="02020603050405020304" pitchFamily="18" charset="0"/>
                <a:cs typeface="Times New Roman" panose="02020603050405020304" pitchFamily="18" charset="0"/>
              </a:rPr>
              <a:t> order by count(</a:t>
            </a:r>
            <a:r>
              <a:rPr lang="en-US" sz="2000" b="0" i="0" dirty="0" err="1">
                <a:effectLst/>
                <a:latin typeface="Times New Roman" panose="02020603050405020304" pitchFamily="18" charset="0"/>
                <a:cs typeface="Times New Roman" panose="02020603050405020304" pitchFamily="18" charset="0"/>
              </a:rPr>
              <a:t>category_code</a:t>
            </a:r>
            <a:r>
              <a:rPr lang="en-US" sz="2000" b="0" i="0" dirty="0">
                <a:effectLst/>
                <a:latin typeface="Times New Roman" panose="02020603050405020304" pitchFamily="18" charset="0"/>
                <a:cs typeface="Times New Roman" panose="02020603050405020304" pitchFamily="18" charset="0"/>
              </a:rPr>
              <a:t>) desc limit 10; </a:t>
            </a:r>
            <a:endParaRPr lang="en-US" sz="20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pic>
        <p:nvPicPr>
          <p:cNvPr id="5122" name="Picture 2">
            <a:extLst>
              <a:ext uri="{FF2B5EF4-FFF2-40B4-BE49-F238E27FC236}">
                <a16:creationId xmlns:a16="http://schemas.microsoft.com/office/drawing/2014/main" id="{DA05C048-6587-4B84-A975-AC3DBBB73C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62103" y="3243233"/>
            <a:ext cx="6691698" cy="2258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22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D0EC82D-0CAC-46FB-B1A0-6B04792797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6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15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6" name="TextBox 5">
            <a:extLst>
              <a:ext uri="{FF2B5EF4-FFF2-40B4-BE49-F238E27FC236}">
                <a16:creationId xmlns:a16="http://schemas.microsoft.com/office/drawing/2014/main" id="{0DAD2849-D95C-1BB3-23D1-799E377F40FC}"/>
              </a:ext>
            </a:extLst>
          </p:cNvPr>
          <p:cNvSpPr txBox="1"/>
          <p:nvPr/>
        </p:nvSpPr>
        <p:spPr>
          <a:xfrm>
            <a:off x="8022021" y="3231931"/>
            <a:ext cx="3852041" cy="18340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dirty="0">
                <a:latin typeface="Times New Roman" panose="02020603050405020304" pitchFamily="18" charset="0"/>
                <a:ea typeface="+mj-ea"/>
                <a:cs typeface="Times New Roman" panose="02020603050405020304" pitchFamily="18" charset="0"/>
              </a:rPr>
              <a:t>Top 10 purchased categories in October and their sales count and average price</a:t>
            </a:r>
          </a:p>
          <a:p>
            <a:pPr algn="ctr">
              <a:lnSpc>
                <a:spcPct val="90000"/>
              </a:lnSpc>
              <a:spcBef>
                <a:spcPct val="0"/>
              </a:spcBef>
              <a:spcAft>
                <a:spcPts val="600"/>
              </a:spcAft>
            </a:pPr>
            <a:endParaRPr lang="en-US" sz="2800" b="1" dirty="0">
              <a:latin typeface="+mj-lt"/>
              <a:ea typeface="+mj-ea"/>
              <a:cs typeface="+mj-cs"/>
            </a:endParaRPr>
          </a:p>
        </p:txBody>
      </p:sp>
      <p:cxnSp>
        <p:nvCxnSpPr>
          <p:cNvPr id="6153" name="Straight Connector 615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047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9" name="Rectangle 718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1463A-1112-DA1D-510C-8C83392EE9E9}"/>
              </a:ext>
            </a:extLst>
          </p:cNvPr>
          <p:cNvSpPr>
            <a:spLocks noGrp="1"/>
          </p:cNvSpPr>
          <p:nvPr>
            <p:ph type="title"/>
          </p:nvPr>
        </p:nvSpPr>
        <p:spPr>
          <a:xfrm>
            <a:off x="649270" y="506727"/>
            <a:ext cx="3885141" cy="1526741"/>
          </a:xfrm>
        </p:spPr>
        <p:txBody>
          <a:bodyPr vert="horz" lIns="91440" tIns="45720" rIns="91440" bIns="45720" rtlCol="0" anchor="ctr">
            <a:normAutofit fontScale="90000"/>
          </a:bodyPr>
          <a:lstStyle/>
          <a:p>
            <a:pPr algn="r"/>
            <a:r>
              <a:rPr lang="en-US" sz="2800" dirty="0">
                <a:solidFill>
                  <a:schemeClr val="bg1"/>
                </a:solidFill>
                <a:latin typeface="Times New Roman" panose="02020603050405020304" pitchFamily="18" charset="0"/>
                <a:cs typeface="Times New Roman" panose="02020603050405020304" pitchFamily="18" charset="0"/>
              </a:rPr>
              <a:t>Agenda -4 </a:t>
            </a: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Top 5 hours with most purchases in November</a:t>
            </a:r>
            <a:br>
              <a:rPr lang="en-US" sz="2600" dirty="0">
                <a:solidFill>
                  <a:schemeClr val="bg1"/>
                </a:solidFill>
              </a:rPr>
            </a:br>
            <a:endParaRPr lang="en-US" sz="2600" dirty="0">
              <a:solidFill>
                <a:schemeClr val="bg1"/>
              </a:solidFill>
            </a:endParaRPr>
          </a:p>
        </p:txBody>
      </p:sp>
      <p:cxnSp>
        <p:nvCxnSpPr>
          <p:cNvPr id="7190" name="Straight Connector 718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030B2C-6054-4FBF-B29E-FEAF9CCC1E3A}"/>
              </a:ext>
            </a:extLst>
          </p:cNvPr>
          <p:cNvSpPr txBox="1"/>
          <p:nvPr/>
        </p:nvSpPr>
        <p:spPr>
          <a:xfrm>
            <a:off x="4945336" y="506727"/>
            <a:ext cx="6609921" cy="1526741"/>
          </a:xfrm>
          <a:prstGeom prst="rect">
            <a:avLst/>
          </a:prstGeom>
        </p:spPr>
        <p:txBody>
          <a:bodyPr vert="horz" lIns="91440" tIns="45720" rIns="91440" bIns="45720" rtlCol="0" anchor="ctr">
            <a:normAutofit/>
          </a:bodyPr>
          <a:lstStyle/>
          <a:p>
            <a:pPr>
              <a:lnSpc>
                <a:spcPct val="90000"/>
              </a:lnSpc>
              <a:spcAft>
                <a:spcPts val="600"/>
              </a:spcAft>
            </a:pPr>
            <a:r>
              <a:rPr lang="en-US" sz="2000" dirty="0">
                <a:solidFill>
                  <a:schemeClr val="bg1"/>
                </a:solidFill>
                <a:latin typeface="Times New Roman" panose="02020603050405020304" pitchFamily="18" charset="0"/>
                <a:cs typeface="Times New Roman" panose="02020603050405020304" pitchFamily="18" charset="0"/>
              </a:rPr>
              <a:t>Select </a:t>
            </a:r>
            <a:r>
              <a:rPr lang="en-US" sz="2000" dirty="0" err="1">
                <a:solidFill>
                  <a:schemeClr val="bg1"/>
                </a:solidFill>
                <a:latin typeface="Times New Roman" panose="02020603050405020304" pitchFamily="18" charset="0"/>
                <a:cs typeface="Times New Roman" panose="02020603050405020304" pitchFamily="18" charset="0"/>
              </a:rPr>
              <a:t>substr</a:t>
            </a:r>
            <a:r>
              <a:rPr lang="en-US" sz="2000" dirty="0">
                <a:solidFill>
                  <a:schemeClr val="bg1"/>
                </a:solidFill>
                <a:latin typeface="Times New Roman" panose="02020603050405020304" pitchFamily="18" charset="0"/>
                <a:cs typeface="Times New Roman" panose="02020603050405020304" pitchFamily="18" charset="0"/>
              </a:rPr>
              <a:t>(</a:t>
            </a:r>
            <a:r>
              <a:rPr lang="en-US" sz="2000" dirty="0" err="1">
                <a:solidFill>
                  <a:schemeClr val="bg1"/>
                </a:solidFill>
                <a:latin typeface="Times New Roman" panose="02020603050405020304" pitchFamily="18" charset="0"/>
                <a:cs typeface="Times New Roman" panose="02020603050405020304" pitchFamily="18" charset="0"/>
              </a:rPr>
              <a:t>event_time</a:t>
            </a:r>
            <a:r>
              <a:rPr lang="en-US" sz="2000" dirty="0">
                <a:solidFill>
                  <a:schemeClr val="bg1"/>
                </a:solidFill>
                <a:latin typeface="Times New Roman" panose="02020603050405020304" pitchFamily="18" charset="0"/>
                <a:cs typeface="Times New Roman" panose="02020603050405020304" pitchFamily="18" charset="0"/>
              </a:rPr>
              <a:t>, 12, 2) as hour, count(</a:t>
            </a:r>
            <a:r>
              <a:rPr lang="en-US" sz="2000" dirty="0" err="1">
                <a:solidFill>
                  <a:schemeClr val="bg1"/>
                </a:solidFill>
                <a:latin typeface="Times New Roman" panose="02020603050405020304" pitchFamily="18" charset="0"/>
                <a:cs typeface="Times New Roman" panose="02020603050405020304" pitchFamily="18" charset="0"/>
              </a:rPr>
              <a:t>substr</a:t>
            </a:r>
            <a:r>
              <a:rPr lang="en-US" sz="2000" dirty="0">
                <a:solidFill>
                  <a:schemeClr val="bg1"/>
                </a:solidFill>
                <a:latin typeface="Times New Roman" panose="02020603050405020304" pitchFamily="18" charset="0"/>
                <a:cs typeface="Times New Roman" panose="02020603050405020304" pitchFamily="18" charset="0"/>
              </a:rPr>
              <a:t>(</a:t>
            </a:r>
            <a:r>
              <a:rPr lang="en-US" sz="2000" dirty="0" err="1">
                <a:solidFill>
                  <a:schemeClr val="bg1"/>
                </a:solidFill>
                <a:latin typeface="Times New Roman" panose="02020603050405020304" pitchFamily="18" charset="0"/>
                <a:cs typeface="Times New Roman" panose="02020603050405020304" pitchFamily="18" charset="0"/>
              </a:rPr>
              <a:t>event_time</a:t>
            </a:r>
            <a:r>
              <a:rPr lang="en-US" sz="2000" dirty="0">
                <a:solidFill>
                  <a:schemeClr val="bg1"/>
                </a:solidFill>
                <a:latin typeface="Times New Roman" panose="02020603050405020304" pitchFamily="18" charset="0"/>
                <a:cs typeface="Times New Roman" panose="02020603050405020304" pitchFamily="18" charset="0"/>
              </a:rPr>
              <a:t>, 12, 2)) as count from </a:t>
            </a:r>
            <a:r>
              <a:rPr lang="en-US" sz="2000" dirty="0" err="1">
                <a:solidFill>
                  <a:schemeClr val="bg1"/>
                </a:solidFill>
                <a:latin typeface="Times New Roman" panose="02020603050405020304" pitchFamily="18" charset="0"/>
                <a:cs typeface="Times New Roman" panose="02020603050405020304" pitchFamily="18" charset="0"/>
              </a:rPr>
              <a:t>cleanednovember</a:t>
            </a:r>
            <a:r>
              <a:rPr lang="en-US" sz="2000" dirty="0">
                <a:solidFill>
                  <a:schemeClr val="bg1"/>
                </a:solidFill>
                <a:latin typeface="Times New Roman" panose="02020603050405020304" pitchFamily="18" charset="0"/>
                <a:cs typeface="Times New Roman" panose="02020603050405020304" pitchFamily="18" charset="0"/>
              </a:rPr>
              <a:t> where </a:t>
            </a:r>
            <a:r>
              <a:rPr lang="en-US" sz="2000" dirty="0" err="1">
                <a:solidFill>
                  <a:schemeClr val="bg1"/>
                </a:solidFill>
                <a:latin typeface="Times New Roman" panose="02020603050405020304" pitchFamily="18" charset="0"/>
                <a:cs typeface="Times New Roman" panose="02020603050405020304" pitchFamily="18" charset="0"/>
              </a:rPr>
              <a:t>event_type</a:t>
            </a:r>
            <a:r>
              <a:rPr lang="en-US" sz="2000" dirty="0">
                <a:solidFill>
                  <a:schemeClr val="bg1"/>
                </a:solidFill>
                <a:latin typeface="Times New Roman" panose="02020603050405020304" pitchFamily="18" charset="0"/>
                <a:cs typeface="Times New Roman" panose="02020603050405020304" pitchFamily="18" charset="0"/>
              </a:rPr>
              <a:t> like 'purchase' group by </a:t>
            </a:r>
            <a:r>
              <a:rPr lang="en-US" sz="2000" dirty="0" err="1">
                <a:solidFill>
                  <a:schemeClr val="bg1"/>
                </a:solidFill>
                <a:latin typeface="Times New Roman" panose="02020603050405020304" pitchFamily="18" charset="0"/>
                <a:cs typeface="Times New Roman" panose="02020603050405020304" pitchFamily="18" charset="0"/>
              </a:rPr>
              <a:t>substr</a:t>
            </a:r>
            <a:r>
              <a:rPr lang="en-US" sz="2000" dirty="0">
                <a:solidFill>
                  <a:schemeClr val="bg1"/>
                </a:solidFill>
                <a:latin typeface="Times New Roman" panose="02020603050405020304" pitchFamily="18" charset="0"/>
                <a:cs typeface="Times New Roman" panose="02020603050405020304" pitchFamily="18" charset="0"/>
              </a:rPr>
              <a:t>(</a:t>
            </a:r>
            <a:r>
              <a:rPr lang="en-US" sz="2000" dirty="0" err="1">
                <a:solidFill>
                  <a:schemeClr val="bg1"/>
                </a:solidFill>
                <a:latin typeface="Times New Roman" panose="02020603050405020304" pitchFamily="18" charset="0"/>
                <a:cs typeface="Times New Roman" panose="02020603050405020304" pitchFamily="18" charset="0"/>
              </a:rPr>
              <a:t>event_time</a:t>
            </a:r>
            <a:r>
              <a:rPr lang="en-US" sz="2000" dirty="0">
                <a:solidFill>
                  <a:schemeClr val="bg1"/>
                </a:solidFill>
                <a:latin typeface="Times New Roman" panose="02020603050405020304" pitchFamily="18" charset="0"/>
                <a:cs typeface="Times New Roman" panose="02020603050405020304" pitchFamily="18" charset="0"/>
              </a:rPr>
              <a:t>, 12, 2) order by count(</a:t>
            </a:r>
            <a:r>
              <a:rPr lang="en-US" sz="2000" dirty="0" err="1">
                <a:solidFill>
                  <a:schemeClr val="bg1"/>
                </a:solidFill>
                <a:latin typeface="Times New Roman" panose="02020603050405020304" pitchFamily="18" charset="0"/>
                <a:cs typeface="Times New Roman" panose="02020603050405020304" pitchFamily="18" charset="0"/>
              </a:rPr>
              <a:t>substr</a:t>
            </a:r>
            <a:r>
              <a:rPr lang="en-US" sz="2000" dirty="0">
                <a:solidFill>
                  <a:schemeClr val="bg1"/>
                </a:solidFill>
                <a:latin typeface="Times New Roman" panose="02020603050405020304" pitchFamily="18" charset="0"/>
                <a:cs typeface="Times New Roman" panose="02020603050405020304" pitchFamily="18" charset="0"/>
              </a:rPr>
              <a:t>(</a:t>
            </a:r>
            <a:r>
              <a:rPr lang="en-US" sz="2000" dirty="0" err="1">
                <a:solidFill>
                  <a:schemeClr val="bg1"/>
                </a:solidFill>
                <a:latin typeface="Times New Roman" panose="02020603050405020304" pitchFamily="18" charset="0"/>
                <a:cs typeface="Times New Roman" panose="02020603050405020304" pitchFamily="18" charset="0"/>
              </a:rPr>
              <a:t>event_time</a:t>
            </a:r>
            <a:r>
              <a:rPr lang="en-US" sz="2000" dirty="0">
                <a:solidFill>
                  <a:schemeClr val="bg1"/>
                </a:solidFill>
                <a:latin typeface="Times New Roman" panose="02020603050405020304" pitchFamily="18" charset="0"/>
                <a:cs typeface="Times New Roman" panose="02020603050405020304" pitchFamily="18" charset="0"/>
              </a:rPr>
              <a:t>, 12, 2)) desc limit 5; </a:t>
            </a:r>
          </a:p>
        </p:txBody>
      </p:sp>
      <p:pic>
        <p:nvPicPr>
          <p:cNvPr id="7178" name="Picture 10">
            <a:extLst>
              <a:ext uri="{FF2B5EF4-FFF2-40B4-BE49-F238E27FC236}">
                <a16:creationId xmlns:a16="http://schemas.microsoft.com/office/drawing/2014/main" id="{005EEDFA-DF26-4808-9B62-AC4B4C3AC3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3308" y="2612452"/>
            <a:ext cx="6464692" cy="357196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CFBD4F25-B6D5-470A-BB83-C51200E05E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15586" y="2705071"/>
            <a:ext cx="4018461" cy="357196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85F0657-3250-5904-488B-3601F07EEF0C}"/>
              </a:ext>
            </a:extLst>
          </p:cNvPr>
          <p:cNvSpPr txBox="1"/>
          <p:nvPr/>
        </p:nvSpPr>
        <p:spPr>
          <a:xfrm>
            <a:off x="699713" y="674395"/>
            <a:ext cx="11118649" cy="995914"/>
          </a:xfrm>
          <a:prstGeom prst="rect">
            <a:avLst/>
          </a:prstGeom>
        </p:spPr>
        <p:txBody>
          <a:bodyPr vert="horz" lIns="91440" tIns="45720" rIns="91440" bIns="45720" rtlCol="0" anchor="ctr">
            <a:normAutofit/>
          </a:bodyPr>
          <a:lstStyle/>
          <a:p>
            <a:pPr>
              <a:lnSpc>
                <a:spcPct val="90000"/>
              </a:lnSpc>
              <a:spcBef>
                <a:spcPts val="1000"/>
              </a:spcBef>
            </a:pPr>
            <a:endParaRPr lang="en-US" sz="2800" b="1" kern="1200" dirty="0">
              <a:solidFill>
                <a:schemeClr val="bg1"/>
              </a:solidFill>
              <a:latin typeface="Times New Roman"/>
              <a:ea typeface="+mn-lt"/>
              <a:cs typeface="Times New Roman"/>
            </a:endParaRPr>
          </a:p>
          <a:p>
            <a:pPr>
              <a:lnSpc>
                <a:spcPct val="90000"/>
              </a:lnSpc>
              <a:spcBef>
                <a:spcPts val="1000"/>
              </a:spcBef>
            </a:pPr>
            <a:endParaRPr lang="en-US" sz="2800" dirty="0">
              <a:solidFill>
                <a:schemeClr val="bg1"/>
              </a:solidFill>
              <a:latin typeface="Times New Roman"/>
              <a:cs typeface="Times New Roman"/>
            </a:endParaRPr>
          </a:p>
          <a:p>
            <a:pPr>
              <a:lnSpc>
                <a:spcPct val="90000"/>
              </a:lnSpc>
              <a:spcBef>
                <a:spcPts val="1000"/>
              </a:spcBef>
            </a:pPr>
            <a:endParaRPr lang="en-US" sz="2800" b="1">
              <a:solidFill>
                <a:schemeClr val="bg1"/>
              </a:solidFill>
              <a:latin typeface="Times New Roman"/>
              <a:cs typeface="Times New Roman"/>
            </a:endParaRPr>
          </a:p>
          <a:p>
            <a:pPr>
              <a:lnSpc>
                <a:spcPct val="90000"/>
              </a:lnSpc>
              <a:spcAft>
                <a:spcPts val="600"/>
              </a:spcAft>
            </a:pPr>
            <a:endParaRPr lang="en-US" sz="2800" b="1">
              <a:solidFill>
                <a:schemeClr val="bg1"/>
              </a:solidFill>
              <a:latin typeface="Times New Roman"/>
              <a:ea typeface="+mj-ea"/>
              <a:cs typeface="Times New Roman"/>
            </a:endParaRPr>
          </a:p>
        </p:txBody>
      </p:sp>
    </p:spTree>
    <p:extLst>
      <p:ext uri="{BB962C8B-B14F-4D97-AF65-F5344CB8AC3E}">
        <p14:creationId xmlns:p14="http://schemas.microsoft.com/office/powerpoint/2010/main" val="1876060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CA84F0-E609-4EF1-88A4-56CE9734490C}"/>
              </a:ext>
            </a:extLst>
          </p:cNvPr>
          <p:cNvSpPr>
            <a:spLocks noGrp="1"/>
          </p:cNvSpPr>
          <p:nvPr>
            <p:ph type="title"/>
          </p:nvPr>
        </p:nvSpPr>
        <p:spPr>
          <a:xfrm>
            <a:off x="1137036" y="548640"/>
            <a:ext cx="9543405" cy="1188720"/>
          </a:xfrm>
        </p:spPr>
        <p:txBody>
          <a:bodyPr>
            <a:normAutofit/>
          </a:bodyPr>
          <a:lstStyle/>
          <a:p>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5A9CB7B-33E0-4C5D-B136-70CC1DF2C2E7}"/>
              </a:ext>
            </a:extLst>
          </p:cNvPr>
          <p:cNvSpPr>
            <a:spLocks noGrp="1"/>
          </p:cNvSpPr>
          <p:nvPr>
            <p:ph idx="1"/>
          </p:nvPr>
        </p:nvSpPr>
        <p:spPr>
          <a:xfrm>
            <a:off x="1957987" y="2431765"/>
            <a:ext cx="8276026" cy="3320031"/>
          </a:xfrm>
        </p:spPr>
        <p:txBody>
          <a:bodyPr anchor="ctr">
            <a:normAutofit/>
          </a:bodyPr>
          <a:lstStyle/>
          <a:p>
            <a:pPr marL="0" indent="0">
              <a:buNone/>
            </a:pPr>
            <a:r>
              <a:rPr lang="en-US" sz="2000" kern="100" dirty="0">
                <a:solidFill>
                  <a:schemeClr val="tx1">
                    <a:lumMod val="85000"/>
                    <a:lumOff val="15000"/>
                  </a:schemeClr>
                </a:solidFill>
                <a:latin typeface="Times New Roman" panose="02020603050405020304" pitchFamily="18" charset="0"/>
                <a:cs typeface="Times New Roman" panose="02020603050405020304" pitchFamily="18" charset="0"/>
              </a:rPr>
              <a:t>From all the above work we can conclude the following: </a:t>
            </a:r>
          </a:p>
          <a:p>
            <a:pPr marL="342900" indent="-342900">
              <a:buFont typeface="Arial" panose="020B0604020202020204" pitchFamily="34" charset="0"/>
              <a:buChar char="•"/>
            </a:pPr>
            <a:r>
              <a:rPr lang="en-US" sz="2000" kern="100" dirty="0">
                <a:solidFill>
                  <a:schemeClr val="tx1">
                    <a:lumMod val="85000"/>
                    <a:lumOff val="15000"/>
                  </a:schemeClr>
                </a:solidFill>
                <a:latin typeface="Times New Roman" panose="02020603050405020304" pitchFamily="18" charset="0"/>
                <a:cs typeface="Times New Roman" panose="02020603050405020304" pitchFamily="18" charset="0"/>
              </a:rPr>
              <a:t>Furniture Bench and Jackets are the least purchased categories in October and November, respectively.</a:t>
            </a:r>
          </a:p>
          <a:p>
            <a:pPr marL="342900" indent="-342900">
              <a:buFont typeface="Arial" panose="020B0604020202020204" pitchFamily="34" charset="0"/>
              <a:buChar char="•"/>
            </a:pPr>
            <a:r>
              <a:rPr lang="en-US" sz="2000" kern="100" dirty="0">
                <a:solidFill>
                  <a:schemeClr val="tx1">
                    <a:lumMod val="85000"/>
                    <a:lumOff val="15000"/>
                  </a:schemeClr>
                </a:solidFill>
                <a:latin typeface="Times New Roman" panose="02020603050405020304" pitchFamily="18" charset="0"/>
                <a:cs typeface="Times New Roman" panose="02020603050405020304" pitchFamily="18" charset="0"/>
              </a:rPr>
              <a:t>Sales in November are more than Sales in October.</a:t>
            </a:r>
          </a:p>
          <a:p>
            <a:pPr marL="342900" indent="-342900">
              <a:buFont typeface="Arial" panose="020B0604020202020204" pitchFamily="34" charset="0"/>
              <a:buChar char="•"/>
            </a:pPr>
            <a:r>
              <a:rPr lang="en-US" sz="2000" kern="100" dirty="0">
                <a:solidFill>
                  <a:schemeClr val="tx1">
                    <a:lumMod val="85000"/>
                    <a:lumOff val="15000"/>
                  </a:schemeClr>
                </a:solidFill>
                <a:latin typeface="Times New Roman" panose="02020603050405020304" pitchFamily="18" charset="0"/>
                <a:cs typeface="Times New Roman" panose="02020603050405020304" pitchFamily="18" charset="0"/>
              </a:rPr>
              <a:t>Smartphones are the most purchased Category in October.</a:t>
            </a:r>
          </a:p>
          <a:p>
            <a:pPr marL="342900" indent="-342900">
              <a:buFont typeface="Arial" panose="020B0604020202020204" pitchFamily="34" charset="0"/>
              <a:buChar char="•"/>
            </a:pPr>
            <a:r>
              <a:rPr lang="en-US" sz="2000" kern="100" dirty="0">
                <a:solidFill>
                  <a:schemeClr val="tx1">
                    <a:lumMod val="85000"/>
                    <a:lumOff val="15000"/>
                  </a:schemeClr>
                </a:solidFill>
                <a:latin typeface="Times New Roman" panose="02020603050405020304" pitchFamily="18" charset="0"/>
                <a:cs typeface="Times New Roman" panose="02020603050405020304" pitchFamily="18" charset="0"/>
              </a:rPr>
              <a:t>Most of the purchases happened around 9’o clock.</a:t>
            </a:r>
          </a:p>
          <a:p>
            <a:pPr marL="342900" indent="-342900">
              <a:buFont typeface="Arial" panose="020B0604020202020204" pitchFamily="34" charset="0"/>
              <a:buChar char="•"/>
            </a:pPr>
            <a:endParaRPr lang="en-US" sz="2000" kern="1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000" dirty="0">
              <a:solidFill>
                <a:schemeClr val="tx1">
                  <a:lumMod val="85000"/>
                  <a:lumOff val="15000"/>
                </a:schemeClr>
              </a:solidFill>
            </a:endParaRPr>
          </a:p>
        </p:txBody>
      </p:sp>
      <p:sp>
        <p:nvSpPr>
          <p:cNvPr id="12" name="Freeform: Shape 18">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5333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14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8" name="Graphic 87" descr="Handshake">
            <a:extLst>
              <a:ext uri="{FF2B5EF4-FFF2-40B4-BE49-F238E27FC236}">
                <a16:creationId xmlns:a16="http://schemas.microsoft.com/office/drawing/2014/main" id="{90E5AB9D-F221-4C90-405F-F2198CB1F3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7BA4208B-76E1-F49D-7E0A-4FD003FF1EF9}"/>
              </a:ext>
            </a:extLst>
          </p:cNvPr>
          <p:cNvSpPr>
            <a:spLocks noGrp="1"/>
          </p:cNvSpPr>
          <p:nvPr>
            <p:ph idx="1"/>
          </p:nvPr>
        </p:nvSpPr>
        <p:spPr>
          <a:xfrm>
            <a:off x="4387515" y="2022601"/>
            <a:ext cx="7161017" cy="4154361"/>
          </a:xfrm>
        </p:spPr>
        <p:txBody>
          <a:bodyPr>
            <a:normAutofit/>
          </a:bodyPr>
          <a:lstStyle/>
          <a:p>
            <a:pPr marL="0" indent="0">
              <a:buNone/>
            </a:pPr>
            <a:r>
              <a:rPr lang="en-US" sz="2000" b="1">
                <a:latin typeface="Times New Roman"/>
                <a:cs typeface="Times New Roman"/>
              </a:rPr>
              <a:t>THANK YOU</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8652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80"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1"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82"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83"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4"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5"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CE92F781-5EDC-0913-7A54-BE30C84C120F}"/>
              </a:ext>
            </a:extLst>
          </p:cNvPr>
          <p:cNvSpPr>
            <a:spLocks noGrp="1"/>
          </p:cNvSpPr>
          <p:nvPr>
            <p:ph type="title"/>
          </p:nvPr>
        </p:nvSpPr>
        <p:spPr>
          <a:xfrm>
            <a:off x="535020" y="685800"/>
            <a:ext cx="2780271" cy="5105400"/>
          </a:xfrm>
        </p:spPr>
        <p:txBody>
          <a:bodyPr>
            <a:normAutofit/>
          </a:bodyPr>
          <a:lstStyle/>
          <a:p>
            <a:r>
              <a:rPr lang="en-US" sz="2800" b="1" dirty="0">
                <a:solidFill>
                  <a:srgbClr val="FFFFFF"/>
                </a:solidFill>
                <a:latin typeface="Times New Roman"/>
                <a:cs typeface="Times New Roman"/>
              </a:rPr>
              <a:t>INDEX</a:t>
            </a:r>
            <a:endParaRPr lang="en-US" sz="2800" b="1" dirty="0">
              <a:solidFill>
                <a:srgbClr val="FFFFFF"/>
              </a:solidFill>
              <a:latin typeface="Times New Roman"/>
              <a:cs typeface="Calibri Light" panose="020F0302020204030204"/>
            </a:endParaRPr>
          </a:p>
        </p:txBody>
      </p:sp>
      <p:graphicFrame>
        <p:nvGraphicFramePr>
          <p:cNvPr id="31" name="Content Placeholder 2">
            <a:extLst>
              <a:ext uri="{FF2B5EF4-FFF2-40B4-BE49-F238E27FC236}">
                <a16:creationId xmlns:a16="http://schemas.microsoft.com/office/drawing/2014/main" id="{DA8A6B07-025E-ED01-E84B-FB32E2CED11E}"/>
              </a:ext>
            </a:extLst>
          </p:cNvPr>
          <p:cNvGraphicFramePr>
            <a:graphicFrameLocks noGrp="1"/>
          </p:cNvGraphicFramePr>
          <p:nvPr>
            <p:ph idx="1"/>
            <p:extLst>
              <p:ext uri="{D42A27DB-BD31-4B8C-83A1-F6EECF244321}">
                <p14:modId xmlns:p14="http://schemas.microsoft.com/office/powerpoint/2010/main" val="393827579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762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Picture 49" descr="Graph">
            <a:extLst>
              <a:ext uri="{FF2B5EF4-FFF2-40B4-BE49-F238E27FC236}">
                <a16:creationId xmlns:a16="http://schemas.microsoft.com/office/drawing/2014/main" id="{CF57E697-277F-54A9-20DE-9A214C2256B2}"/>
              </a:ext>
            </a:extLst>
          </p:cNvPr>
          <p:cNvPicPr>
            <a:picLocks noChangeAspect="1"/>
          </p:cNvPicPr>
          <p:nvPr/>
        </p:nvPicPr>
        <p:blipFill rotWithShape="1">
          <a:blip r:embed="rId2"/>
          <a:srcRect t="10757" r="9091" b="7425"/>
          <a:stretch/>
        </p:blipFill>
        <p:spPr>
          <a:xfrm>
            <a:off x="20" y="10"/>
            <a:ext cx="12191980" cy="6857990"/>
          </a:xfrm>
          <a:prstGeom prst="rect">
            <a:avLst/>
          </a:prstGeom>
        </p:spPr>
      </p:pic>
      <p:sp>
        <p:nvSpPr>
          <p:cNvPr id="61" name="Rectangle 60">
            <a:extLst>
              <a:ext uri="{FF2B5EF4-FFF2-40B4-BE49-F238E27FC236}">
                <a16:creationId xmlns:a16="http://schemas.microsoft.com/office/drawing/2014/main" id="{86C7B4A1-154A-4DF0-AC46-F88D75A2E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7197772"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2F781-5EDC-0913-7A54-BE30C84C120F}"/>
              </a:ext>
            </a:extLst>
          </p:cNvPr>
          <p:cNvSpPr>
            <a:spLocks noGrp="1"/>
          </p:cNvSpPr>
          <p:nvPr>
            <p:ph type="title"/>
          </p:nvPr>
        </p:nvSpPr>
        <p:spPr>
          <a:xfrm>
            <a:off x="594804" y="640263"/>
            <a:ext cx="6619811" cy="1344975"/>
          </a:xfrm>
        </p:spPr>
        <p:txBody>
          <a:bodyPr>
            <a:normAutofit/>
          </a:bodyPr>
          <a:lstStyle/>
          <a:p>
            <a:r>
              <a:rPr lang="en-US" sz="2800" b="1" dirty="0">
                <a:latin typeface="Times New Roman"/>
                <a:cs typeface="Times New Roman"/>
              </a:rPr>
              <a:t>DATA SPECIFICATION</a:t>
            </a:r>
            <a:endParaRPr lang="en-US" sz="2800" dirty="0">
              <a:latin typeface="Times New Roman"/>
              <a:cs typeface="Times New Roman"/>
            </a:endParaRPr>
          </a:p>
        </p:txBody>
      </p:sp>
      <p:sp>
        <p:nvSpPr>
          <p:cNvPr id="20" name="Content Placeholder 19">
            <a:extLst>
              <a:ext uri="{FF2B5EF4-FFF2-40B4-BE49-F238E27FC236}">
                <a16:creationId xmlns:a16="http://schemas.microsoft.com/office/drawing/2014/main" id="{C9E4C7BE-9C49-C389-7363-2426183A10AC}"/>
              </a:ext>
            </a:extLst>
          </p:cNvPr>
          <p:cNvSpPr>
            <a:spLocks noGrp="1"/>
          </p:cNvSpPr>
          <p:nvPr>
            <p:ph idx="1"/>
          </p:nvPr>
        </p:nvSpPr>
        <p:spPr>
          <a:xfrm>
            <a:off x="594109" y="2121763"/>
            <a:ext cx="6620505" cy="3773010"/>
          </a:xfrm>
        </p:spPr>
        <p:txBody>
          <a:bodyPr vert="horz" lIns="91440" tIns="45720" rIns="91440" bIns="45720" rtlCol="0">
            <a:normAutofit fontScale="85000" lnSpcReduction="20000"/>
          </a:bodyPr>
          <a:lstStyle/>
          <a:p>
            <a:pPr marL="0" indent="0">
              <a:buNone/>
            </a:pPr>
            <a:r>
              <a:rPr lang="en-US" sz="2200" b="1" dirty="0">
                <a:latin typeface="Times New Roman" panose="02020603050405020304" pitchFamily="18" charset="0"/>
                <a:cs typeface="Times New Roman" panose="02020603050405020304" pitchFamily="18" charset="0"/>
              </a:rPr>
              <a:t>Data Size : 15.83 GB</a:t>
            </a: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Data Source URL: https://www.kaggle.com/datasets/mkechinov/ecommerce-behavior-data-from-multi-category-store?select=2019-Oct.csv</a:t>
            </a: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ea typeface="+mn-lt"/>
                <a:cs typeface="Times New Roman" panose="02020603050405020304" pitchFamily="18" charset="0"/>
              </a:rPr>
              <a:t>Dataset Rows: </a:t>
            </a:r>
          </a:p>
          <a:p>
            <a:pPr marL="0" indent="0">
              <a:buNone/>
            </a:pPr>
            <a:r>
              <a:rPr lang="en-US" sz="2200" b="1" dirty="0">
                <a:latin typeface="Times New Roman" panose="02020603050405020304" pitchFamily="18" charset="0"/>
                <a:cs typeface="Times New Roman" panose="02020603050405020304" pitchFamily="18" charset="0"/>
              </a:rPr>
              <a:t>Dataset Column: 10</a:t>
            </a:r>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GitHub Link:</a:t>
            </a:r>
            <a:r>
              <a:rPr lang="en-US" sz="2200" b="1" dirty="0">
                <a:latin typeface="Times New Roman" panose="02020603050405020304" pitchFamily="18" charset="0"/>
                <a:ea typeface="+mn-lt"/>
                <a:cs typeface="Times New Roman" panose="02020603050405020304" pitchFamily="18" charset="0"/>
              </a:rPr>
              <a:t> </a:t>
            </a:r>
            <a:endParaRPr lang="en-US" sz="2200" dirty="0">
              <a:latin typeface="Times New Roman" panose="02020603050405020304" pitchFamily="18" charset="0"/>
              <a:ea typeface="+mn-lt"/>
              <a:cs typeface="Times New Roman" panose="02020603050405020304" pitchFamily="18" charset="0"/>
            </a:endParaRPr>
          </a:p>
          <a:p>
            <a:pPr marL="0" indent="0">
              <a:buNone/>
            </a:pPr>
            <a:endParaRPr lang="en-US" sz="1500" dirty="0">
              <a:latin typeface="Times New Roman"/>
              <a:ea typeface="+mn-lt"/>
              <a:cs typeface="Times New Roman"/>
            </a:endParaRPr>
          </a:p>
          <a:p>
            <a:pPr marL="0" indent="0">
              <a:buNone/>
            </a:pPr>
            <a:endParaRPr lang="en-US" sz="1500" b="1" dirty="0">
              <a:latin typeface="Times New Roman"/>
              <a:ea typeface="+mn-lt"/>
              <a:cs typeface="Times New Roman"/>
            </a:endParaRPr>
          </a:p>
          <a:p>
            <a:pPr marL="0" indent="0">
              <a:buNone/>
            </a:pPr>
            <a:endParaRPr lang="en-US" sz="1500" dirty="0">
              <a:latin typeface="Calibri" panose="020F0502020204030204"/>
              <a:cs typeface="Calibri" panose="020F0502020204030204"/>
            </a:endParaRPr>
          </a:p>
          <a:p>
            <a:pPr marL="0" indent="0">
              <a:buNone/>
            </a:pPr>
            <a:endParaRPr lang="en-US" sz="1500" dirty="0">
              <a:latin typeface="Calibri" panose="020F0502020204030204"/>
              <a:cs typeface="Calibri" panose="020F0502020204030204"/>
            </a:endParaRPr>
          </a:p>
          <a:p>
            <a:pPr marL="0" indent="0">
              <a:buNone/>
            </a:pPr>
            <a:br>
              <a:rPr lang="en-US" sz="1500" dirty="0">
                <a:latin typeface="Times New Roman"/>
                <a:cs typeface="Times New Roman"/>
              </a:rPr>
            </a:br>
            <a:endParaRPr lang="en-US" sz="1500" dirty="0">
              <a:ea typeface="+mn-lt"/>
              <a:cs typeface="+mn-lt"/>
            </a:endParaRPr>
          </a:p>
          <a:p>
            <a:endParaRPr lang="en-US" sz="1500" dirty="0">
              <a:cs typeface="Calibri"/>
            </a:endParaRPr>
          </a:p>
        </p:txBody>
      </p:sp>
    </p:spTree>
    <p:extLst>
      <p:ext uri="{BB962C8B-B14F-4D97-AF65-F5344CB8AC3E}">
        <p14:creationId xmlns:p14="http://schemas.microsoft.com/office/powerpoint/2010/main" val="37838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7F5D7DA8-85CA-2B43-85B6-D98335F16E98}"/>
              </a:ext>
            </a:extLst>
          </p:cNvPr>
          <p:cNvSpPr>
            <a:spLocks noGrp="1"/>
          </p:cNvSpPr>
          <p:nvPr>
            <p:ph type="title"/>
          </p:nvPr>
        </p:nvSpPr>
        <p:spPr>
          <a:xfrm>
            <a:off x="630936" y="502920"/>
            <a:ext cx="3419856" cy="1463040"/>
          </a:xfrm>
        </p:spPr>
        <p:txBody>
          <a:bodyPr anchor="ctr">
            <a:normAutofit/>
          </a:bodyPr>
          <a:lstStyle/>
          <a:p>
            <a:r>
              <a:rPr lang="en-US" sz="2800" b="1" dirty="0">
                <a:latin typeface="Times New Roman"/>
                <a:cs typeface="Times New Roman"/>
              </a:rPr>
              <a:t>H/W EXPERIMENTAL SPECIFICATIONS</a:t>
            </a:r>
            <a:endParaRPr lang="en-US" sz="2800" dirty="0">
              <a:cs typeface="Calibri Light" panose="020F0302020204030204"/>
            </a:endParaRPr>
          </a:p>
        </p:txBody>
      </p:sp>
      <p:sp>
        <p:nvSpPr>
          <p:cNvPr id="2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9">
            <a:extLst>
              <a:ext uri="{FF2B5EF4-FFF2-40B4-BE49-F238E27FC236}">
                <a16:creationId xmlns:a16="http://schemas.microsoft.com/office/drawing/2014/main" id="{71A7C4D5-DB55-C878-0741-7E25E5E92FE3}"/>
              </a:ext>
            </a:extLst>
          </p:cNvPr>
          <p:cNvSpPr>
            <a:spLocks noGrp="1"/>
          </p:cNvSpPr>
          <p:nvPr>
            <p:ph idx="1"/>
          </p:nvPr>
        </p:nvSpPr>
        <p:spPr>
          <a:xfrm>
            <a:off x="4654295" y="502920"/>
            <a:ext cx="6894576" cy="1463040"/>
          </a:xfrm>
        </p:spPr>
        <p:txBody>
          <a:bodyPr vert="horz" lIns="91440" tIns="45720" rIns="91440" bIns="45720" rtlCol="0" anchor="ctr">
            <a:normAutofit lnSpcReduction="10000"/>
          </a:bodyPr>
          <a:lstStyle/>
          <a:p>
            <a:pPr marL="0" indent="0">
              <a:buNone/>
            </a:pPr>
            <a:endParaRPr lang="en-US" sz="600" b="1" dirty="0">
              <a:latin typeface="Times New Roman"/>
              <a:cs typeface="Times New Roman"/>
            </a:endParaRPr>
          </a:p>
          <a:p>
            <a:pPr marL="0" indent="0">
              <a:buNone/>
            </a:pPr>
            <a:endParaRPr lang="en-US" sz="600" dirty="0">
              <a:latin typeface="Times New Roman"/>
              <a:cs typeface="Times New Roman"/>
            </a:endParaRPr>
          </a:p>
          <a:p>
            <a:pPr marL="0" indent="0">
              <a:buNone/>
            </a:pPr>
            <a:endParaRPr lang="en-US" sz="600" b="1" dirty="0">
              <a:latin typeface="Times New Roman"/>
              <a:ea typeface="+mn-lt"/>
              <a:cs typeface="Times New Roman"/>
            </a:endParaRPr>
          </a:p>
          <a:p>
            <a:endParaRPr lang="en-US" sz="600" b="1" dirty="0">
              <a:latin typeface="Times New Roman"/>
              <a:ea typeface="+mn-lt"/>
              <a:cs typeface="Times New Roman"/>
            </a:endParaRPr>
          </a:p>
          <a:p>
            <a:endParaRPr lang="en-US" sz="600" dirty="0">
              <a:ea typeface="+mn-lt"/>
              <a:cs typeface="+mn-lt"/>
            </a:endParaRPr>
          </a:p>
          <a:p>
            <a:endParaRPr lang="en-US" sz="600" dirty="0">
              <a:latin typeface="Calibri" panose="020F0502020204030204"/>
              <a:cs typeface="Calibri" panose="020F0502020204030204"/>
            </a:endParaRPr>
          </a:p>
          <a:p>
            <a:pPr marL="0" indent="0">
              <a:buNone/>
            </a:pPr>
            <a:br>
              <a:rPr lang="en-US" sz="600" dirty="0">
                <a:latin typeface="Times New Roman"/>
                <a:cs typeface="Times New Roman"/>
              </a:rPr>
            </a:br>
            <a:endParaRPr lang="en-US" sz="600" dirty="0">
              <a:ea typeface="+mn-lt"/>
              <a:cs typeface="+mn-lt"/>
            </a:endParaRPr>
          </a:p>
          <a:p>
            <a:endParaRPr lang="en-US" sz="600" dirty="0">
              <a:cs typeface="Calibri"/>
            </a:endParaRPr>
          </a:p>
        </p:txBody>
      </p:sp>
      <p:graphicFrame>
        <p:nvGraphicFramePr>
          <p:cNvPr id="17" name="Table 4">
            <a:extLst>
              <a:ext uri="{FF2B5EF4-FFF2-40B4-BE49-F238E27FC236}">
                <a16:creationId xmlns:a16="http://schemas.microsoft.com/office/drawing/2014/main" id="{3147A58C-4620-B930-A5B1-40DA6E7EE185}"/>
              </a:ext>
            </a:extLst>
          </p:cNvPr>
          <p:cNvGraphicFramePr>
            <a:graphicFrameLocks noGrp="1"/>
          </p:cNvGraphicFramePr>
          <p:nvPr>
            <p:extLst>
              <p:ext uri="{D42A27DB-BD31-4B8C-83A1-F6EECF244321}">
                <p14:modId xmlns:p14="http://schemas.microsoft.com/office/powerpoint/2010/main" val="1468223793"/>
              </p:ext>
            </p:extLst>
          </p:nvPr>
        </p:nvGraphicFramePr>
        <p:xfrm>
          <a:off x="1840933" y="2290936"/>
          <a:ext cx="8310382" cy="3959356"/>
        </p:xfrm>
        <a:graphic>
          <a:graphicData uri="http://schemas.openxmlformats.org/drawingml/2006/table">
            <a:tbl>
              <a:tblPr firstRow="1" bandRow="1">
                <a:solidFill>
                  <a:schemeClr val="tx1">
                    <a:lumMod val="65000"/>
                    <a:lumOff val="35000"/>
                  </a:schemeClr>
                </a:solidFill>
                <a:tableStyleId>{22838BEF-8BB2-4498-84A7-C5851F593DF1}</a:tableStyleId>
              </a:tblPr>
              <a:tblGrid>
                <a:gridCol w="4189879">
                  <a:extLst>
                    <a:ext uri="{9D8B030D-6E8A-4147-A177-3AD203B41FA5}">
                      <a16:colId xmlns:a16="http://schemas.microsoft.com/office/drawing/2014/main" val="3364474660"/>
                    </a:ext>
                  </a:extLst>
                </a:gridCol>
                <a:gridCol w="4120503">
                  <a:extLst>
                    <a:ext uri="{9D8B030D-6E8A-4147-A177-3AD203B41FA5}">
                      <a16:colId xmlns:a16="http://schemas.microsoft.com/office/drawing/2014/main" val="3893980495"/>
                    </a:ext>
                  </a:extLst>
                </a:gridCol>
              </a:tblGrid>
              <a:tr h="877476">
                <a:tc>
                  <a:txBody>
                    <a:bodyPr/>
                    <a:lstStyle/>
                    <a:p>
                      <a:r>
                        <a:rPr lang="en-US" sz="2000" b="0" cap="all" spc="60" dirty="0">
                          <a:solidFill>
                            <a:schemeClr val="bg1"/>
                          </a:solidFill>
                          <a:latin typeface="Times New Roman"/>
                          <a:cs typeface="Times New Roman"/>
                        </a:rPr>
                        <a:t>Cluster Version</a:t>
                      </a:r>
                    </a:p>
                  </a:txBody>
                  <a:tcPr marL="243743" marR="243743" marT="243743" marB="243743">
                    <a:lnL w="12700" cmpd="sng">
                      <a:noFill/>
                    </a:lnL>
                    <a:lnR w="12700" cmpd="sng">
                      <a:noFill/>
                    </a:lnR>
                    <a:lnT w="12700" cmpd="sng">
                      <a:noFill/>
                    </a:lnT>
                    <a:lnB w="38100" cmpd="sng">
                      <a:noFill/>
                    </a:lnB>
                    <a:noFill/>
                  </a:tcPr>
                </a:tc>
                <a:tc>
                  <a:txBody>
                    <a:bodyPr/>
                    <a:lstStyle/>
                    <a:p>
                      <a:r>
                        <a:rPr lang="en-US" sz="2000" b="0" cap="all" spc="60" dirty="0">
                          <a:solidFill>
                            <a:schemeClr val="bg1"/>
                          </a:solidFill>
                          <a:latin typeface="Times New Roman"/>
                          <a:cs typeface="Times New Roman"/>
                        </a:rPr>
                        <a:t>Hadoop 3.1.2</a:t>
                      </a:r>
                    </a:p>
                  </a:txBody>
                  <a:tcPr marL="243743" marR="243743" marT="243743" marB="243743">
                    <a:lnL w="12700" cmpd="sng">
                      <a:noFill/>
                    </a:lnL>
                    <a:lnR w="12700" cmpd="sng">
                      <a:noFill/>
                    </a:lnR>
                    <a:lnT w="12700" cmpd="sng">
                      <a:noFill/>
                    </a:lnT>
                    <a:lnB w="38100" cmpd="sng">
                      <a:noFill/>
                    </a:lnB>
                    <a:noFill/>
                  </a:tcPr>
                </a:tc>
                <a:extLst>
                  <a:ext uri="{0D108BD9-81ED-4DB2-BD59-A6C34878D82A}">
                    <a16:rowId xmlns:a16="http://schemas.microsoft.com/office/drawing/2014/main" val="3633017742"/>
                  </a:ext>
                </a:extLst>
              </a:tr>
              <a:tr h="770470">
                <a:tc>
                  <a:txBody>
                    <a:bodyPr/>
                    <a:lstStyle/>
                    <a:p>
                      <a:r>
                        <a:rPr lang="en-US" sz="2000" b="0" i="0" kern="1200" cap="none" spc="0" dirty="0">
                          <a:solidFill>
                            <a:schemeClr val="bg1"/>
                          </a:solidFill>
                          <a:effectLst/>
                          <a:latin typeface="Times New Roman"/>
                          <a:ea typeface="+mn-ea"/>
                          <a:cs typeface="Times New Roman"/>
                        </a:rPr>
                        <a:t>Cluster Number of Nodes</a:t>
                      </a:r>
                      <a:endParaRPr lang="en-US" sz="2000" cap="none" spc="0" dirty="0">
                        <a:solidFill>
                          <a:schemeClr val="bg1"/>
                        </a:solidFill>
                        <a:latin typeface="Times New Roman"/>
                        <a:cs typeface="Times New Roman"/>
                      </a:endParaRPr>
                    </a:p>
                  </a:txBody>
                  <a:tcPr marL="219308" marR="219308" marT="109654" marB="162495">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r>
                        <a:rPr lang="en-US" sz="2000" cap="none" spc="0" dirty="0">
                          <a:solidFill>
                            <a:schemeClr val="bg1"/>
                          </a:solidFill>
                          <a:latin typeface="Times New Roman"/>
                          <a:cs typeface="Times New Roman"/>
                        </a:rPr>
                        <a:t>3 Nodes  </a:t>
                      </a:r>
                      <a:endParaRPr lang="en-US" sz="2000" cap="none" spc="0" dirty="0">
                        <a:solidFill>
                          <a:schemeClr val="bg1"/>
                        </a:solidFill>
                        <a:latin typeface="Times New Roman" panose="02020603050405020304" pitchFamily="18" charset="0"/>
                        <a:cs typeface="Times New Roman" panose="02020603050405020304" pitchFamily="18" charset="0"/>
                      </a:endParaRPr>
                    </a:p>
                  </a:txBody>
                  <a:tcPr marL="219308" marR="219308" marT="109654" marB="162495">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extLst>
                  <a:ext uri="{0D108BD9-81ED-4DB2-BD59-A6C34878D82A}">
                    <a16:rowId xmlns:a16="http://schemas.microsoft.com/office/drawing/2014/main" val="1448430168"/>
                  </a:ext>
                </a:extLst>
              </a:tr>
              <a:tr h="770470">
                <a:tc>
                  <a:txBody>
                    <a:bodyPr/>
                    <a:lstStyle/>
                    <a:p>
                      <a:r>
                        <a:rPr lang="en-US" sz="2000" cap="none" spc="0">
                          <a:solidFill>
                            <a:schemeClr val="bg1"/>
                          </a:solidFill>
                          <a:latin typeface="Times New Roman"/>
                          <a:cs typeface="Times New Roman"/>
                        </a:rPr>
                        <a:t>Memory Size</a:t>
                      </a:r>
                    </a:p>
                  </a:txBody>
                  <a:tcPr marL="219308" marR="219308" marT="109654" marB="162495">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de-DE" sz="2000" cap="none" spc="0" dirty="0">
                          <a:solidFill>
                            <a:schemeClr val="bg1"/>
                          </a:solidFill>
                          <a:latin typeface="Times New Roman"/>
                          <a:cs typeface="Times New Roman"/>
                        </a:rPr>
                        <a:t>390.7 GB</a:t>
                      </a:r>
                      <a:endParaRPr lang="en-US" sz="2000" cap="none" spc="0" dirty="0">
                        <a:solidFill>
                          <a:schemeClr val="bg1"/>
                        </a:solidFill>
                        <a:latin typeface="Times New Roman"/>
                        <a:cs typeface="Times New Roman"/>
                      </a:endParaRPr>
                    </a:p>
                  </a:txBody>
                  <a:tcPr marL="219308" marR="219308" marT="109654" marB="162495">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2131005278"/>
                  </a:ext>
                </a:extLst>
              </a:tr>
              <a:tr h="770470">
                <a:tc>
                  <a:txBody>
                    <a:bodyPr/>
                    <a:lstStyle/>
                    <a:p>
                      <a:r>
                        <a:rPr lang="en-US" sz="2000" cap="none" spc="0">
                          <a:solidFill>
                            <a:schemeClr val="bg1"/>
                          </a:solidFill>
                          <a:latin typeface="Times New Roman"/>
                          <a:cs typeface="Times New Roman"/>
                        </a:rPr>
                        <a:t>CPU Speed</a:t>
                      </a:r>
                    </a:p>
                  </a:txBody>
                  <a:tcPr marL="219308" marR="219308" marT="109654" marB="162495">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lvl="0">
                        <a:buNone/>
                      </a:pPr>
                      <a:r>
                        <a:rPr lang="it-IT" sz="2000" b="0" i="0" u="none" strike="noStrike" cap="none" spc="0" noProof="0" dirty="0">
                          <a:solidFill>
                            <a:schemeClr val="bg1"/>
                          </a:solidFill>
                          <a:latin typeface="Times New Roman"/>
                        </a:rPr>
                        <a:t>1995.309 MHz</a:t>
                      </a:r>
                      <a:endParaRPr lang="en-US" sz="2000" cap="none" spc="0" dirty="0">
                        <a:solidFill>
                          <a:schemeClr val="bg1"/>
                        </a:solidFill>
                        <a:latin typeface="Times New Roman"/>
                      </a:endParaRPr>
                    </a:p>
                  </a:txBody>
                  <a:tcPr marL="219308" marR="219308" marT="109654" marB="162495">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092179695"/>
                  </a:ext>
                </a:extLst>
              </a:tr>
              <a:tr h="770470">
                <a:tc>
                  <a:txBody>
                    <a:bodyPr/>
                    <a:lstStyle/>
                    <a:p>
                      <a:pPr lvl="0">
                        <a:buNone/>
                      </a:pPr>
                      <a:r>
                        <a:rPr lang="en-US" sz="2000" b="0" i="0" u="none" strike="noStrike" cap="none" spc="0" noProof="0" dirty="0">
                          <a:solidFill>
                            <a:schemeClr val="bg1"/>
                          </a:solidFill>
                          <a:latin typeface="Times New Roman"/>
                        </a:rPr>
                        <a:t>Number</a:t>
                      </a:r>
                      <a:r>
                        <a:rPr lang="en-US" sz="2000" cap="none" spc="0" dirty="0">
                          <a:solidFill>
                            <a:schemeClr val="bg1"/>
                          </a:solidFill>
                          <a:latin typeface="Times New Roman"/>
                          <a:cs typeface="Times New Roman"/>
                        </a:rPr>
                        <a:t> of Core CPU</a:t>
                      </a:r>
                    </a:p>
                  </a:txBody>
                  <a:tcPr marL="219307" marR="219307" marT="109654" marB="162495">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pPr lvl="0">
                        <a:buNone/>
                      </a:pPr>
                      <a:r>
                        <a:rPr lang="it-IT" sz="2000" b="0" i="0" u="none" strike="noStrike" cap="none" spc="0" noProof="0" dirty="0">
                          <a:solidFill>
                            <a:schemeClr val="bg1"/>
                          </a:solidFill>
                          <a:latin typeface="Times New Roman"/>
                        </a:rPr>
                        <a:t>4</a:t>
                      </a:r>
                    </a:p>
                  </a:txBody>
                  <a:tcPr marL="219307" marR="219307" marT="109654" marB="162495">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735959074"/>
                  </a:ext>
                </a:extLst>
              </a:tr>
            </a:tbl>
          </a:graphicData>
        </a:graphic>
      </p:graphicFrame>
    </p:spTree>
    <p:extLst>
      <p:ext uri="{BB962C8B-B14F-4D97-AF65-F5344CB8AC3E}">
        <p14:creationId xmlns:p14="http://schemas.microsoft.com/office/powerpoint/2010/main" val="296570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58479-4432-80F4-1DBC-CA8212A4A922}"/>
              </a:ext>
            </a:extLst>
          </p:cNvPr>
          <p:cNvSpPr>
            <a:spLocks noGrp="1"/>
          </p:cNvSpPr>
          <p:nvPr>
            <p:ph type="title"/>
          </p:nvPr>
        </p:nvSpPr>
        <p:spPr>
          <a:xfrm>
            <a:off x="838200" y="365126"/>
            <a:ext cx="9808597" cy="1146176"/>
          </a:xfrm>
        </p:spPr>
        <p:txBody>
          <a:bodyPr>
            <a:normAutofit/>
          </a:bodyPr>
          <a:lstStyle/>
          <a:p>
            <a:r>
              <a:rPr lang="en-US" sz="2800" b="1" dirty="0">
                <a:solidFill>
                  <a:schemeClr val="bg1"/>
                </a:solidFill>
                <a:latin typeface="Times New Roman"/>
                <a:cs typeface="Times New Roman"/>
              </a:rPr>
              <a:t>INTRODUCTION</a:t>
            </a:r>
          </a:p>
        </p:txBody>
      </p:sp>
      <p:sp>
        <p:nvSpPr>
          <p:cNvPr id="36" name="Freeform: Shape 35">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8" name="Freeform: Shape 37">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6D05260-913D-D0EA-237B-6E62751241C8}"/>
              </a:ext>
            </a:extLst>
          </p:cNvPr>
          <p:cNvSpPr>
            <a:spLocks noGrp="1"/>
          </p:cNvSpPr>
          <p:nvPr>
            <p:ph idx="1"/>
          </p:nvPr>
        </p:nvSpPr>
        <p:spPr>
          <a:xfrm>
            <a:off x="838201" y="2055811"/>
            <a:ext cx="7315200" cy="4121152"/>
          </a:xfrm>
        </p:spPr>
        <p:txBody>
          <a:bodyPr vert="horz" lIns="91440" tIns="45720" rIns="91440" bIns="45720" rtlCol="0">
            <a:noAutofit/>
          </a:bodyPr>
          <a:lstStyle/>
          <a:p>
            <a:pPr marL="342900" indent="-342900"/>
            <a:r>
              <a:rPr lang="en-US" sz="2000" dirty="0">
                <a:latin typeface="Times New Roman" panose="02020603050405020304" pitchFamily="18" charset="0"/>
                <a:cs typeface="Times New Roman" panose="02020603050405020304" pitchFamily="18" charset="0"/>
              </a:rPr>
              <a:t>This dataset contains customer behavior data for October and November 2019. The size of the dataset is 5GB. There are 10 columns in this set, which are, as follows: time, type, product id, category id, category code, brand, price, user id, and user session.</a:t>
            </a:r>
          </a:p>
          <a:p>
            <a:pPr marL="342900" indent="-342900"/>
            <a:r>
              <a:rPr lang="en-US" sz="2000" dirty="0">
                <a:latin typeface="Times New Roman" panose="02020603050405020304" pitchFamily="18" charset="0"/>
                <a:cs typeface="Times New Roman" panose="02020603050405020304" pitchFamily="18" charset="0"/>
              </a:rPr>
              <a:t>In this data set our goal is to analyze customer buying behavior. We have Data from 2 different months, hence we also compare the buying and viewing patterns of customers. We have chosen this dataset because it will help companies understand requirements of the users and help maximize their sales and production of demanding goods.</a:t>
            </a:r>
          </a:p>
        </p:txBody>
      </p:sp>
      <p:sp>
        <p:nvSpPr>
          <p:cNvPr id="40" name="Freeform: Shape 3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799896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5BE58-365D-4D0C-BB49-57BEE6FFFF3D}"/>
              </a:ext>
            </a:extLst>
          </p:cNvPr>
          <p:cNvSpPr>
            <a:spLocks noGrp="1"/>
          </p:cNvSpPr>
          <p:nvPr>
            <p:ph type="title"/>
          </p:nvPr>
        </p:nvSpPr>
        <p:spPr>
          <a:xfrm>
            <a:off x="838200" y="1303026"/>
            <a:ext cx="10391454" cy="1020217"/>
          </a:xfrm>
        </p:spPr>
        <p:txBody>
          <a:bodyPr>
            <a:normAutofit/>
          </a:bodyPr>
          <a:lstStyle/>
          <a:p>
            <a:r>
              <a:rPr lang="en-US" sz="2800" b="1" dirty="0">
                <a:latin typeface="Times New Roman" panose="02020603050405020304" pitchFamily="18" charset="0"/>
                <a:cs typeface="Times New Roman" panose="02020603050405020304" pitchFamily="18" charset="0"/>
              </a:rPr>
              <a:t>FLOWCHART OF DATA ANALYSIS</a:t>
            </a:r>
          </a:p>
        </p:txBody>
      </p:sp>
      <p:sp>
        <p:nvSpPr>
          <p:cNvPr id="4" name="Oval 3">
            <a:extLst>
              <a:ext uri="{FF2B5EF4-FFF2-40B4-BE49-F238E27FC236}">
                <a16:creationId xmlns:a16="http://schemas.microsoft.com/office/drawing/2014/main" id="{D1091574-1F60-4F31-A804-DC4A5A781299}"/>
              </a:ext>
            </a:extLst>
          </p:cNvPr>
          <p:cNvSpPr/>
          <p:nvPr/>
        </p:nvSpPr>
        <p:spPr>
          <a:xfrm>
            <a:off x="932312" y="2767600"/>
            <a:ext cx="2702103" cy="1119883"/>
          </a:xfrm>
          <a:prstGeom prst="ellipse">
            <a:avLst/>
          </a:prstGeom>
          <a:solidFill>
            <a:schemeClr val="accent2">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accent1">
                  <a:lumMod val="60000"/>
                  <a:lumOff val="40000"/>
                </a:schemeClr>
              </a:solidFill>
              <a:highlight>
                <a:srgbClr val="FFFF00"/>
              </a:highlight>
            </a:endParaRPr>
          </a:p>
        </p:txBody>
      </p:sp>
      <p:sp>
        <p:nvSpPr>
          <p:cNvPr id="5" name="TextBox 4">
            <a:extLst>
              <a:ext uri="{FF2B5EF4-FFF2-40B4-BE49-F238E27FC236}">
                <a16:creationId xmlns:a16="http://schemas.microsoft.com/office/drawing/2014/main" id="{972DAC4B-D5CF-4251-94C6-F98F10D09673}"/>
              </a:ext>
            </a:extLst>
          </p:cNvPr>
          <p:cNvSpPr txBox="1"/>
          <p:nvPr/>
        </p:nvSpPr>
        <p:spPr>
          <a:xfrm>
            <a:off x="1263722" y="2811267"/>
            <a:ext cx="1941816"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Download Dataset from Kaggle</a:t>
            </a:r>
          </a:p>
        </p:txBody>
      </p:sp>
      <p:sp>
        <p:nvSpPr>
          <p:cNvPr id="6" name="Arrow: Right 5">
            <a:extLst>
              <a:ext uri="{FF2B5EF4-FFF2-40B4-BE49-F238E27FC236}">
                <a16:creationId xmlns:a16="http://schemas.microsoft.com/office/drawing/2014/main" id="{2B5577AE-87D0-4B5A-A67C-18E7AC091E93}"/>
              </a:ext>
            </a:extLst>
          </p:cNvPr>
          <p:cNvSpPr/>
          <p:nvPr/>
        </p:nvSpPr>
        <p:spPr>
          <a:xfrm>
            <a:off x="3752996" y="3226085"/>
            <a:ext cx="1181528" cy="2029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2D9ADC-F87E-4A12-8C36-714D4502C1DE}"/>
              </a:ext>
            </a:extLst>
          </p:cNvPr>
          <p:cNvSpPr/>
          <p:nvPr/>
        </p:nvSpPr>
        <p:spPr>
          <a:xfrm>
            <a:off x="5125092" y="2767600"/>
            <a:ext cx="1941815" cy="1119883"/>
          </a:xfrm>
          <a:prstGeom prst="rect">
            <a:avLst/>
          </a:prstGeom>
          <a:solidFill>
            <a:schemeClr val="accent4">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D0EC46DD-9E0A-479C-83A2-ED8DA0D7C301}"/>
              </a:ext>
            </a:extLst>
          </p:cNvPr>
          <p:cNvSpPr/>
          <p:nvPr/>
        </p:nvSpPr>
        <p:spPr>
          <a:xfrm>
            <a:off x="7263829" y="3226085"/>
            <a:ext cx="924674" cy="2029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794CFBE-4DF1-4253-89FA-A8289DB0CAB8}"/>
              </a:ext>
            </a:extLst>
          </p:cNvPr>
          <p:cNvSpPr/>
          <p:nvPr/>
        </p:nvSpPr>
        <p:spPr>
          <a:xfrm>
            <a:off x="8393987" y="2811267"/>
            <a:ext cx="2650732" cy="1119883"/>
          </a:xfrm>
          <a:prstGeom prst="rect">
            <a:avLst/>
          </a:prstGeom>
          <a:solidFill>
            <a:schemeClr val="accent5">
              <a:lumMod val="40000"/>
              <a:lumOff val="60000"/>
            </a:schemeClr>
          </a:solidFill>
          <a:ln>
            <a:solidFill>
              <a:schemeClr val="accent1">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912031E0-335D-47A5-8140-14AFFF02E2FE}"/>
              </a:ext>
            </a:extLst>
          </p:cNvPr>
          <p:cNvSpPr/>
          <p:nvPr/>
        </p:nvSpPr>
        <p:spPr>
          <a:xfrm>
            <a:off x="9536131" y="3987495"/>
            <a:ext cx="183222" cy="6975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200AF2-694C-4165-A156-653FC9B669A4}"/>
              </a:ext>
            </a:extLst>
          </p:cNvPr>
          <p:cNvSpPr/>
          <p:nvPr/>
        </p:nvSpPr>
        <p:spPr>
          <a:xfrm>
            <a:off x="8414535" y="4685016"/>
            <a:ext cx="2650732" cy="1119883"/>
          </a:xfrm>
          <a:prstGeom prst="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id="{81043E3A-C8A7-4117-BFAB-04C2A42CA723}"/>
              </a:ext>
            </a:extLst>
          </p:cNvPr>
          <p:cNvSpPr/>
          <p:nvPr/>
        </p:nvSpPr>
        <p:spPr>
          <a:xfrm>
            <a:off x="7387119" y="5157627"/>
            <a:ext cx="801384" cy="20291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1D46D5C3-458C-4546-AC74-5784987643D2}"/>
              </a:ext>
            </a:extLst>
          </p:cNvPr>
          <p:cNvSpPr/>
          <p:nvPr/>
        </p:nvSpPr>
        <p:spPr>
          <a:xfrm>
            <a:off x="4992426" y="4756935"/>
            <a:ext cx="2394692" cy="1047964"/>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D2A8291-E516-41F6-BB33-8497B1967C8F}"/>
              </a:ext>
            </a:extLst>
          </p:cNvPr>
          <p:cNvSpPr txBox="1"/>
          <p:nvPr/>
        </p:nvSpPr>
        <p:spPr>
          <a:xfrm>
            <a:off x="5125092" y="2811267"/>
            <a:ext cx="1823234"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Upload Dataset to HDFS</a:t>
            </a:r>
          </a:p>
        </p:txBody>
      </p:sp>
      <p:sp>
        <p:nvSpPr>
          <p:cNvPr id="28" name="TextBox 27">
            <a:extLst>
              <a:ext uri="{FF2B5EF4-FFF2-40B4-BE49-F238E27FC236}">
                <a16:creationId xmlns:a16="http://schemas.microsoft.com/office/drawing/2014/main" id="{A723A966-C877-4490-B327-BAF12709251C}"/>
              </a:ext>
            </a:extLst>
          </p:cNvPr>
          <p:cNvSpPr txBox="1"/>
          <p:nvPr/>
        </p:nvSpPr>
        <p:spPr>
          <a:xfrm>
            <a:off x="8445785" y="3041151"/>
            <a:ext cx="249276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Created Table in Beeline</a:t>
            </a:r>
          </a:p>
        </p:txBody>
      </p:sp>
      <p:sp>
        <p:nvSpPr>
          <p:cNvPr id="29" name="TextBox 28">
            <a:extLst>
              <a:ext uri="{FF2B5EF4-FFF2-40B4-BE49-F238E27FC236}">
                <a16:creationId xmlns:a16="http://schemas.microsoft.com/office/drawing/2014/main" id="{0A10A3B2-7C27-4802-B44A-79F48417D65F}"/>
              </a:ext>
            </a:extLst>
          </p:cNvPr>
          <p:cNvSpPr txBox="1"/>
          <p:nvPr/>
        </p:nvSpPr>
        <p:spPr>
          <a:xfrm>
            <a:off x="5125092" y="4941870"/>
            <a:ext cx="1840110" cy="40495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Export Results</a:t>
            </a:r>
          </a:p>
        </p:txBody>
      </p:sp>
      <p:sp>
        <p:nvSpPr>
          <p:cNvPr id="7" name="Arrow: Left 6">
            <a:extLst>
              <a:ext uri="{FF2B5EF4-FFF2-40B4-BE49-F238E27FC236}">
                <a16:creationId xmlns:a16="http://schemas.microsoft.com/office/drawing/2014/main" id="{47E1A3AF-FA68-41D3-9629-D7969C01365E}"/>
              </a:ext>
            </a:extLst>
          </p:cNvPr>
          <p:cNvSpPr/>
          <p:nvPr/>
        </p:nvSpPr>
        <p:spPr>
          <a:xfrm>
            <a:off x="3996549" y="5104174"/>
            <a:ext cx="976045" cy="202915"/>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71BE11E-8092-4109-A736-8FBBC5993A7A}"/>
              </a:ext>
            </a:extLst>
          </p:cNvPr>
          <p:cNvSpPr/>
          <p:nvPr/>
        </p:nvSpPr>
        <p:spPr>
          <a:xfrm>
            <a:off x="1001391" y="4685016"/>
            <a:ext cx="2963618" cy="1244146"/>
          </a:xfrm>
          <a:prstGeom prst="roundRect">
            <a:avLst/>
          </a:prstGeom>
          <a:solidFill>
            <a:schemeClr val="accent1">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B35008-CB24-4699-97C4-EA8AC9C0A1EB}"/>
              </a:ext>
            </a:extLst>
          </p:cNvPr>
          <p:cNvSpPr txBox="1"/>
          <p:nvPr/>
        </p:nvSpPr>
        <p:spPr>
          <a:xfrm>
            <a:off x="1001392" y="4756935"/>
            <a:ext cx="2751604" cy="129266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Analysis of Data </a:t>
            </a:r>
            <a:r>
              <a:rPr lang="en-US" sz="2000" dirty="0">
                <a:latin typeface="Times New Roman"/>
                <a:cs typeface="Times New Roman"/>
              </a:rPr>
              <a:t>using </a:t>
            </a:r>
            <a:r>
              <a:rPr lang="en-US" sz="2000" b="0" i="0" dirty="0">
                <a:effectLst/>
                <a:latin typeface="Times New Roman"/>
                <a:cs typeface="Times New Roman"/>
              </a:rPr>
              <a:t> Visualization,</a:t>
            </a:r>
            <a:r>
              <a:rPr lang="en-US" sz="2000" dirty="0">
                <a:latin typeface="Times New Roman"/>
                <a:cs typeface="Times New Roman"/>
              </a:rPr>
              <a:t> Bar and Pie chart in Tableau</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3DB0CD3F-C927-49C6-926D-C83E26E95623}"/>
              </a:ext>
            </a:extLst>
          </p:cNvPr>
          <p:cNvSpPr txBox="1"/>
          <p:nvPr/>
        </p:nvSpPr>
        <p:spPr>
          <a:xfrm>
            <a:off x="8568647" y="4847088"/>
            <a:ext cx="221322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Cleaning</a:t>
            </a:r>
          </a:p>
        </p:txBody>
      </p:sp>
    </p:spTree>
    <p:extLst>
      <p:ext uri="{BB962C8B-B14F-4D97-AF65-F5344CB8AC3E}">
        <p14:creationId xmlns:p14="http://schemas.microsoft.com/office/powerpoint/2010/main" val="6079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BE58-365D-4D0C-BB49-57BEE6FFFF3D}"/>
              </a:ext>
            </a:extLst>
          </p:cNvPr>
          <p:cNvSpPr>
            <a:spLocks noGrp="1"/>
          </p:cNvSpPr>
          <p:nvPr>
            <p:ph type="title"/>
          </p:nvPr>
        </p:nvSpPr>
        <p:spPr>
          <a:xfrm>
            <a:off x="318500" y="123291"/>
            <a:ext cx="10489914" cy="1086491"/>
          </a:xfrm>
        </p:spPr>
        <p:txBody>
          <a:bodyPr>
            <a:normAutofit/>
          </a:bodyPr>
          <a:lstStyle/>
          <a:p>
            <a:r>
              <a:rPr lang="en-US" sz="2800" b="1" dirty="0">
                <a:latin typeface="Times New Roman" panose="02020603050405020304" pitchFamily="18" charset="0"/>
                <a:cs typeface="Times New Roman" panose="02020603050405020304" pitchFamily="18" charset="0"/>
              </a:rPr>
              <a:t>Workflow Chart</a:t>
            </a:r>
          </a:p>
        </p:txBody>
      </p:sp>
      <p:sp>
        <p:nvSpPr>
          <p:cNvPr id="4" name="Oval 3">
            <a:extLst>
              <a:ext uri="{FF2B5EF4-FFF2-40B4-BE49-F238E27FC236}">
                <a16:creationId xmlns:a16="http://schemas.microsoft.com/office/drawing/2014/main" id="{D1091574-1F60-4F31-A804-DC4A5A781299}"/>
              </a:ext>
            </a:extLst>
          </p:cNvPr>
          <p:cNvSpPr/>
          <p:nvPr/>
        </p:nvSpPr>
        <p:spPr>
          <a:xfrm>
            <a:off x="409254" y="1715784"/>
            <a:ext cx="1717498" cy="707887"/>
          </a:xfrm>
          <a:prstGeom prst="ellipse">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2DAC4B-D5CF-4251-94C6-F98F10D09673}"/>
              </a:ext>
            </a:extLst>
          </p:cNvPr>
          <p:cNvSpPr txBox="1"/>
          <p:nvPr/>
        </p:nvSpPr>
        <p:spPr>
          <a:xfrm>
            <a:off x="653481" y="1863812"/>
            <a:ext cx="183650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Customers</a:t>
            </a:r>
          </a:p>
        </p:txBody>
      </p:sp>
      <p:sp>
        <p:nvSpPr>
          <p:cNvPr id="6" name="Arrow: Right 5">
            <a:extLst>
              <a:ext uri="{FF2B5EF4-FFF2-40B4-BE49-F238E27FC236}">
                <a16:creationId xmlns:a16="http://schemas.microsoft.com/office/drawing/2014/main" id="{2B5577AE-87D0-4B5A-A67C-18E7AC091E93}"/>
              </a:ext>
            </a:extLst>
          </p:cNvPr>
          <p:cNvSpPr/>
          <p:nvPr/>
        </p:nvSpPr>
        <p:spPr>
          <a:xfrm>
            <a:off x="2258818" y="1988625"/>
            <a:ext cx="948217" cy="1504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A2D9ADC-F87E-4A12-8C36-714D4502C1DE}"/>
              </a:ext>
            </a:extLst>
          </p:cNvPr>
          <p:cNvSpPr/>
          <p:nvPr/>
        </p:nvSpPr>
        <p:spPr>
          <a:xfrm>
            <a:off x="3609872" y="1703452"/>
            <a:ext cx="1258582" cy="756746"/>
          </a:xfrm>
          <a:prstGeom prst="rect">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3" name="Arrow: Right 12">
            <a:extLst>
              <a:ext uri="{FF2B5EF4-FFF2-40B4-BE49-F238E27FC236}">
                <a16:creationId xmlns:a16="http://schemas.microsoft.com/office/drawing/2014/main" id="{D0EC46DD-9E0A-479C-83A2-ED8DA0D7C301}"/>
              </a:ext>
            </a:extLst>
          </p:cNvPr>
          <p:cNvSpPr/>
          <p:nvPr/>
        </p:nvSpPr>
        <p:spPr>
          <a:xfrm>
            <a:off x="5037978" y="1988625"/>
            <a:ext cx="854044" cy="1504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1794CFBE-4DF1-4253-89FA-A8289DB0CAB8}"/>
              </a:ext>
            </a:extLst>
          </p:cNvPr>
          <p:cNvSpPr/>
          <p:nvPr/>
        </p:nvSpPr>
        <p:spPr>
          <a:xfrm>
            <a:off x="6000108" y="1715784"/>
            <a:ext cx="1387011" cy="893112"/>
          </a:xfrm>
          <a:prstGeom prst="rect">
            <a:avLst/>
          </a:prstGeom>
          <a:solidFill>
            <a:schemeClr val="accent4">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D7200AF2-694C-4165-A156-653FC9B669A4}"/>
              </a:ext>
            </a:extLst>
          </p:cNvPr>
          <p:cNvSpPr/>
          <p:nvPr/>
        </p:nvSpPr>
        <p:spPr>
          <a:xfrm>
            <a:off x="8929739" y="3205668"/>
            <a:ext cx="2037923" cy="921955"/>
          </a:xfrm>
          <a:prstGeom prst="rect">
            <a:avLst/>
          </a:prstGeom>
          <a:solidFill>
            <a:schemeClr val="bg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1D46D5C3-458C-4546-AC74-5784987643D2}"/>
              </a:ext>
            </a:extLst>
          </p:cNvPr>
          <p:cNvSpPr/>
          <p:nvPr/>
        </p:nvSpPr>
        <p:spPr>
          <a:xfrm>
            <a:off x="5621835" y="3111743"/>
            <a:ext cx="2274013" cy="1188679"/>
          </a:xfrm>
          <a:prstGeom prst="roundRect">
            <a:avLst/>
          </a:prstGeom>
          <a:solidFill>
            <a:schemeClr val="accent6">
              <a:lumMod val="40000"/>
              <a:lumOff val="6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1D2A8291-E516-41F6-BB33-8497B1967C8F}"/>
              </a:ext>
            </a:extLst>
          </p:cNvPr>
          <p:cNvSpPr txBox="1"/>
          <p:nvPr/>
        </p:nvSpPr>
        <p:spPr>
          <a:xfrm>
            <a:off x="3609872" y="1715784"/>
            <a:ext cx="1181528" cy="707887"/>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Buying</a:t>
            </a:r>
          </a:p>
          <a:p>
            <a:r>
              <a:rPr lang="en-US" sz="2000" dirty="0">
                <a:latin typeface="Times New Roman" panose="02020603050405020304" pitchFamily="18" charset="0"/>
                <a:cs typeface="Times New Roman" panose="02020603050405020304" pitchFamily="18" charset="0"/>
              </a:rPr>
              <a:t> Patterns</a:t>
            </a:r>
          </a:p>
        </p:txBody>
      </p:sp>
      <p:sp>
        <p:nvSpPr>
          <p:cNvPr id="28" name="TextBox 27">
            <a:extLst>
              <a:ext uri="{FF2B5EF4-FFF2-40B4-BE49-F238E27FC236}">
                <a16:creationId xmlns:a16="http://schemas.microsoft.com/office/drawing/2014/main" id="{A723A966-C877-4490-B327-BAF12709251C}"/>
              </a:ext>
            </a:extLst>
          </p:cNvPr>
          <p:cNvSpPr txBox="1"/>
          <p:nvPr/>
        </p:nvSpPr>
        <p:spPr>
          <a:xfrm>
            <a:off x="6143946" y="1654508"/>
            <a:ext cx="204455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Stored in Company’s Database</a:t>
            </a:r>
          </a:p>
        </p:txBody>
      </p:sp>
      <p:sp>
        <p:nvSpPr>
          <p:cNvPr id="8" name="Arrow: Right 7">
            <a:extLst>
              <a:ext uri="{FF2B5EF4-FFF2-40B4-BE49-F238E27FC236}">
                <a16:creationId xmlns:a16="http://schemas.microsoft.com/office/drawing/2014/main" id="{9A19250F-A9EF-44C4-8431-7ADBD5EBA898}"/>
              </a:ext>
            </a:extLst>
          </p:cNvPr>
          <p:cNvSpPr/>
          <p:nvPr/>
        </p:nvSpPr>
        <p:spPr>
          <a:xfrm>
            <a:off x="7602876" y="2037652"/>
            <a:ext cx="915897" cy="135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91110DCB-3D02-4AA9-A604-9BEEE4FB293D}"/>
              </a:ext>
            </a:extLst>
          </p:cNvPr>
          <p:cNvSpPr/>
          <p:nvPr/>
        </p:nvSpPr>
        <p:spPr>
          <a:xfrm>
            <a:off x="8882009" y="1686940"/>
            <a:ext cx="2085653" cy="921955"/>
          </a:xfrm>
          <a:prstGeom prst="round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4AC76D68-0A08-4232-AA72-177A7DB1BB80}"/>
              </a:ext>
            </a:extLst>
          </p:cNvPr>
          <p:cNvSpPr/>
          <p:nvPr/>
        </p:nvSpPr>
        <p:spPr>
          <a:xfrm>
            <a:off x="3317056" y="3129572"/>
            <a:ext cx="1604265" cy="1188679"/>
          </a:xfrm>
          <a:prstGeom prst="ellipse">
            <a:avLst/>
          </a:prstGeom>
          <a:solidFill>
            <a:schemeClr val="accent4">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0A38F75-FAC4-4B55-8275-752B77573660}"/>
              </a:ext>
            </a:extLst>
          </p:cNvPr>
          <p:cNvSpPr/>
          <p:nvPr/>
        </p:nvSpPr>
        <p:spPr>
          <a:xfrm>
            <a:off x="430231" y="3177928"/>
            <a:ext cx="2099996" cy="1185128"/>
          </a:xfrm>
          <a:prstGeom prst="rect">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35E75FE9-E04B-48F0-BCDD-C6B2A498D588}"/>
              </a:ext>
            </a:extLst>
          </p:cNvPr>
          <p:cNvSpPr/>
          <p:nvPr/>
        </p:nvSpPr>
        <p:spPr>
          <a:xfrm>
            <a:off x="318500" y="5137079"/>
            <a:ext cx="2342507" cy="1438382"/>
          </a:xfrm>
          <a:prstGeom prst="ellipse">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459EF62C-5068-4210-9CED-8C536EEABF60}"/>
              </a:ext>
            </a:extLst>
          </p:cNvPr>
          <p:cNvSpPr/>
          <p:nvPr/>
        </p:nvSpPr>
        <p:spPr>
          <a:xfrm>
            <a:off x="4294597" y="5203491"/>
            <a:ext cx="2845941" cy="1082087"/>
          </a:xfrm>
          <a:prstGeom prst="roundRect">
            <a:avLst/>
          </a:prstGeom>
          <a:solidFill>
            <a:schemeClr val="accent6">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880E134-E771-4CC5-A4F1-C83A7F99AF76}"/>
              </a:ext>
            </a:extLst>
          </p:cNvPr>
          <p:cNvSpPr txBox="1"/>
          <p:nvPr/>
        </p:nvSpPr>
        <p:spPr>
          <a:xfrm>
            <a:off x="9051533" y="1837597"/>
            <a:ext cx="19675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Offered to us in Kaggle</a:t>
            </a:r>
          </a:p>
        </p:txBody>
      </p:sp>
      <p:sp>
        <p:nvSpPr>
          <p:cNvPr id="21" name="TextBox 20">
            <a:extLst>
              <a:ext uri="{FF2B5EF4-FFF2-40B4-BE49-F238E27FC236}">
                <a16:creationId xmlns:a16="http://schemas.microsoft.com/office/drawing/2014/main" id="{0D3855E4-0555-4CA2-B848-85DAB50B55BF}"/>
              </a:ext>
            </a:extLst>
          </p:cNvPr>
          <p:cNvSpPr txBox="1"/>
          <p:nvPr/>
        </p:nvSpPr>
        <p:spPr>
          <a:xfrm>
            <a:off x="554804" y="3205668"/>
            <a:ext cx="183543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Downloaded Dataset to System</a:t>
            </a:r>
          </a:p>
        </p:txBody>
      </p:sp>
      <p:sp>
        <p:nvSpPr>
          <p:cNvPr id="22" name="TextBox 21">
            <a:extLst>
              <a:ext uri="{FF2B5EF4-FFF2-40B4-BE49-F238E27FC236}">
                <a16:creationId xmlns:a16="http://schemas.microsoft.com/office/drawing/2014/main" id="{E95C1E89-06A8-4358-BB40-7DB1EA5F5D2F}"/>
              </a:ext>
            </a:extLst>
          </p:cNvPr>
          <p:cNvSpPr txBox="1"/>
          <p:nvPr/>
        </p:nvSpPr>
        <p:spPr>
          <a:xfrm>
            <a:off x="3554217" y="3429001"/>
            <a:ext cx="111576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a:t>
            </a:r>
          </a:p>
          <a:p>
            <a:r>
              <a:rPr lang="en-US" sz="2000" dirty="0">
                <a:latin typeface="Times New Roman" panose="02020603050405020304" pitchFamily="18" charset="0"/>
                <a:cs typeface="Times New Roman" panose="02020603050405020304" pitchFamily="18" charset="0"/>
              </a:rPr>
              <a:t>cleaning</a:t>
            </a:r>
          </a:p>
        </p:txBody>
      </p:sp>
      <p:sp>
        <p:nvSpPr>
          <p:cNvPr id="27" name="TextBox 26">
            <a:extLst>
              <a:ext uri="{FF2B5EF4-FFF2-40B4-BE49-F238E27FC236}">
                <a16:creationId xmlns:a16="http://schemas.microsoft.com/office/drawing/2014/main" id="{87186177-7586-48DE-842A-5AFDBC2C9110}"/>
              </a:ext>
            </a:extLst>
          </p:cNvPr>
          <p:cNvSpPr txBox="1"/>
          <p:nvPr/>
        </p:nvSpPr>
        <p:spPr>
          <a:xfrm>
            <a:off x="5784350" y="3462489"/>
            <a:ext cx="185619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Creating Tables</a:t>
            </a:r>
          </a:p>
        </p:txBody>
      </p:sp>
      <p:sp>
        <p:nvSpPr>
          <p:cNvPr id="31" name="TextBox 30">
            <a:extLst>
              <a:ext uri="{FF2B5EF4-FFF2-40B4-BE49-F238E27FC236}">
                <a16:creationId xmlns:a16="http://schemas.microsoft.com/office/drawing/2014/main" id="{1FC73106-E4EA-4101-B484-4052C8A8E87D}"/>
              </a:ext>
            </a:extLst>
          </p:cNvPr>
          <p:cNvSpPr txBox="1"/>
          <p:nvPr/>
        </p:nvSpPr>
        <p:spPr>
          <a:xfrm>
            <a:off x="9051533" y="3429000"/>
            <a:ext cx="189044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Writing Queries</a:t>
            </a:r>
          </a:p>
        </p:txBody>
      </p:sp>
      <p:sp>
        <p:nvSpPr>
          <p:cNvPr id="32" name="TextBox 31">
            <a:extLst>
              <a:ext uri="{FF2B5EF4-FFF2-40B4-BE49-F238E27FC236}">
                <a16:creationId xmlns:a16="http://schemas.microsoft.com/office/drawing/2014/main" id="{4ED58A68-F945-4F3E-B80B-00ECE48B41EB}"/>
              </a:ext>
            </a:extLst>
          </p:cNvPr>
          <p:cNvSpPr txBox="1"/>
          <p:nvPr/>
        </p:nvSpPr>
        <p:spPr>
          <a:xfrm>
            <a:off x="672744" y="5347053"/>
            <a:ext cx="171749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Saving Files to Local System</a:t>
            </a:r>
          </a:p>
        </p:txBody>
      </p:sp>
      <p:sp>
        <p:nvSpPr>
          <p:cNvPr id="33" name="TextBox 32">
            <a:extLst>
              <a:ext uri="{FF2B5EF4-FFF2-40B4-BE49-F238E27FC236}">
                <a16:creationId xmlns:a16="http://schemas.microsoft.com/office/drawing/2014/main" id="{2675A9C5-FAE1-494C-B25C-30B0FD61E1B9}"/>
              </a:ext>
            </a:extLst>
          </p:cNvPr>
          <p:cNvSpPr txBox="1"/>
          <p:nvPr/>
        </p:nvSpPr>
        <p:spPr>
          <a:xfrm>
            <a:off x="4791400" y="5263411"/>
            <a:ext cx="180461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Performing Visualization</a:t>
            </a:r>
          </a:p>
        </p:txBody>
      </p:sp>
      <p:sp>
        <p:nvSpPr>
          <p:cNvPr id="35" name="Arrow: Down 34">
            <a:extLst>
              <a:ext uri="{FF2B5EF4-FFF2-40B4-BE49-F238E27FC236}">
                <a16:creationId xmlns:a16="http://schemas.microsoft.com/office/drawing/2014/main" id="{D2B49CEB-9CB8-4A3B-BEFA-818EF51D795D}"/>
              </a:ext>
            </a:extLst>
          </p:cNvPr>
          <p:cNvSpPr/>
          <p:nvPr/>
        </p:nvSpPr>
        <p:spPr>
          <a:xfrm>
            <a:off x="9494817" y="2667017"/>
            <a:ext cx="143838" cy="44472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6" name="Arrow: Left 35">
            <a:extLst>
              <a:ext uri="{FF2B5EF4-FFF2-40B4-BE49-F238E27FC236}">
                <a16:creationId xmlns:a16="http://schemas.microsoft.com/office/drawing/2014/main" id="{9F5D89F7-EA92-4C59-921C-53A64307DEE9}"/>
              </a:ext>
            </a:extLst>
          </p:cNvPr>
          <p:cNvSpPr/>
          <p:nvPr/>
        </p:nvSpPr>
        <p:spPr>
          <a:xfrm>
            <a:off x="7996288" y="3637219"/>
            <a:ext cx="678152" cy="108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7" name="Arrow: Left 36">
            <a:extLst>
              <a:ext uri="{FF2B5EF4-FFF2-40B4-BE49-F238E27FC236}">
                <a16:creationId xmlns:a16="http://schemas.microsoft.com/office/drawing/2014/main" id="{740C54B0-ABE4-428C-86A6-BF106069D4DE}"/>
              </a:ext>
            </a:extLst>
          </p:cNvPr>
          <p:cNvSpPr/>
          <p:nvPr/>
        </p:nvSpPr>
        <p:spPr>
          <a:xfrm>
            <a:off x="4938604" y="3663539"/>
            <a:ext cx="582791" cy="102377"/>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8" name="Arrow: Left 37">
            <a:extLst>
              <a:ext uri="{FF2B5EF4-FFF2-40B4-BE49-F238E27FC236}">
                <a16:creationId xmlns:a16="http://schemas.microsoft.com/office/drawing/2014/main" id="{B9A46DD5-D4CA-4B70-BB01-4EE6D204F27D}"/>
              </a:ext>
            </a:extLst>
          </p:cNvPr>
          <p:cNvSpPr/>
          <p:nvPr/>
        </p:nvSpPr>
        <p:spPr>
          <a:xfrm flipV="1">
            <a:off x="2595725" y="3663539"/>
            <a:ext cx="689868" cy="102377"/>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 name="Arrow: Down 2">
            <a:extLst>
              <a:ext uri="{FF2B5EF4-FFF2-40B4-BE49-F238E27FC236}">
                <a16:creationId xmlns:a16="http://schemas.microsoft.com/office/drawing/2014/main" id="{B72CB51A-6F62-491A-94F1-ADEA9AE9A934}"/>
              </a:ext>
            </a:extLst>
          </p:cNvPr>
          <p:cNvSpPr/>
          <p:nvPr/>
        </p:nvSpPr>
        <p:spPr>
          <a:xfrm>
            <a:off x="1376737" y="4479533"/>
            <a:ext cx="164387" cy="54453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15" name="Arrow: Right 14">
            <a:extLst>
              <a:ext uri="{FF2B5EF4-FFF2-40B4-BE49-F238E27FC236}">
                <a16:creationId xmlns:a16="http://schemas.microsoft.com/office/drawing/2014/main" id="{D45E9786-CD93-4D40-A081-2FEA1E6A13E9}"/>
              </a:ext>
            </a:extLst>
          </p:cNvPr>
          <p:cNvSpPr/>
          <p:nvPr/>
        </p:nvSpPr>
        <p:spPr>
          <a:xfrm>
            <a:off x="2866490" y="5716384"/>
            <a:ext cx="1022280" cy="12629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4" name="Arrow: Right 23">
            <a:extLst>
              <a:ext uri="{FF2B5EF4-FFF2-40B4-BE49-F238E27FC236}">
                <a16:creationId xmlns:a16="http://schemas.microsoft.com/office/drawing/2014/main" id="{BB6FFF26-6F99-4F87-9896-8AF3195C0786}"/>
              </a:ext>
            </a:extLst>
          </p:cNvPr>
          <p:cNvSpPr/>
          <p:nvPr/>
        </p:nvSpPr>
        <p:spPr>
          <a:xfrm>
            <a:off x="7520683" y="5716384"/>
            <a:ext cx="901982" cy="108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AA8BE651-D3D8-43F3-8597-5E023B216B2F}"/>
              </a:ext>
            </a:extLst>
          </p:cNvPr>
          <p:cNvSpPr/>
          <p:nvPr/>
        </p:nvSpPr>
        <p:spPr>
          <a:xfrm>
            <a:off x="8818220" y="5203491"/>
            <a:ext cx="1974782" cy="1022167"/>
          </a:xfrm>
          <a:prstGeom prst="ellipse">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55775AE6-5E77-484A-A702-AB905ADD25F2}"/>
              </a:ext>
            </a:extLst>
          </p:cNvPr>
          <p:cNvSpPr txBox="1"/>
          <p:nvPr/>
        </p:nvSpPr>
        <p:spPr>
          <a:xfrm>
            <a:off x="9236467" y="5445303"/>
            <a:ext cx="11609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Analysis</a:t>
            </a:r>
          </a:p>
        </p:txBody>
      </p:sp>
    </p:spTree>
    <p:extLst>
      <p:ext uri="{BB962C8B-B14F-4D97-AF65-F5344CB8AC3E}">
        <p14:creationId xmlns:p14="http://schemas.microsoft.com/office/powerpoint/2010/main" val="1676888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F131-5EF6-30ED-D2F4-19E5255A9D5D}"/>
              </a:ext>
            </a:extLst>
          </p:cNvPr>
          <p:cNvSpPr>
            <a:spLocks noGrp="1"/>
          </p:cNvSpPr>
          <p:nvPr>
            <p:ph type="title"/>
          </p:nvPr>
        </p:nvSpPr>
        <p:spPr>
          <a:xfrm>
            <a:off x="1653363" y="365760"/>
            <a:ext cx="9367203" cy="1188720"/>
          </a:xfrm>
        </p:spPr>
        <p:txBody>
          <a:bodyPr>
            <a:normAutofit/>
          </a:bodyPr>
          <a:lstStyle/>
          <a:p>
            <a:r>
              <a:rPr lang="en-US" b="1">
                <a:latin typeface="Times New Roman"/>
                <a:cs typeface="Calibri Light"/>
              </a:rPr>
              <a:t>AGENDAS</a:t>
            </a:r>
            <a:endParaRPr lang="en-US" b="1">
              <a:latin typeface="Times New Roman"/>
            </a:endParaRPr>
          </a:p>
        </p:txBody>
      </p:sp>
      <p:sp>
        <p:nvSpPr>
          <p:cNvPr id="21" name="Freeform: Shape 20">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A0F16F0-B3D8-9EC4-55FE-599BB92A2EEF}"/>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000" dirty="0">
                <a:latin typeface="Times New Roman" panose="02020603050405020304" pitchFamily="18" charset="0"/>
                <a:ea typeface="+mn-lt"/>
                <a:cs typeface="Times New Roman" panose="02020603050405020304" pitchFamily="18" charset="0"/>
              </a:rPr>
              <a:t>Top 10 Least popular categories in October and November</a:t>
            </a:r>
          </a:p>
          <a:p>
            <a:r>
              <a:rPr lang="en-US" sz="2000" dirty="0">
                <a:latin typeface="Times New Roman"/>
                <a:cs typeface="Times New Roman"/>
              </a:rPr>
              <a:t>Sum of Sales in both October and November</a:t>
            </a:r>
          </a:p>
          <a:p>
            <a:r>
              <a:rPr lang="en-US" sz="2000" dirty="0">
                <a:latin typeface="Times New Roman"/>
                <a:cs typeface="Times New Roman"/>
              </a:rPr>
              <a:t>Top 10 purchased categories in October and their sales count and average price.</a:t>
            </a:r>
          </a:p>
          <a:p>
            <a:r>
              <a:rPr lang="en-US" sz="2000" dirty="0">
                <a:latin typeface="Times New Roman"/>
                <a:cs typeface="Times New Roman"/>
              </a:rPr>
              <a:t>Top 5 hours with most purchases in November</a:t>
            </a:r>
          </a:p>
          <a:p>
            <a:pPr marL="0" indent="0">
              <a:buNone/>
            </a:pPr>
            <a:endParaRPr lang="en-US" sz="2000" dirty="0">
              <a:latin typeface="Times New Roman"/>
              <a:cs typeface="Times New Roman"/>
            </a:endParaRPr>
          </a:p>
          <a:p>
            <a:endParaRPr lang="en-US" sz="2000" dirty="0">
              <a:latin typeface="Times New Roman"/>
              <a:cs typeface="Times New Roman"/>
            </a:endParaRPr>
          </a:p>
          <a:p>
            <a:pPr marL="0" indent="0">
              <a:buNone/>
            </a:pPr>
            <a:endParaRPr lang="en-US" sz="2400" dirty="0">
              <a:latin typeface="Times New Roman"/>
              <a:cs typeface="Times New Roman"/>
            </a:endParaRPr>
          </a:p>
          <a:p>
            <a:endParaRPr lang="en-US" sz="2400" dirty="0">
              <a:latin typeface="Times New Roman"/>
              <a:cs typeface="Times New Roman"/>
            </a:endParaRPr>
          </a:p>
        </p:txBody>
      </p:sp>
    </p:spTree>
    <p:extLst>
      <p:ext uri="{BB962C8B-B14F-4D97-AF65-F5344CB8AC3E}">
        <p14:creationId xmlns:p14="http://schemas.microsoft.com/office/powerpoint/2010/main" val="45573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0DAD2849-D95C-1BB3-23D1-799E377F40FC}"/>
              </a:ext>
            </a:extLst>
          </p:cNvPr>
          <p:cNvSpPr txBox="1"/>
          <p:nvPr/>
        </p:nvSpPr>
        <p:spPr>
          <a:xfrm>
            <a:off x="1137036" y="497270"/>
            <a:ext cx="9543405" cy="11887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kern="1200" dirty="0">
                <a:solidFill>
                  <a:schemeClr val="tx1">
                    <a:lumMod val="85000"/>
                    <a:lumOff val="15000"/>
                  </a:schemeClr>
                </a:solidFill>
                <a:latin typeface="Times New Roman" panose="02020603050405020304" pitchFamily="18" charset="0"/>
                <a:ea typeface="+mj-ea"/>
                <a:cs typeface="Times New Roman" panose="02020603050405020304" pitchFamily="18" charset="0"/>
              </a:rPr>
              <a:t>AGENDA-1 </a:t>
            </a:r>
          </a:p>
          <a:p>
            <a:pPr>
              <a:lnSpc>
                <a:spcPct val="90000"/>
              </a:lnSpc>
              <a:spcBef>
                <a:spcPct val="0"/>
              </a:spcBef>
              <a:spcAft>
                <a:spcPts val="600"/>
              </a:spcAft>
            </a:pPr>
            <a:r>
              <a:rPr lang="en-US" sz="2800" b="1" kern="1200" dirty="0">
                <a:solidFill>
                  <a:schemeClr val="tx1">
                    <a:lumMod val="85000"/>
                    <a:lumOff val="15000"/>
                  </a:schemeClr>
                </a:solidFill>
                <a:latin typeface="Times New Roman" panose="02020603050405020304" pitchFamily="18" charset="0"/>
                <a:ea typeface="+mj-ea"/>
                <a:cs typeface="Times New Roman" panose="02020603050405020304" pitchFamily="18" charset="0"/>
              </a:rPr>
              <a:t>Top 10 Least popular categories in October and November</a:t>
            </a:r>
          </a:p>
        </p:txBody>
      </p:sp>
      <p:sp>
        <p:nvSpPr>
          <p:cNvPr id="11" name="TextBox 10">
            <a:extLst>
              <a:ext uri="{FF2B5EF4-FFF2-40B4-BE49-F238E27FC236}">
                <a16:creationId xmlns:a16="http://schemas.microsoft.com/office/drawing/2014/main" id="{28E46CDB-CF47-5D6B-D8B0-77C0C5CA2F43}"/>
              </a:ext>
            </a:extLst>
          </p:cNvPr>
          <p:cNvSpPr txBox="1"/>
          <p:nvPr/>
        </p:nvSpPr>
        <p:spPr>
          <a:xfrm>
            <a:off x="457200" y="1737360"/>
            <a:ext cx="5173037" cy="16916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October</a:t>
            </a:r>
          </a:p>
          <a:p>
            <a:pPr>
              <a:lnSpc>
                <a:spcPct val="90000"/>
              </a:lnSpc>
              <a:spcAft>
                <a:spcPts val="600"/>
              </a:spcAft>
            </a:pP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select </a:t>
            </a:r>
            <a:r>
              <a:rPr lang="en-US" sz="20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category_code</a:t>
            </a: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count(</a:t>
            </a:r>
            <a:r>
              <a:rPr lang="en-US" sz="20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category_code</a:t>
            </a: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as count from </a:t>
            </a:r>
            <a:r>
              <a:rPr lang="en-US" sz="20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cleanedoctober</a:t>
            </a: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group by </a:t>
            </a:r>
            <a:r>
              <a:rPr lang="en-US" sz="20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category_code</a:t>
            </a: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order by count(</a:t>
            </a:r>
            <a:r>
              <a:rPr lang="en-US" sz="20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category_code</a:t>
            </a: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limit 10; </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000" dirty="0">
              <a:solidFill>
                <a:schemeClr val="tx1">
                  <a:lumMod val="85000"/>
                  <a:lumOff val="15000"/>
                </a:schemeClr>
              </a:solidFill>
            </a:endParaRPr>
          </a:p>
        </p:txBody>
      </p:sp>
      <p:sp>
        <p:nvSpPr>
          <p:cNvPr id="76" name="Freeform: Shape 75">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290ED48-45CB-4ACD-8A42-5B3B3FA3B030}"/>
              </a:ext>
            </a:extLst>
          </p:cNvPr>
          <p:cNvSpPr txBox="1"/>
          <p:nvPr/>
        </p:nvSpPr>
        <p:spPr>
          <a:xfrm>
            <a:off x="6965879" y="1737360"/>
            <a:ext cx="5173037" cy="1908215"/>
          </a:xfrm>
          <a:prstGeom prst="rect">
            <a:avLst/>
          </a:prstGeom>
          <a:noFill/>
        </p:spPr>
        <p:txBody>
          <a:bodyPr wrap="square" rtlCol="0">
            <a:spAutoFit/>
          </a:bodyPr>
          <a:lstStyle/>
          <a:p>
            <a:pPr marL="285750" indent="-285750">
              <a:lnSpc>
                <a:spcPct val="90000"/>
              </a:lnSpc>
              <a:spcAft>
                <a:spcPts val="600"/>
              </a:spcAft>
              <a:buFont typeface="Arial" panose="020B0604020202020204" pitchFamily="34" charset="0"/>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November</a:t>
            </a:r>
          </a:p>
          <a:p>
            <a:pPr>
              <a:lnSpc>
                <a:spcPct val="90000"/>
              </a:lnSpc>
              <a:spcAft>
                <a:spcPts val="600"/>
              </a:spcAft>
            </a:pP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select </a:t>
            </a:r>
            <a:r>
              <a:rPr lang="en-US" sz="20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category_code</a:t>
            </a: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count(</a:t>
            </a:r>
            <a:r>
              <a:rPr lang="en-US" sz="20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category_code</a:t>
            </a: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as count from </a:t>
            </a:r>
            <a:r>
              <a:rPr lang="en-US" sz="20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cleanednovember</a:t>
            </a: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group by </a:t>
            </a:r>
            <a:r>
              <a:rPr lang="en-US" sz="20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category_code</a:t>
            </a: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order by count(</a:t>
            </a:r>
            <a:r>
              <a:rPr lang="en-US" sz="20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category_code</a:t>
            </a:r>
            <a:r>
              <a:rPr lang="en-US"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limit 10; </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dirty="0"/>
          </a:p>
        </p:txBody>
      </p:sp>
      <p:pic>
        <p:nvPicPr>
          <p:cNvPr id="1026" name="Picture 2">
            <a:extLst>
              <a:ext uri="{FF2B5EF4-FFF2-40B4-BE49-F238E27FC236}">
                <a16:creationId xmlns:a16="http://schemas.microsoft.com/office/drawing/2014/main" id="{DFD9CDC1-DB10-4AE1-AACE-ECFB97CE91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672" y="3399135"/>
            <a:ext cx="6002328" cy="3374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C3D99B0-164D-471B-B5AD-38FB7EC1F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84" y="3314851"/>
            <a:ext cx="5802529" cy="3458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882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4D004E80832E4682F6114611D148E5" ma:contentTypeVersion="4" ma:contentTypeDescription="Create a new document." ma:contentTypeScope="" ma:versionID="a39474bc4c0acac50f4726329c966424">
  <xsd:schema xmlns:xsd="http://www.w3.org/2001/XMLSchema" xmlns:xs="http://www.w3.org/2001/XMLSchema" xmlns:p="http://schemas.microsoft.com/office/2006/metadata/properties" xmlns:ns2="599d2159-b074-4ec3-ae51-8a0fef1e3655" targetNamespace="http://schemas.microsoft.com/office/2006/metadata/properties" ma:root="true" ma:fieldsID="30051323dc6e07acca59dee54be00647" ns2:_="">
    <xsd:import namespace="599d2159-b074-4ec3-ae51-8a0fef1e365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9d2159-b074-4ec3-ae51-8a0fef1e36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81382B-8414-4CB4-A4D6-F64288DF04F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B071086-8255-45AC-BADB-7F9CD496D75B}">
  <ds:schemaRefs>
    <ds:schemaRef ds:uri="http://schemas.microsoft.com/sharepoint/v3/contenttype/forms"/>
  </ds:schemaRefs>
</ds:datastoreItem>
</file>

<file path=customXml/itemProps3.xml><?xml version="1.0" encoding="utf-8"?>
<ds:datastoreItem xmlns:ds="http://schemas.openxmlformats.org/officeDocument/2006/customXml" ds:itemID="{C07814B0-D208-49FD-8992-5A7E4CF17B2F}">
  <ds:schemaRefs>
    <ds:schemaRef ds:uri="599d2159-b074-4ec3-ae51-8a0fef1e36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4550</TotalTime>
  <Words>711</Words>
  <Application>Microsoft Office PowerPoint</Application>
  <PresentationFormat>Widescreen</PresentationFormat>
  <Paragraphs>106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SYSTEMS ANALYSIS AND DESIGN CIS 5200-01 Ecommerce Behavior Data from  Multi Category Store  </vt:lpstr>
      <vt:lpstr>INDEX</vt:lpstr>
      <vt:lpstr>DATA SPECIFICATION</vt:lpstr>
      <vt:lpstr>H/W EXPERIMENTAL SPECIFICATIONS</vt:lpstr>
      <vt:lpstr>INTRODUCTION</vt:lpstr>
      <vt:lpstr>FLOWCHART OF DATA ANALYSIS</vt:lpstr>
      <vt:lpstr>Workflow Chart</vt:lpstr>
      <vt:lpstr>AGENDAS</vt:lpstr>
      <vt:lpstr>PowerPoint Presentation</vt:lpstr>
      <vt:lpstr>PowerPoint Presentation</vt:lpstr>
      <vt:lpstr>PowerPoint Presentation</vt:lpstr>
      <vt:lpstr>PowerPoint Presentation</vt:lpstr>
      <vt:lpstr>PowerPoint Presentation</vt:lpstr>
      <vt:lpstr>PowerPoint Presentation</vt:lpstr>
      <vt:lpstr>Agenda -4  Top 5 hours with most purchases in November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maulik Patel</dc:creator>
  <cp:lastModifiedBy>Sriramoju, Navyasree</cp:lastModifiedBy>
  <cp:revision>116</cp:revision>
  <dcterms:created xsi:type="dcterms:W3CDTF">2022-05-05T16:48:04Z</dcterms:created>
  <dcterms:modified xsi:type="dcterms:W3CDTF">2022-12-07T01:43:19Z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0x010100F74D004E80832E4682F6114611D148E5</vt:lpwstr>
  </property>
</Properties>
</file>