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an6464/crop_fertilizer_RS.g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38479" y="3195660"/>
            <a:ext cx="7511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Crop &amp; fertilizer recommendation system using ML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698574" y="1806697"/>
            <a:ext cx="690538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Learning objectives:</a:t>
            </a:r>
          </a:p>
          <a:p>
            <a:endParaRPr lang="en-US" sz="3200" dirty="0"/>
          </a:p>
          <a:p>
            <a:r>
              <a:rPr lang="en-US" sz="3600" dirty="0"/>
              <a:t>Understanding how to recommend crops and fertilizers using Machine Learning based on soil and climate conditions.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>
            <a:cxnSpLocks/>
          </p:cNvCxnSpPr>
          <p:nvPr/>
        </p:nvCxnSpPr>
        <p:spPr>
          <a:xfrm>
            <a:off x="-128337" y="6055360"/>
            <a:ext cx="12320337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0600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59260-4360-DA29-237A-42C02D18C232}"/>
              </a:ext>
            </a:extLst>
          </p:cNvPr>
          <p:cNvSpPr txBox="1"/>
          <p:nvPr/>
        </p:nvSpPr>
        <p:spPr>
          <a:xfrm>
            <a:off x="328145" y="6293743"/>
            <a:ext cx="5703686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</a:t>
            </a:r>
            <a:r>
              <a:rPr lang="en-IN" sz="1200" b="1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IN" sz="1200" b="1" dirty="0">
                <a:solidFill>
                  <a:srgbClr val="0000FF"/>
                </a:solidFill>
                <a:latin typeface="+mn-lt"/>
                <a:hlinkClick r:id="rId3"/>
              </a:rPr>
              <a:t>https://github.com/charan6464/crop_fertilizer_RS.git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63867" y="1314593"/>
            <a:ext cx="61026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T</a:t>
            </a:r>
            <a:r>
              <a:rPr lang="en-IN" sz="3200" b="1" dirty="0" err="1">
                <a:solidFill>
                  <a:srgbClr val="213163"/>
                </a:solidFill>
              </a:rPr>
              <a:t>ools</a:t>
            </a:r>
            <a:r>
              <a:rPr lang="en-IN" sz="3200" b="1" dirty="0">
                <a:solidFill>
                  <a:srgbClr val="213163"/>
                </a:solidFill>
              </a:rPr>
              <a:t> and Technology used :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3600" dirty="0"/>
              <a:t>Python </a:t>
            </a:r>
          </a:p>
          <a:p>
            <a:r>
              <a:rPr lang="en-IN" sz="3600" dirty="0"/>
              <a:t>Pandas </a:t>
            </a:r>
          </a:p>
          <a:p>
            <a:r>
              <a:rPr lang="en-IN" sz="3600" dirty="0"/>
              <a:t>NumPy</a:t>
            </a:r>
          </a:p>
          <a:p>
            <a:r>
              <a:rPr lang="en-IN" sz="3600" dirty="0"/>
              <a:t>Scikit-Learn </a:t>
            </a:r>
          </a:p>
          <a:p>
            <a:r>
              <a:rPr lang="en-IN" sz="3600" dirty="0"/>
              <a:t>Seaborn </a:t>
            </a:r>
          </a:p>
          <a:p>
            <a:r>
              <a:rPr lang="en-IN" sz="3600" dirty="0"/>
              <a:t>Matplotlib</a:t>
            </a:r>
          </a:p>
          <a:p>
            <a:r>
              <a:rPr lang="en-IN" sz="3600" dirty="0" err="1"/>
              <a:t>Jupyter</a:t>
            </a:r>
            <a:r>
              <a:rPr lang="en-IN" sz="3600" dirty="0"/>
              <a:t> Notebook.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74072" y="1752593"/>
            <a:ext cx="1181792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Methodology :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3200" dirty="0"/>
              <a:t>1. Data collection from crop datasets.</a:t>
            </a:r>
          </a:p>
          <a:p>
            <a:r>
              <a:rPr lang="en-US" sz="3200" dirty="0"/>
              <a:t>2. Data preprocessing and visualization.</a:t>
            </a:r>
          </a:p>
          <a:p>
            <a:r>
              <a:rPr lang="en-US" sz="3200" dirty="0"/>
              <a:t>3. Training ML models for crop and fertilizer recommendations.</a:t>
            </a:r>
          </a:p>
          <a:p>
            <a:r>
              <a:rPr lang="en-US" sz="3200" dirty="0"/>
              <a:t>4. Model evaluation and deployment.</a:t>
            </a:r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0685612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b="1" dirty="0">
              <a:solidFill>
                <a:srgbClr val="213163"/>
              </a:solidFill>
            </a:endParaRPr>
          </a:p>
          <a:p>
            <a:r>
              <a:rPr lang="en-US" sz="3200" b="1" dirty="0">
                <a:solidFill>
                  <a:srgbClr val="213163"/>
                </a:solidFill>
              </a:rPr>
              <a:t>Problem Statement: </a:t>
            </a:r>
          </a:p>
          <a:p>
            <a:endParaRPr lang="en-US" sz="3600" b="1" dirty="0">
              <a:solidFill>
                <a:srgbClr val="213163"/>
              </a:solidFill>
            </a:endParaRPr>
          </a:p>
          <a:p>
            <a:r>
              <a:rPr lang="en-US" sz="3600" dirty="0"/>
              <a:t>Farmers face difficulties in selecting the best crops and fertilizers based on soil nutrients, weather conditions, and other factors.</a:t>
            </a:r>
          </a:p>
          <a:p>
            <a:r>
              <a:rPr lang="en-US" sz="2800" b="1" dirty="0">
                <a:solidFill>
                  <a:srgbClr val="213163"/>
                </a:solidFill>
              </a:rPr>
              <a:t> </a:t>
            </a:r>
            <a:endParaRPr lang="en-IN" sz="2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10846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213163"/>
              </a:solidFill>
            </a:endParaRPr>
          </a:p>
          <a:p>
            <a:r>
              <a:rPr lang="en-US" sz="3200" b="1" dirty="0">
                <a:solidFill>
                  <a:srgbClr val="213163"/>
                </a:solidFill>
              </a:rPr>
              <a:t>Solution: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3600" dirty="0"/>
              <a:t>A machine learning model that predicts the best crops and fertilizers based on soil composition, temperature, humidity, and rainfall.</a:t>
            </a:r>
          </a:p>
          <a:p>
            <a:r>
              <a:rPr lang="en-US" sz="3600" b="1" dirty="0">
                <a:solidFill>
                  <a:srgbClr val="213163"/>
                </a:solidFill>
              </a:rPr>
              <a:t>  </a:t>
            </a:r>
            <a:endParaRPr lang="en-IN" sz="36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Screenshot of Output:  </a:t>
            </a:r>
            <a:endParaRPr lang="en-IN" sz="3200" b="1" dirty="0">
              <a:solidFill>
                <a:srgbClr val="213163"/>
              </a:solidFill>
            </a:endParaRPr>
          </a:p>
        </p:txBody>
      </p:sp>
      <p:pic>
        <p:nvPicPr>
          <p:cNvPr id="14" name="Picture 1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33DE79B-458D-8AEC-E45E-D9D4FFAE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98" t="17757" r="230" b="40709"/>
          <a:stretch/>
        </p:blipFill>
        <p:spPr>
          <a:xfrm>
            <a:off x="774440" y="1732493"/>
            <a:ext cx="9433249" cy="2335654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B39E2B-1E16-CD30-49D6-C1531E2C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74" t="19932" r="1617" b="40132"/>
          <a:stretch/>
        </p:blipFill>
        <p:spPr>
          <a:xfrm>
            <a:off x="774440" y="4363724"/>
            <a:ext cx="9498564" cy="20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69928" y="1501499"/>
            <a:ext cx="1056703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3600" dirty="0"/>
              <a:t>Machine Learning can help optimize agricultural practices, improve yield, and reduce resource wastage by recommending optimal crops and fertilizers.</a:t>
            </a:r>
          </a:p>
          <a:p>
            <a:r>
              <a:rPr lang="en-US" sz="3600" b="1" dirty="0">
                <a:solidFill>
                  <a:srgbClr val="213163"/>
                </a:solidFill>
              </a:rPr>
              <a:t>  </a:t>
            </a:r>
            <a:endParaRPr lang="en-IN" sz="36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73</TotalTime>
  <Words>177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cherukuri charan</cp:lastModifiedBy>
  <cp:revision>9</cp:revision>
  <dcterms:created xsi:type="dcterms:W3CDTF">2024-12-31T09:40:01Z</dcterms:created>
  <dcterms:modified xsi:type="dcterms:W3CDTF">2025-02-08T14:39:39Z</dcterms:modified>
</cp:coreProperties>
</file>