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0D20E-1967-4DAB-87FA-E861C36AB4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0C15AA-E420-4AA6-AF83-4ECF50CE79E1}">
      <dgm:prSet/>
      <dgm:spPr/>
      <dgm:t>
        <a:bodyPr/>
        <a:lstStyle/>
        <a:p>
          <a:r>
            <a:rPr lang="en-IN"/>
            <a:t>Understanding the problem statement</a:t>
          </a:r>
          <a:endParaRPr lang="en-US"/>
        </a:p>
      </dgm:t>
    </dgm:pt>
    <dgm:pt modelId="{2EB96DBF-4D9C-496E-BFBC-D33326126406}" type="parTrans" cxnId="{6FE76270-3418-422F-BA71-5220FAFD895E}">
      <dgm:prSet/>
      <dgm:spPr/>
      <dgm:t>
        <a:bodyPr/>
        <a:lstStyle/>
        <a:p>
          <a:endParaRPr lang="en-US"/>
        </a:p>
      </dgm:t>
    </dgm:pt>
    <dgm:pt modelId="{9BA1F4CB-34CB-4AB3-B0B3-F670072EF158}" type="sibTrans" cxnId="{6FE76270-3418-422F-BA71-5220FAFD895E}">
      <dgm:prSet/>
      <dgm:spPr/>
      <dgm:t>
        <a:bodyPr/>
        <a:lstStyle/>
        <a:p>
          <a:endParaRPr lang="en-US"/>
        </a:p>
      </dgm:t>
    </dgm:pt>
    <dgm:pt modelId="{C42E4817-9AAC-4C82-BA2A-16271C505D81}">
      <dgm:prSet/>
      <dgm:spPr/>
      <dgm:t>
        <a:bodyPr/>
        <a:lstStyle/>
        <a:p>
          <a:r>
            <a:rPr lang="en-IN"/>
            <a:t>Coding and execution</a:t>
          </a:r>
          <a:endParaRPr lang="en-US"/>
        </a:p>
      </dgm:t>
    </dgm:pt>
    <dgm:pt modelId="{259FBDFD-B05A-4D4C-9F95-221A5658535A}" type="parTrans" cxnId="{50E86E63-96EB-43F0-ABF5-A0583806153A}">
      <dgm:prSet/>
      <dgm:spPr/>
      <dgm:t>
        <a:bodyPr/>
        <a:lstStyle/>
        <a:p>
          <a:endParaRPr lang="en-US"/>
        </a:p>
      </dgm:t>
    </dgm:pt>
    <dgm:pt modelId="{08844705-17DD-4019-975B-D99AED401C54}" type="sibTrans" cxnId="{50E86E63-96EB-43F0-ABF5-A0583806153A}">
      <dgm:prSet/>
      <dgm:spPr/>
      <dgm:t>
        <a:bodyPr/>
        <a:lstStyle/>
        <a:p>
          <a:endParaRPr lang="en-US"/>
        </a:p>
      </dgm:t>
    </dgm:pt>
    <dgm:pt modelId="{8A39682B-241A-4576-8F6B-47F89FEFD9AB}">
      <dgm:prSet/>
      <dgm:spPr/>
      <dgm:t>
        <a:bodyPr/>
        <a:lstStyle/>
        <a:p>
          <a:r>
            <a:rPr lang="en-IN"/>
            <a:t>Coding and Testing</a:t>
          </a:r>
          <a:endParaRPr lang="en-US"/>
        </a:p>
      </dgm:t>
    </dgm:pt>
    <dgm:pt modelId="{116BEF3C-D5B0-4E94-9776-B46257103EAB}" type="parTrans" cxnId="{29CF7B24-A82A-4D0D-A042-0076E386B0FA}">
      <dgm:prSet/>
      <dgm:spPr/>
      <dgm:t>
        <a:bodyPr/>
        <a:lstStyle/>
        <a:p>
          <a:endParaRPr lang="en-US"/>
        </a:p>
      </dgm:t>
    </dgm:pt>
    <dgm:pt modelId="{00E7D44C-D220-4AA4-9DF3-D449BD6E5CFE}" type="sibTrans" cxnId="{29CF7B24-A82A-4D0D-A042-0076E386B0FA}">
      <dgm:prSet/>
      <dgm:spPr/>
      <dgm:t>
        <a:bodyPr/>
        <a:lstStyle/>
        <a:p>
          <a:endParaRPr lang="en-US"/>
        </a:p>
      </dgm:t>
    </dgm:pt>
    <dgm:pt modelId="{5E88F524-5060-4D47-B910-3A987B6FD5D5}">
      <dgm:prSet/>
      <dgm:spPr/>
      <dgm:t>
        <a:bodyPr/>
        <a:lstStyle/>
        <a:p>
          <a:r>
            <a:rPr lang="en-IN"/>
            <a:t>Challenges Faced</a:t>
          </a:r>
          <a:endParaRPr lang="en-US"/>
        </a:p>
      </dgm:t>
    </dgm:pt>
    <dgm:pt modelId="{C6E556C1-1C2B-46EC-B77D-B8E5B3BD88AC}" type="parTrans" cxnId="{8A4C6C45-4FE2-4152-AFBD-15BC1DA73447}">
      <dgm:prSet/>
      <dgm:spPr/>
      <dgm:t>
        <a:bodyPr/>
        <a:lstStyle/>
        <a:p>
          <a:endParaRPr lang="en-US"/>
        </a:p>
      </dgm:t>
    </dgm:pt>
    <dgm:pt modelId="{7664C7F6-3A39-4439-BC08-A1ADF2A2A984}" type="sibTrans" cxnId="{8A4C6C45-4FE2-4152-AFBD-15BC1DA73447}">
      <dgm:prSet/>
      <dgm:spPr/>
      <dgm:t>
        <a:bodyPr/>
        <a:lstStyle/>
        <a:p>
          <a:endParaRPr lang="en-US"/>
        </a:p>
      </dgm:t>
    </dgm:pt>
    <dgm:pt modelId="{5775D9A8-24E7-45BC-996A-E0552435DBCA}" type="pres">
      <dgm:prSet presAssocID="{6E90D20E-1967-4DAB-87FA-E861C36AB463}" presName="linear" presStyleCnt="0">
        <dgm:presLayoutVars>
          <dgm:animLvl val="lvl"/>
          <dgm:resizeHandles val="exact"/>
        </dgm:presLayoutVars>
      </dgm:prSet>
      <dgm:spPr/>
    </dgm:pt>
    <dgm:pt modelId="{387C4789-1C1C-47CD-8A48-48D2D7A1CE27}" type="pres">
      <dgm:prSet presAssocID="{9F0C15AA-E420-4AA6-AF83-4ECF50CE79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E4A976-965B-4CBF-8ACD-79AA3451999A}" type="pres">
      <dgm:prSet presAssocID="{9BA1F4CB-34CB-4AB3-B0B3-F670072EF158}" presName="spacer" presStyleCnt="0"/>
      <dgm:spPr/>
    </dgm:pt>
    <dgm:pt modelId="{049B1624-5876-438D-AD29-CC58163172AC}" type="pres">
      <dgm:prSet presAssocID="{C42E4817-9AAC-4C82-BA2A-16271C505D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81A628-A913-44F5-850D-413CD761D06B}" type="pres">
      <dgm:prSet presAssocID="{08844705-17DD-4019-975B-D99AED401C54}" presName="spacer" presStyleCnt="0"/>
      <dgm:spPr/>
    </dgm:pt>
    <dgm:pt modelId="{FB94A6DD-CBC9-44A8-97FB-824B432060C4}" type="pres">
      <dgm:prSet presAssocID="{8A39682B-241A-4576-8F6B-47F89FEFD9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E70943-299D-4035-8E41-7923E8CDBE07}" type="pres">
      <dgm:prSet presAssocID="{00E7D44C-D220-4AA4-9DF3-D449BD6E5CFE}" presName="spacer" presStyleCnt="0"/>
      <dgm:spPr/>
    </dgm:pt>
    <dgm:pt modelId="{C9684546-A3F6-447C-B457-867F7EC1B0AE}" type="pres">
      <dgm:prSet presAssocID="{5E88F524-5060-4D47-B910-3A987B6FD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E6FE807-547A-4C10-9463-A8A5DB9BA4C5}" type="presOf" srcId="{8A39682B-241A-4576-8F6B-47F89FEFD9AB}" destId="{FB94A6DD-CBC9-44A8-97FB-824B432060C4}" srcOrd="0" destOrd="0" presId="urn:microsoft.com/office/officeart/2005/8/layout/vList2"/>
    <dgm:cxn modelId="{29CF7B24-A82A-4D0D-A042-0076E386B0FA}" srcId="{6E90D20E-1967-4DAB-87FA-E861C36AB463}" destId="{8A39682B-241A-4576-8F6B-47F89FEFD9AB}" srcOrd="2" destOrd="0" parTransId="{116BEF3C-D5B0-4E94-9776-B46257103EAB}" sibTransId="{00E7D44C-D220-4AA4-9DF3-D449BD6E5CFE}"/>
    <dgm:cxn modelId="{C1AF493D-4E94-44C3-9CA4-03DE4AA5E0F1}" type="presOf" srcId="{6E90D20E-1967-4DAB-87FA-E861C36AB463}" destId="{5775D9A8-24E7-45BC-996A-E0552435DBCA}" srcOrd="0" destOrd="0" presId="urn:microsoft.com/office/officeart/2005/8/layout/vList2"/>
    <dgm:cxn modelId="{7F98415C-68C8-434D-B2F3-AEC7F4CDB707}" type="presOf" srcId="{5E88F524-5060-4D47-B910-3A987B6FD5D5}" destId="{C9684546-A3F6-447C-B457-867F7EC1B0AE}" srcOrd="0" destOrd="0" presId="urn:microsoft.com/office/officeart/2005/8/layout/vList2"/>
    <dgm:cxn modelId="{50E86E63-96EB-43F0-ABF5-A0583806153A}" srcId="{6E90D20E-1967-4DAB-87FA-E861C36AB463}" destId="{C42E4817-9AAC-4C82-BA2A-16271C505D81}" srcOrd="1" destOrd="0" parTransId="{259FBDFD-B05A-4D4C-9F95-221A5658535A}" sibTransId="{08844705-17DD-4019-975B-D99AED401C54}"/>
    <dgm:cxn modelId="{8A4C6C45-4FE2-4152-AFBD-15BC1DA73447}" srcId="{6E90D20E-1967-4DAB-87FA-E861C36AB463}" destId="{5E88F524-5060-4D47-B910-3A987B6FD5D5}" srcOrd="3" destOrd="0" parTransId="{C6E556C1-1C2B-46EC-B77D-B8E5B3BD88AC}" sibTransId="{7664C7F6-3A39-4439-BC08-A1ADF2A2A984}"/>
    <dgm:cxn modelId="{32828F6A-60AD-434F-A0F3-6D041129B5A1}" type="presOf" srcId="{9F0C15AA-E420-4AA6-AF83-4ECF50CE79E1}" destId="{387C4789-1C1C-47CD-8A48-48D2D7A1CE27}" srcOrd="0" destOrd="0" presId="urn:microsoft.com/office/officeart/2005/8/layout/vList2"/>
    <dgm:cxn modelId="{6FE76270-3418-422F-BA71-5220FAFD895E}" srcId="{6E90D20E-1967-4DAB-87FA-E861C36AB463}" destId="{9F0C15AA-E420-4AA6-AF83-4ECF50CE79E1}" srcOrd="0" destOrd="0" parTransId="{2EB96DBF-4D9C-496E-BFBC-D33326126406}" sibTransId="{9BA1F4CB-34CB-4AB3-B0B3-F670072EF158}"/>
    <dgm:cxn modelId="{15FFC0D3-A15F-45E1-A6DE-B8C92F9B4A12}" type="presOf" srcId="{C42E4817-9AAC-4C82-BA2A-16271C505D81}" destId="{049B1624-5876-438D-AD29-CC58163172AC}" srcOrd="0" destOrd="0" presId="urn:microsoft.com/office/officeart/2005/8/layout/vList2"/>
    <dgm:cxn modelId="{5C87430A-A744-4133-8F25-95978D8EB5A3}" type="presParOf" srcId="{5775D9A8-24E7-45BC-996A-E0552435DBCA}" destId="{387C4789-1C1C-47CD-8A48-48D2D7A1CE27}" srcOrd="0" destOrd="0" presId="urn:microsoft.com/office/officeart/2005/8/layout/vList2"/>
    <dgm:cxn modelId="{A55C4F4E-EBCA-4506-BBE5-98579B92F619}" type="presParOf" srcId="{5775D9A8-24E7-45BC-996A-E0552435DBCA}" destId="{8FE4A976-965B-4CBF-8ACD-79AA3451999A}" srcOrd="1" destOrd="0" presId="urn:microsoft.com/office/officeart/2005/8/layout/vList2"/>
    <dgm:cxn modelId="{6A420184-5EC1-4276-9909-1D5D6B7C457A}" type="presParOf" srcId="{5775D9A8-24E7-45BC-996A-E0552435DBCA}" destId="{049B1624-5876-438D-AD29-CC58163172AC}" srcOrd="2" destOrd="0" presId="urn:microsoft.com/office/officeart/2005/8/layout/vList2"/>
    <dgm:cxn modelId="{31E91317-0851-499E-8356-F2E1BB932C62}" type="presParOf" srcId="{5775D9A8-24E7-45BC-996A-E0552435DBCA}" destId="{2881A628-A913-44F5-850D-413CD761D06B}" srcOrd="3" destOrd="0" presId="urn:microsoft.com/office/officeart/2005/8/layout/vList2"/>
    <dgm:cxn modelId="{96A23663-C71E-444C-AED1-3D10BE101A64}" type="presParOf" srcId="{5775D9A8-24E7-45BC-996A-E0552435DBCA}" destId="{FB94A6DD-CBC9-44A8-97FB-824B432060C4}" srcOrd="4" destOrd="0" presId="urn:microsoft.com/office/officeart/2005/8/layout/vList2"/>
    <dgm:cxn modelId="{2BE8E250-CE2F-40EE-965C-FE516F820250}" type="presParOf" srcId="{5775D9A8-24E7-45BC-996A-E0552435DBCA}" destId="{C1E70943-299D-4035-8E41-7923E8CDBE07}" srcOrd="5" destOrd="0" presId="urn:microsoft.com/office/officeart/2005/8/layout/vList2"/>
    <dgm:cxn modelId="{FB402616-4067-45C4-9970-39BD36A2B241}" type="presParOf" srcId="{5775D9A8-24E7-45BC-996A-E0552435DBCA}" destId="{C9684546-A3F6-447C-B457-867F7EC1B0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27C93-8E62-443B-91B8-BF9FE9D2689B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33E5E7E-ED4D-45A3-B2D6-9B6516F34031}">
      <dgm:prSet/>
      <dgm:spPr/>
      <dgm:t>
        <a:bodyPr/>
        <a:lstStyle/>
        <a:p>
          <a:r>
            <a:rPr lang="en-IN"/>
            <a:t>3.</a:t>
          </a:r>
          <a:endParaRPr lang="en-US"/>
        </a:p>
      </dgm:t>
    </dgm:pt>
    <dgm:pt modelId="{E34660B7-EA5D-4E4E-8CA6-2E7D1309572A}" type="parTrans" cxnId="{8BAC0303-D080-49D7-8E26-F0E56D8A676E}">
      <dgm:prSet/>
      <dgm:spPr/>
      <dgm:t>
        <a:bodyPr/>
        <a:lstStyle/>
        <a:p>
          <a:endParaRPr lang="en-US"/>
        </a:p>
      </dgm:t>
    </dgm:pt>
    <dgm:pt modelId="{AB2EC297-89D0-4EFE-BEC8-B1F8C7E72B80}" type="sibTrans" cxnId="{8BAC0303-D080-49D7-8E26-F0E56D8A676E}">
      <dgm:prSet/>
      <dgm:spPr/>
      <dgm:t>
        <a:bodyPr/>
        <a:lstStyle/>
        <a:p>
          <a:endParaRPr lang="en-US"/>
        </a:p>
      </dgm:t>
    </dgm:pt>
    <dgm:pt modelId="{C50491A7-EE64-42A2-9D8A-FCC55E6D7216}">
      <dgm:prSet/>
      <dgm:spPr/>
      <dgm:t>
        <a:bodyPr/>
        <a:lstStyle/>
        <a:p>
          <a:r>
            <a:rPr lang="en-IN"/>
            <a:t>code execution</a:t>
          </a:r>
          <a:endParaRPr lang="en-US"/>
        </a:p>
      </dgm:t>
    </dgm:pt>
    <dgm:pt modelId="{A264611E-E457-4D2E-9BBA-0BCF26E5C401}" type="parTrans" cxnId="{0115706F-7F94-4193-A693-3411E7AD34A9}">
      <dgm:prSet/>
      <dgm:spPr/>
      <dgm:t>
        <a:bodyPr/>
        <a:lstStyle/>
        <a:p>
          <a:endParaRPr lang="en-US"/>
        </a:p>
      </dgm:t>
    </dgm:pt>
    <dgm:pt modelId="{EB6974DC-97FD-4808-9503-AAD193AFB102}" type="sibTrans" cxnId="{0115706F-7F94-4193-A693-3411E7AD34A9}">
      <dgm:prSet/>
      <dgm:spPr/>
      <dgm:t>
        <a:bodyPr/>
        <a:lstStyle/>
        <a:p>
          <a:endParaRPr lang="en-US"/>
        </a:p>
      </dgm:t>
    </dgm:pt>
    <dgm:pt modelId="{2866D311-17AE-4BD8-BC2B-A6DD5D376E0F}" type="pres">
      <dgm:prSet presAssocID="{D0027C93-8E62-443B-91B8-BF9FE9D2689B}" presName="diagram" presStyleCnt="0">
        <dgm:presLayoutVars>
          <dgm:dir/>
          <dgm:resizeHandles val="exact"/>
        </dgm:presLayoutVars>
      </dgm:prSet>
      <dgm:spPr/>
    </dgm:pt>
    <dgm:pt modelId="{F73096A7-379D-4207-9E36-66F698F9A1CF}" type="pres">
      <dgm:prSet presAssocID="{B33E5E7E-ED4D-45A3-B2D6-9B6516F34031}" presName="node" presStyleLbl="node1" presStyleIdx="0" presStyleCnt="2" custLinFactNeighborX="-3153" custLinFactNeighborY="-65685">
        <dgm:presLayoutVars>
          <dgm:bulletEnabled val="1"/>
        </dgm:presLayoutVars>
      </dgm:prSet>
      <dgm:spPr/>
    </dgm:pt>
    <dgm:pt modelId="{0E7F6D0C-C89A-4D5E-8E70-E7906B6B37E7}" type="pres">
      <dgm:prSet presAssocID="{AB2EC297-89D0-4EFE-BEC8-B1F8C7E72B80}" presName="sibTrans" presStyleLbl="sibTrans2D1" presStyleIdx="0" presStyleCnt="1"/>
      <dgm:spPr/>
    </dgm:pt>
    <dgm:pt modelId="{0AA5D7A5-FD29-4A92-9722-DBBC4DD30EA3}" type="pres">
      <dgm:prSet presAssocID="{AB2EC297-89D0-4EFE-BEC8-B1F8C7E72B80}" presName="connectorText" presStyleLbl="sibTrans2D1" presStyleIdx="0" presStyleCnt="1"/>
      <dgm:spPr/>
    </dgm:pt>
    <dgm:pt modelId="{3BF60225-5764-4E30-9161-68263B42B25E}" type="pres">
      <dgm:prSet presAssocID="{C50491A7-EE64-42A2-9D8A-FCC55E6D7216}" presName="node" presStyleLbl="node1" presStyleIdx="1" presStyleCnt="2" custLinFactNeighborX="-1126" custLinFactNeighborY="-10510">
        <dgm:presLayoutVars>
          <dgm:bulletEnabled val="1"/>
        </dgm:presLayoutVars>
      </dgm:prSet>
      <dgm:spPr/>
    </dgm:pt>
  </dgm:ptLst>
  <dgm:cxnLst>
    <dgm:cxn modelId="{8BAC0303-D080-49D7-8E26-F0E56D8A676E}" srcId="{D0027C93-8E62-443B-91B8-BF9FE9D2689B}" destId="{B33E5E7E-ED4D-45A3-B2D6-9B6516F34031}" srcOrd="0" destOrd="0" parTransId="{E34660B7-EA5D-4E4E-8CA6-2E7D1309572A}" sibTransId="{AB2EC297-89D0-4EFE-BEC8-B1F8C7E72B80}"/>
    <dgm:cxn modelId="{3202CA12-A564-4B53-9C30-5F898A42FE6C}" type="presOf" srcId="{D0027C93-8E62-443B-91B8-BF9FE9D2689B}" destId="{2866D311-17AE-4BD8-BC2B-A6DD5D376E0F}" srcOrd="0" destOrd="0" presId="urn:microsoft.com/office/officeart/2005/8/layout/process5"/>
    <dgm:cxn modelId="{54D6B026-AF35-4D06-9511-6CB5FA11518E}" type="presOf" srcId="{C50491A7-EE64-42A2-9D8A-FCC55E6D7216}" destId="{3BF60225-5764-4E30-9161-68263B42B25E}" srcOrd="0" destOrd="0" presId="urn:microsoft.com/office/officeart/2005/8/layout/process5"/>
    <dgm:cxn modelId="{851B7B32-86A0-452F-A24B-86766FCB4A4B}" type="presOf" srcId="{AB2EC297-89D0-4EFE-BEC8-B1F8C7E72B80}" destId="{0E7F6D0C-C89A-4D5E-8E70-E7906B6B37E7}" srcOrd="0" destOrd="0" presId="urn:microsoft.com/office/officeart/2005/8/layout/process5"/>
    <dgm:cxn modelId="{68853E4D-FE2D-479D-BA9C-C209EB481F50}" type="presOf" srcId="{AB2EC297-89D0-4EFE-BEC8-B1F8C7E72B80}" destId="{0AA5D7A5-FD29-4A92-9722-DBBC4DD30EA3}" srcOrd="1" destOrd="0" presId="urn:microsoft.com/office/officeart/2005/8/layout/process5"/>
    <dgm:cxn modelId="{0115706F-7F94-4193-A693-3411E7AD34A9}" srcId="{D0027C93-8E62-443B-91B8-BF9FE9D2689B}" destId="{C50491A7-EE64-42A2-9D8A-FCC55E6D7216}" srcOrd="1" destOrd="0" parTransId="{A264611E-E457-4D2E-9BBA-0BCF26E5C401}" sibTransId="{EB6974DC-97FD-4808-9503-AAD193AFB102}"/>
    <dgm:cxn modelId="{BBADFD74-0464-4D69-BBAC-65686B1F97C4}" type="presOf" srcId="{B33E5E7E-ED4D-45A3-B2D6-9B6516F34031}" destId="{F73096A7-379D-4207-9E36-66F698F9A1CF}" srcOrd="0" destOrd="0" presId="urn:microsoft.com/office/officeart/2005/8/layout/process5"/>
    <dgm:cxn modelId="{75D71966-9127-4265-9805-AA9041CCDD75}" type="presParOf" srcId="{2866D311-17AE-4BD8-BC2B-A6DD5D376E0F}" destId="{F73096A7-379D-4207-9E36-66F698F9A1CF}" srcOrd="0" destOrd="0" presId="urn:microsoft.com/office/officeart/2005/8/layout/process5"/>
    <dgm:cxn modelId="{B818525D-B419-43C3-9254-45308CB03763}" type="presParOf" srcId="{2866D311-17AE-4BD8-BC2B-A6DD5D376E0F}" destId="{0E7F6D0C-C89A-4D5E-8E70-E7906B6B37E7}" srcOrd="1" destOrd="0" presId="urn:microsoft.com/office/officeart/2005/8/layout/process5"/>
    <dgm:cxn modelId="{F8162E7F-2D50-479C-85A0-8D0FA1748415}" type="presParOf" srcId="{0E7F6D0C-C89A-4D5E-8E70-E7906B6B37E7}" destId="{0AA5D7A5-FD29-4A92-9722-DBBC4DD30EA3}" srcOrd="0" destOrd="0" presId="urn:microsoft.com/office/officeart/2005/8/layout/process5"/>
    <dgm:cxn modelId="{5F749FBA-715F-4771-9F8E-1F00DB62DE2B}" type="presParOf" srcId="{2866D311-17AE-4BD8-BC2B-A6DD5D376E0F}" destId="{3BF60225-5764-4E30-9161-68263B42B25E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C4789-1C1C-47CD-8A48-48D2D7A1CE27}">
      <dsp:nvSpPr>
        <dsp:cNvPr id="0" name=""/>
        <dsp:cNvSpPr/>
      </dsp:nvSpPr>
      <dsp:spPr>
        <a:xfrm>
          <a:off x="0" y="29145"/>
          <a:ext cx="6151562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Understanding the problem statement</a:t>
          </a:r>
          <a:endParaRPr lang="en-US" sz="3200" kern="1200"/>
        </a:p>
      </dsp:txBody>
      <dsp:txXfrm>
        <a:off x="60313" y="89458"/>
        <a:ext cx="6030936" cy="1114894"/>
      </dsp:txXfrm>
    </dsp:sp>
    <dsp:sp modelId="{049B1624-5876-438D-AD29-CC58163172AC}">
      <dsp:nvSpPr>
        <dsp:cNvPr id="0" name=""/>
        <dsp:cNvSpPr/>
      </dsp:nvSpPr>
      <dsp:spPr>
        <a:xfrm>
          <a:off x="0" y="1356825"/>
          <a:ext cx="6151562" cy="123552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Coding and execution</a:t>
          </a:r>
          <a:endParaRPr lang="en-US" sz="3200" kern="1200"/>
        </a:p>
      </dsp:txBody>
      <dsp:txXfrm>
        <a:off x="60313" y="1417138"/>
        <a:ext cx="6030936" cy="1114894"/>
      </dsp:txXfrm>
    </dsp:sp>
    <dsp:sp modelId="{FB94A6DD-CBC9-44A8-97FB-824B432060C4}">
      <dsp:nvSpPr>
        <dsp:cNvPr id="0" name=""/>
        <dsp:cNvSpPr/>
      </dsp:nvSpPr>
      <dsp:spPr>
        <a:xfrm>
          <a:off x="0" y="2684505"/>
          <a:ext cx="6151562" cy="123552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Coding and Testing</a:t>
          </a:r>
          <a:endParaRPr lang="en-US" sz="3200" kern="1200"/>
        </a:p>
      </dsp:txBody>
      <dsp:txXfrm>
        <a:off x="60313" y="2744818"/>
        <a:ext cx="6030936" cy="1114894"/>
      </dsp:txXfrm>
    </dsp:sp>
    <dsp:sp modelId="{C9684546-A3F6-447C-B457-867F7EC1B0AE}">
      <dsp:nvSpPr>
        <dsp:cNvPr id="0" name=""/>
        <dsp:cNvSpPr/>
      </dsp:nvSpPr>
      <dsp:spPr>
        <a:xfrm>
          <a:off x="0" y="4012185"/>
          <a:ext cx="6151562" cy="123552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Challenges Faced</a:t>
          </a:r>
          <a:endParaRPr lang="en-US" sz="3200" kern="1200"/>
        </a:p>
      </dsp:txBody>
      <dsp:txXfrm>
        <a:off x="60313" y="4072498"/>
        <a:ext cx="6030936" cy="11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096A7-379D-4207-9E36-66F698F9A1CF}">
      <dsp:nvSpPr>
        <dsp:cNvPr id="0" name=""/>
        <dsp:cNvSpPr/>
      </dsp:nvSpPr>
      <dsp:spPr>
        <a:xfrm>
          <a:off x="0" y="0"/>
          <a:ext cx="4273996" cy="25643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3.</a:t>
          </a:r>
          <a:endParaRPr lang="en-US" sz="6500" kern="1200"/>
        </a:p>
      </dsp:txBody>
      <dsp:txXfrm>
        <a:off x="75109" y="75109"/>
        <a:ext cx="4123778" cy="2414179"/>
      </dsp:txXfrm>
    </dsp:sp>
    <dsp:sp modelId="{0E7F6D0C-C89A-4D5E-8E70-E7906B6B37E7}">
      <dsp:nvSpPr>
        <dsp:cNvPr id="0" name=""/>
        <dsp:cNvSpPr/>
      </dsp:nvSpPr>
      <dsp:spPr>
        <a:xfrm>
          <a:off x="4639961" y="752223"/>
          <a:ext cx="881643" cy="10599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>
        <a:off x="4639961" y="964213"/>
        <a:ext cx="617150" cy="635971"/>
      </dsp:txXfrm>
    </dsp:sp>
    <dsp:sp modelId="{3BF60225-5764-4E30-9161-68263B42B25E}">
      <dsp:nvSpPr>
        <dsp:cNvPr id="0" name=""/>
        <dsp:cNvSpPr/>
      </dsp:nvSpPr>
      <dsp:spPr>
        <a:xfrm>
          <a:off x="5937474" y="0"/>
          <a:ext cx="4273996" cy="25643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code execution</a:t>
          </a:r>
          <a:endParaRPr lang="en-US" sz="6500" kern="1200"/>
        </a:p>
      </dsp:txBody>
      <dsp:txXfrm>
        <a:off x="6012583" y="75109"/>
        <a:ext cx="4123778" cy="2414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3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4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6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5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6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FC26A5-2873-4826-B55C-25BA9C61EBF5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43467D-8781-4CA4-A0C1-2F6B5584D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eam-work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5788A38-5F0C-4592-A0DC-5B634F43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2813193-D35D-42A9-A6CA-6D04EFAA7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7537702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A9C7-D8AF-486E-A891-D20EC5F8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IN" sz="3200">
                <a:latin typeface="Calibri" panose="020F0502020204030204" pitchFamily="34" charset="0"/>
                <a:cs typeface="Calibri" panose="020F0502020204030204" pitchFamily="34" charset="0"/>
              </a:rPr>
              <a:t>Efficient doctor patient management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11B48-8056-469E-8DB2-E8DA5F47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52544"/>
            <a:ext cx="5928358" cy="12398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B4D4DBCC-52B6-1CF1-242C-BEFA5C293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82" y="1584578"/>
            <a:ext cx="3374138" cy="33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5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F9E5C-FCF2-4EC3-A23B-2EC6CBA078F9}"/>
              </a:ext>
            </a:extLst>
          </p:cNvPr>
          <p:cNvSpPr/>
          <p:nvPr/>
        </p:nvSpPr>
        <p:spPr>
          <a:xfrm>
            <a:off x="3643162" y="1358125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Coding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C7B3-0C6A-4F52-9470-B6B7F9A8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2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799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7B-B1D3-45A9-B823-2F27C22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System Architecture</a:t>
            </a:r>
          </a:p>
        </p:txBody>
      </p:sp>
      <p:grpSp>
        <p:nvGrpSpPr>
          <p:cNvPr id="26" name="Google Shape;2494;p47">
            <a:extLst>
              <a:ext uri="{FF2B5EF4-FFF2-40B4-BE49-F238E27FC236}">
                <a16:creationId xmlns:a16="http://schemas.microsoft.com/office/drawing/2014/main" id="{334353D1-F753-48E6-AA5A-2621DDED0F15}"/>
              </a:ext>
            </a:extLst>
          </p:cNvPr>
          <p:cNvGrpSpPr/>
          <p:nvPr/>
        </p:nvGrpSpPr>
        <p:grpSpPr>
          <a:xfrm>
            <a:off x="1692166" y="2638425"/>
            <a:ext cx="8618482" cy="3793906"/>
            <a:chOff x="238125" y="1188750"/>
            <a:chExt cx="7140450" cy="3335550"/>
          </a:xfrm>
        </p:grpSpPr>
        <p:sp>
          <p:nvSpPr>
            <p:cNvPr id="27" name="Google Shape;2495;p47">
              <a:extLst>
                <a:ext uri="{FF2B5EF4-FFF2-40B4-BE49-F238E27FC236}">
                  <a16:creationId xmlns:a16="http://schemas.microsoft.com/office/drawing/2014/main" id="{AAD6870D-5119-432B-BCED-A1F10B04F801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600" b="1" dirty="0"/>
                <a:t>DOCTOR: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egister/login into the portal,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an see the appointments,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an see patients medical 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history</a:t>
              </a:r>
            </a:p>
          </p:txBody>
        </p:sp>
        <p:sp>
          <p:nvSpPr>
            <p:cNvPr id="28" name="Google Shape;2496;p47">
              <a:extLst>
                <a:ext uri="{FF2B5EF4-FFF2-40B4-BE49-F238E27FC236}">
                  <a16:creationId xmlns:a16="http://schemas.microsoft.com/office/drawing/2014/main" id="{7D74243B-2C3D-4C57-B71F-239B1B61B451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600" b="1" dirty="0"/>
                <a:t>Admin: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an add,delete or modify doctors </a:t>
              </a: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nd patient details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2497;p47">
              <a:extLst>
                <a:ext uri="{FF2B5EF4-FFF2-40B4-BE49-F238E27FC236}">
                  <a16:creationId xmlns:a16="http://schemas.microsoft.com/office/drawing/2014/main" id="{6B6BCC39-BAA7-46DE-8D23-566D8B88DF5C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sz="2000" b="1" dirty="0"/>
                <a:t>P</a:t>
              </a:r>
              <a:r>
                <a:rPr lang="en" sz="2000" b="1" dirty="0"/>
                <a:t>atient-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egister/login to portal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ooking appointment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2498;p47">
              <a:extLst>
                <a:ext uri="{FF2B5EF4-FFF2-40B4-BE49-F238E27FC236}">
                  <a16:creationId xmlns:a16="http://schemas.microsoft.com/office/drawing/2014/main" id="{A750FD00-7C07-41EC-9EAE-9410419FB3B4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sz="2000" b="1" dirty="0"/>
                <a:t>O</a:t>
              </a:r>
              <a:r>
                <a:rPr lang="en" sz="2000" b="1" dirty="0"/>
                <a:t>rgan Donor-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egistering for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 donating organ</a:t>
              </a:r>
            </a:p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r>
                <a:rPr lang="en" dirty="0">
                  <a:latin typeface="Calibri" panose="020F0502020204030204" pitchFamily="34" charset="0"/>
                  <a:cs typeface="Calibri" panose="020F0502020204030204" pitchFamily="34" charset="0"/>
                </a:rPr>
                <a:t>r to get organ</a:t>
              </a:r>
            </a:p>
          </p:txBody>
        </p:sp>
        <p:sp>
          <p:nvSpPr>
            <p:cNvPr id="33" name="Google Shape;2499;p47">
              <a:extLst>
                <a:ext uri="{FF2B5EF4-FFF2-40B4-BE49-F238E27FC236}">
                  <a16:creationId xmlns:a16="http://schemas.microsoft.com/office/drawing/2014/main" id="{EB6B1D63-9CD8-4423-892F-1963B7F2765E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rm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IN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en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octor patient management portal</a:t>
              </a:r>
              <a:endParaRPr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60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03F0-C36D-4FC9-A2C6-EBD5BFB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947427"/>
          </a:xfrm>
        </p:spPr>
        <p:txBody>
          <a:bodyPr/>
          <a:lstStyle/>
          <a:p>
            <a:r>
              <a:rPr lang="en-IN" dirty="0"/>
              <a:t>Portal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5CF6-3F12-4D54-B499-BB21F1DC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oogle Shape;2512;p49">
            <a:extLst>
              <a:ext uri="{FF2B5EF4-FFF2-40B4-BE49-F238E27FC236}">
                <a16:creationId xmlns:a16="http://schemas.microsoft.com/office/drawing/2014/main" id="{B3AF98DB-14EB-46F7-835F-55FC27987BFA}"/>
              </a:ext>
            </a:extLst>
          </p:cNvPr>
          <p:cNvGrpSpPr/>
          <p:nvPr/>
        </p:nvGrpSpPr>
        <p:grpSpPr>
          <a:xfrm>
            <a:off x="2721507" y="1806067"/>
            <a:ext cx="5221800" cy="731700"/>
            <a:chOff x="3145920" y="2529213"/>
            <a:chExt cx="5221800" cy="7317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Google Shape;2513;p49">
              <a:extLst>
                <a:ext uri="{FF2B5EF4-FFF2-40B4-BE49-F238E27FC236}">
                  <a16:creationId xmlns:a16="http://schemas.microsoft.com/office/drawing/2014/main" id="{43C4ED2B-5D77-49E0-8A69-AE74865D1B4D}"/>
                </a:ext>
              </a:extLst>
            </p:cNvPr>
            <p:cNvSpPr/>
            <p:nvPr/>
          </p:nvSpPr>
          <p:spPr>
            <a:xfrm>
              <a:off x="3145920" y="2529213"/>
              <a:ext cx="5221800" cy="73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4;p49">
              <a:extLst>
                <a:ext uri="{FF2B5EF4-FFF2-40B4-BE49-F238E27FC236}">
                  <a16:creationId xmlns:a16="http://schemas.microsoft.com/office/drawing/2014/main" id="{9C01D12E-CFEB-4207-B878-D375A984CBC6}"/>
                </a:ext>
              </a:extLst>
            </p:cNvPr>
            <p:cNvSpPr txBox="1"/>
            <p:nvPr/>
          </p:nvSpPr>
          <p:spPr>
            <a:xfrm>
              <a:off x="3299399" y="2607363"/>
              <a:ext cx="4765800" cy="575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Barlow Semi Condensed"/>
                </a:rPr>
                <a:t>Regestering doctor, fixing slots,allocating patients to doctors, storing patients history</a:t>
              </a:r>
              <a:endParaRPr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8" name="Google Shape;2516;p49">
            <a:extLst>
              <a:ext uri="{FF2B5EF4-FFF2-40B4-BE49-F238E27FC236}">
                <a16:creationId xmlns:a16="http://schemas.microsoft.com/office/drawing/2014/main" id="{FA748EF2-46C5-431A-B08C-D1A0439835CF}"/>
              </a:ext>
            </a:extLst>
          </p:cNvPr>
          <p:cNvSpPr/>
          <p:nvPr/>
        </p:nvSpPr>
        <p:spPr>
          <a:xfrm>
            <a:off x="2721401" y="2684874"/>
            <a:ext cx="5221906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Regestering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patient,selecting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doctor,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selecting slots for appointment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522;p49">
            <a:extLst>
              <a:ext uri="{FF2B5EF4-FFF2-40B4-BE49-F238E27FC236}">
                <a16:creationId xmlns:a16="http://schemas.microsoft.com/office/drawing/2014/main" id="{783CF6D0-1D90-469C-8488-F07C362F19BE}"/>
              </a:ext>
            </a:extLst>
          </p:cNvPr>
          <p:cNvSpPr/>
          <p:nvPr/>
        </p:nvSpPr>
        <p:spPr>
          <a:xfrm>
            <a:off x="2721593" y="3547291"/>
            <a:ext cx="5221714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Modifying,adding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deleting doctor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519;p49">
            <a:extLst>
              <a:ext uri="{FF2B5EF4-FFF2-40B4-BE49-F238E27FC236}">
                <a16:creationId xmlns:a16="http://schemas.microsoft.com/office/drawing/2014/main" id="{79612B46-CF56-4439-BA09-C8D325359536}"/>
              </a:ext>
            </a:extLst>
          </p:cNvPr>
          <p:cNvSpPr/>
          <p:nvPr/>
        </p:nvSpPr>
        <p:spPr>
          <a:xfrm>
            <a:off x="2721401" y="4409708"/>
            <a:ext cx="5200319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deleting patient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519;p49">
            <a:extLst>
              <a:ext uri="{FF2B5EF4-FFF2-40B4-BE49-F238E27FC236}">
                <a16:creationId xmlns:a16="http://schemas.microsoft.com/office/drawing/2014/main" id="{8126F943-334F-43D8-BFE4-292D25096B2D}"/>
              </a:ext>
            </a:extLst>
          </p:cNvPr>
          <p:cNvSpPr/>
          <p:nvPr/>
        </p:nvSpPr>
        <p:spPr>
          <a:xfrm>
            <a:off x="2721400" y="5272125"/>
            <a:ext cx="5200319" cy="73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for organ donation and selecting for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required organs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2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EC1F8-3EDC-EDD9-FFD7-37CFE2DDC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7487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14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629681-D41E-421D-BC1A-443EB91A0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r="31896"/>
          <a:stretch/>
        </p:blipFill>
        <p:spPr>
          <a:xfrm>
            <a:off x="786809" y="318977"/>
            <a:ext cx="10322625" cy="59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9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DEDA6F-AAB8-434E-A6F7-FE2B6657A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0" y="390418"/>
            <a:ext cx="10674849" cy="5784351"/>
          </a:xfrm>
        </p:spPr>
      </p:pic>
    </p:spTree>
    <p:extLst>
      <p:ext uri="{BB962C8B-B14F-4D97-AF65-F5344CB8AC3E}">
        <p14:creationId xmlns:p14="http://schemas.microsoft.com/office/powerpoint/2010/main" val="26965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56B1F9-C13C-4CFE-B513-E15A26AC9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2" y="493161"/>
            <a:ext cx="10746769" cy="5856268"/>
          </a:xfrm>
        </p:spPr>
      </p:pic>
    </p:spTree>
    <p:extLst>
      <p:ext uri="{BB962C8B-B14F-4D97-AF65-F5344CB8AC3E}">
        <p14:creationId xmlns:p14="http://schemas.microsoft.com/office/powerpoint/2010/main" val="71922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C03B78-B759-46D4-A8C8-E1E53454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4" y="400692"/>
            <a:ext cx="10798140" cy="5917915"/>
          </a:xfrm>
        </p:spPr>
      </p:pic>
    </p:spTree>
    <p:extLst>
      <p:ext uri="{BB962C8B-B14F-4D97-AF65-F5344CB8AC3E}">
        <p14:creationId xmlns:p14="http://schemas.microsoft.com/office/powerpoint/2010/main" val="7477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B67BC6F-F53B-4596-99EF-C21BF89B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2" y="390419"/>
            <a:ext cx="11044719" cy="5959010"/>
          </a:xfrm>
        </p:spPr>
      </p:pic>
    </p:spTree>
    <p:extLst>
      <p:ext uri="{BB962C8B-B14F-4D97-AF65-F5344CB8AC3E}">
        <p14:creationId xmlns:p14="http://schemas.microsoft.com/office/powerpoint/2010/main" val="174120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132396-57B3-4204-A396-892B0A502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" y="267128"/>
            <a:ext cx="10808413" cy="6174769"/>
          </a:xfrm>
        </p:spPr>
      </p:pic>
    </p:spTree>
    <p:extLst>
      <p:ext uri="{BB962C8B-B14F-4D97-AF65-F5344CB8AC3E}">
        <p14:creationId xmlns:p14="http://schemas.microsoft.com/office/powerpoint/2010/main" val="79194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134FD3B3-DB72-48F2-A051-EBD1F4A5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D1541-0C58-4555-A422-8B96792D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b="1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D2E2-EFB3-44D2-8F8F-9E018F58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Bharapaneedi Navya Sree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Harshitha . N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Gavireddy Sireesha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Lasya Pandeti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Gopika .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F57AE-E341-43C2-BB9F-1E1F8BA2745B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pngall.com/team-work-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FB6BE-4DEE-49BB-84B2-A5E5328D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C324-0730-4CFD-999A-714C59F2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45720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completed the coding and testing phases as per the given problem statement.</a:t>
            </a:r>
          </a:p>
          <a:p>
            <a:pPr marL="45720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IN" sz="24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 the expected results for the efficient doctor patient management portal</a:t>
            </a:r>
          </a:p>
          <a:p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2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Logo&#10;&#10;Description automatically generated">
            <a:extLst>
              <a:ext uri="{FF2B5EF4-FFF2-40B4-BE49-F238E27FC236}">
                <a16:creationId xmlns:a16="http://schemas.microsoft.com/office/drawing/2014/main" id="{9123BD65-AC1C-427D-B7ED-5F79D7921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452" b="9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29AE-038A-4125-B9DA-1AA0AED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5760"/>
            <a:ext cx="7729728" cy="1050085"/>
          </a:xfrm>
        </p:spPr>
        <p:txBody>
          <a:bodyPr/>
          <a:lstStyle/>
          <a:p>
            <a:r>
              <a:rPr lang="en-IN" dirty="0"/>
              <a:t>Project Time 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31510-FD44-458B-BE88-8E6A83254FBE}"/>
              </a:ext>
            </a:extLst>
          </p:cNvPr>
          <p:cNvSpPr/>
          <p:nvPr/>
        </p:nvSpPr>
        <p:spPr>
          <a:xfrm>
            <a:off x="2182761" y="201561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9F9CD-CA34-4878-825A-727014C916DF}"/>
              </a:ext>
            </a:extLst>
          </p:cNvPr>
          <p:cNvSpPr/>
          <p:nvPr/>
        </p:nvSpPr>
        <p:spPr>
          <a:xfrm>
            <a:off x="892793" y="1936951"/>
            <a:ext cx="2074607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SRS Release</a:t>
            </a:r>
          </a:p>
          <a:p>
            <a:pPr algn="ctr"/>
            <a:r>
              <a:rPr lang="en-IN" dirty="0"/>
              <a:t>07/12/2022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FF8D1-5AF5-4220-82AD-E34FE5FC5532}"/>
              </a:ext>
            </a:extLst>
          </p:cNvPr>
          <p:cNvSpPr/>
          <p:nvPr/>
        </p:nvSpPr>
        <p:spPr>
          <a:xfrm>
            <a:off x="5088194" y="1936951"/>
            <a:ext cx="2015612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  </a:t>
            </a:r>
          </a:p>
          <a:p>
            <a:pPr algn="ctr"/>
            <a:r>
              <a:rPr lang="en-IN" dirty="0"/>
              <a:t>Implementation</a:t>
            </a:r>
          </a:p>
          <a:p>
            <a:pPr algn="ctr"/>
            <a:r>
              <a:rPr lang="en-IN" dirty="0"/>
              <a:t>08/12/2922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82506-D0F2-4FE0-8439-13F73F62CD47}"/>
              </a:ext>
            </a:extLst>
          </p:cNvPr>
          <p:cNvSpPr/>
          <p:nvPr/>
        </p:nvSpPr>
        <p:spPr>
          <a:xfrm>
            <a:off x="8538076" y="1971364"/>
            <a:ext cx="3470300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Integration testing</a:t>
            </a:r>
          </a:p>
          <a:p>
            <a:pPr algn="ctr"/>
            <a:r>
              <a:rPr lang="en-IN" dirty="0"/>
              <a:t>Planning and implementation</a:t>
            </a:r>
          </a:p>
          <a:p>
            <a:pPr algn="ctr"/>
            <a:r>
              <a:rPr lang="en-IN" dirty="0"/>
              <a:t>11/12/2022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9D6AA-152D-447D-BA1F-9DDC1AC799C8}"/>
              </a:ext>
            </a:extLst>
          </p:cNvPr>
          <p:cNvSpPr/>
          <p:nvPr/>
        </p:nvSpPr>
        <p:spPr>
          <a:xfrm>
            <a:off x="1386349" y="5476568"/>
            <a:ext cx="2349909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Design</a:t>
            </a:r>
          </a:p>
          <a:p>
            <a:pPr algn="ctr"/>
            <a:r>
              <a:rPr lang="en-IN" dirty="0"/>
              <a:t>08/12/2022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8C601-5D77-4ACB-8D25-FFC36F20341C}"/>
              </a:ext>
            </a:extLst>
          </p:cNvPr>
          <p:cNvSpPr/>
          <p:nvPr/>
        </p:nvSpPr>
        <p:spPr>
          <a:xfrm>
            <a:off x="7620000" y="5442155"/>
            <a:ext cx="3372465" cy="791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Unit testing </a:t>
            </a:r>
          </a:p>
          <a:p>
            <a:pPr algn="ctr"/>
            <a:r>
              <a:rPr lang="en-IN" dirty="0"/>
              <a:t>Planning </a:t>
            </a:r>
            <a:r>
              <a:rPr lang="en-IN" dirty="0" err="1"/>
              <a:t>andImplementation</a:t>
            </a:r>
            <a:endParaRPr lang="en-IN" dirty="0"/>
          </a:p>
          <a:p>
            <a:pPr algn="ctr"/>
            <a:r>
              <a:rPr lang="en-IN" dirty="0"/>
              <a:t>11/12/2022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3C4367-8569-48AB-A63E-11DA6A24D449}"/>
              </a:ext>
            </a:extLst>
          </p:cNvPr>
          <p:cNvCxnSpPr/>
          <p:nvPr/>
        </p:nvCxnSpPr>
        <p:spPr>
          <a:xfrm flipV="1">
            <a:off x="10166555" y="2762863"/>
            <a:ext cx="0" cy="267929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45C002E-BC7D-4564-9541-1594EA8772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3426" y="2815220"/>
            <a:ext cx="2679292" cy="257457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9FAB9E-47CB-47FB-A8D0-D091DB1AF8E6}"/>
              </a:ext>
            </a:extLst>
          </p:cNvPr>
          <p:cNvCxnSpPr/>
          <p:nvPr/>
        </p:nvCxnSpPr>
        <p:spPr>
          <a:xfrm rot="16200000" flipH="1">
            <a:off x="6196780" y="2858729"/>
            <a:ext cx="2679292" cy="2487561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E90956-9FC3-47CE-9981-FB95D1EE82FD}"/>
              </a:ext>
            </a:extLst>
          </p:cNvPr>
          <p:cNvCxnSpPr/>
          <p:nvPr/>
        </p:nvCxnSpPr>
        <p:spPr>
          <a:xfrm>
            <a:off x="1838632" y="2762862"/>
            <a:ext cx="0" cy="271370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5D4E8-1156-43EC-92E9-BB93D460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79A1B5-29A4-54E6-CDFE-73EC6F122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0080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11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2E54D91-82B0-4161-91E3-0EE8D95BE421}"/>
              </a:ext>
            </a:extLst>
          </p:cNvPr>
          <p:cNvSpPr/>
          <p:nvPr/>
        </p:nvSpPr>
        <p:spPr>
          <a:xfrm>
            <a:off x="1120624" y="1122807"/>
            <a:ext cx="9954443" cy="4297680"/>
          </a:xfrm>
          <a:prstGeom prst="flowChartConnector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the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2926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16DF-9E3D-4D92-B5DA-C9E7301B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1900">
                <a:solidFill>
                  <a:srgbClr val="FFFFFF"/>
                </a:solidFill>
              </a:rPr>
              <a:t>Introduction to problem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99DCBD-F417-4391-A837-D427B9B9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080" y="1005840"/>
            <a:ext cx="6705194" cy="6217920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Registration of doctor and patient and organ Donor into the portal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to store the information given by the user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Query system to list all appointments carried out by a doctor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Allocating slots to the patients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Allowing doctor to record the medical history of a patient on the website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Allowing Admin to add, modify or delete the patient data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3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B3673-15EE-4127-B50B-DCDFDAF6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DFD Level 0 Daiagram</a:t>
            </a:r>
          </a:p>
        </p:txBody>
      </p:sp>
      <p:pic>
        <p:nvPicPr>
          <p:cNvPr id="4" name="image3.jpg" descr="Diagram&#10;&#10;Description automatically generated">
            <a:extLst>
              <a:ext uri="{FF2B5EF4-FFF2-40B4-BE49-F238E27FC236}">
                <a16:creationId xmlns:a16="http://schemas.microsoft.com/office/drawing/2014/main" id="{B49A4689-C109-440E-AD7F-243ABA7E96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393" y="609600"/>
            <a:ext cx="6580527" cy="56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2573A-07FA-48B5-860A-B3B25DBD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DfD Level 1 Diagram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40F6AD74-39F6-4834-BC4C-A027296A4F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430924"/>
            <a:ext cx="7253928" cy="60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43EC-3BA5-47B5-89EA-560DE35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4000"/>
            <a:ext cx="7756144" cy="806128"/>
          </a:xfrm>
        </p:spPr>
        <p:txBody>
          <a:bodyPr/>
          <a:lstStyle/>
          <a:p>
            <a:r>
              <a:rPr lang="en-IN" dirty="0"/>
              <a:t>Menu Based System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0D9FAFA-4483-4BF7-9ACD-5199648131C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29389" y="6857999"/>
            <a:ext cx="11415563" cy="524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7D2B30-7005-49BC-8B7A-01D48B032C45}"/>
              </a:ext>
            </a:extLst>
          </p:cNvPr>
          <p:cNvSpPr/>
          <p:nvPr/>
        </p:nvSpPr>
        <p:spPr>
          <a:xfrm>
            <a:off x="5293895" y="1336447"/>
            <a:ext cx="1310640" cy="8079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5CF91C-9B41-4DAD-BDB3-4AE4D6CE046D}"/>
              </a:ext>
            </a:extLst>
          </p:cNvPr>
          <p:cNvCxnSpPr/>
          <p:nvPr/>
        </p:nvCxnSpPr>
        <p:spPr>
          <a:xfrm>
            <a:off x="6169794" y="2646947"/>
            <a:ext cx="0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5B36057-B850-4129-AB4F-4703FABC7056}"/>
              </a:ext>
            </a:extLst>
          </p:cNvPr>
          <p:cNvSpPr/>
          <p:nvPr/>
        </p:nvSpPr>
        <p:spPr>
          <a:xfrm>
            <a:off x="5260206" y="2744523"/>
            <a:ext cx="1378018" cy="606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ECCD7-704D-40BB-B225-77FC9F1B6B69}"/>
              </a:ext>
            </a:extLst>
          </p:cNvPr>
          <p:cNvSpPr/>
          <p:nvPr/>
        </p:nvSpPr>
        <p:spPr>
          <a:xfrm>
            <a:off x="914400" y="3753866"/>
            <a:ext cx="1876926" cy="7892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6D2603-015D-4561-A75B-374B7265ECDF}"/>
              </a:ext>
            </a:extLst>
          </p:cNvPr>
          <p:cNvSpPr/>
          <p:nvPr/>
        </p:nvSpPr>
        <p:spPr>
          <a:xfrm>
            <a:off x="4050630" y="3743110"/>
            <a:ext cx="1791905" cy="7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24B9F6-75CE-40C2-96AE-4BCB8F24B075}"/>
              </a:ext>
            </a:extLst>
          </p:cNvPr>
          <p:cNvSpPr/>
          <p:nvPr/>
        </p:nvSpPr>
        <p:spPr>
          <a:xfrm>
            <a:off x="7140880" y="3763463"/>
            <a:ext cx="1655545" cy="7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Patient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15D82-EEA9-47CC-A09B-45B1CE8FAC7A}"/>
              </a:ext>
            </a:extLst>
          </p:cNvPr>
          <p:cNvSpPr/>
          <p:nvPr/>
        </p:nvSpPr>
        <p:spPr>
          <a:xfrm>
            <a:off x="761736" y="4764479"/>
            <a:ext cx="2088682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1.Add,edit,delete doctor details</a:t>
            </a:r>
          </a:p>
          <a:p>
            <a:pPr algn="ctr"/>
            <a:r>
              <a:rPr lang="en-IN" dirty="0"/>
              <a:t>2.Modify and delete </a:t>
            </a:r>
          </a:p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AA0DAA-0CCA-44A4-B10C-F5F3BE5B6837}"/>
              </a:ext>
            </a:extLst>
          </p:cNvPr>
          <p:cNvSpPr/>
          <p:nvPr/>
        </p:nvSpPr>
        <p:spPr>
          <a:xfrm>
            <a:off x="3842353" y="4764479"/>
            <a:ext cx="2500695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1.Register</a:t>
            </a:r>
          </a:p>
          <a:p>
            <a:pPr algn="ctr"/>
            <a:r>
              <a:rPr lang="en-IN" dirty="0"/>
              <a:t>2.Enter slots</a:t>
            </a:r>
          </a:p>
          <a:p>
            <a:pPr algn="ctr"/>
            <a:r>
              <a:rPr lang="en-IN" dirty="0"/>
              <a:t>3.Recording patient history</a:t>
            </a:r>
          </a:p>
          <a:p>
            <a:pPr algn="ctr"/>
            <a:r>
              <a:rPr lang="en-IN" dirty="0"/>
              <a:t>4.Changing his basic information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B54E8C-9434-4F60-8377-D518B25B56E0}"/>
              </a:ext>
            </a:extLst>
          </p:cNvPr>
          <p:cNvSpPr/>
          <p:nvPr/>
        </p:nvSpPr>
        <p:spPr>
          <a:xfrm>
            <a:off x="6949440" y="4764480"/>
            <a:ext cx="2233061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1.Register</a:t>
            </a:r>
          </a:p>
          <a:p>
            <a:pPr algn="ctr"/>
            <a:r>
              <a:rPr lang="en-IN" dirty="0"/>
              <a:t>2.Selecting doctor with specialization he/she want</a:t>
            </a:r>
          </a:p>
          <a:p>
            <a:pPr algn="ctr"/>
            <a:r>
              <a:rPr lang="en-IN" dirty="0"/>
              <a:t>3.Selecting slot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2973B-E3A5-4B9F-A675-82F24009128B}"/>
              </a:ext>
            </a:extLst>
          </p:cNvPr>
          <p:cNvSpPr/>
          <p:nvPr/>
        </p:nvSpPr>
        <p:spPr>
          <a:xfrm>
            <a:off x="9788893" y="4764479"/>
            <a:ext cx="1944303" cy="1645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1.Register for organ donation</a:t>
            </a:r>
          </a:p>
          <a:p>
            <a:pPr algn="ctr"/>
            <a:r>
              <a:rPr lang="en-IN" dirty="0"/>
              <a:t>2.Can search for available organs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14E3B4-0C90-4838-AC83-51037D0F1795}"/>
              </a:ext>
            </a:extLst>
          </p:cNvPr>
          <p:cNvSpPr/>
          <p:nvPr/>
        </p:nvSpPr>
        <p:spPr>
          <a:xfrm>
            <a:off x="9875520" y="3753866"/>
            <a:ext cx="1546459" cy="789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Organ donation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D5D00CD-35C0-4DC3-A86D-67AE388DE475}"/>
              </a:ext>
            </a:extLst>
          </p:cNvPr>
          <p:cNvSpPr/>
          <p:nvPr/>
        </p:nvSpPr>
        <p:spPr>
          <a:xfrm>
            <a:off x="5881842" y="2225519"/>
            <a:ext cx="67373" cy="49865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02E439-9E15-46C4-91D7-87351139FAE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92429" y="3047719"/>
            <a:ext cx="3267777" cy="161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ACA775-2449-4AE5-88DB-CE10B41550BD}"/>
              </a:ext>
            </a:extLst>
          </p:cNvPr>
          <p:cNvCxnSpPr/>
          <p:nvPr/>
        </p:nvCxnSpPr>
        <p:spPr>
          <a:xfrm>
            <a:off x="1992429" y="3047720"/>
            <a:ext cx="0" cy="6843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9A2761-BF74-481E-8862-E39041CEA60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38224" y="3047719"/>
            <a:ext cx="4010525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8AF837-8969-410E-A6F2-40FD889446C4}"/>
              </a:ext>
            </a:extLst>
          </p:cNvPr>
          <p:cNvCxnSpPr>
            <a:endCxn id="31" idx="0"/>
          </p:cNvCxnSpPr>
          <p:nvPr/>
        </p:nvCxnSpPr>
        <p:spPr>
          <a:xfrm>
            <a:off x="10648749" y="3080084"/>
            <a:ext cx="1" cy="6737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F8A96E-6BC8-43DC-A961-D2BCDBDE0D8F}"/>
              </a:ext>
            </a:extLst>
          </p:cNvPr>
          <p:cNvCxnSpPr>
            <a:endCxn id="20" idx="0"/>
          </p:cNvCxnSpPr>
          <p:nvPr/>
        </p:nvCxnSpPr>
        <p:spPr>
          <a:xfrm>
            <a:off x="7968652" y="3063902"/>
            <a:ext cx="1" cy="6995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DC87787-93DE-4EC0-B14B-EB1C1382965C}"/>
              </a:ext>
            </a:extLst>
          </p:cNvPr>
          <p:cNvSpPr/>
          <p:nvPr/>
        </p:nvSpPr>
        <p:spPr>
          <a:xfrm>
            <a:off x="1696589" y="4552712"/>
            <a:ext cx="77002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82ED8EC-E9B2-4754-9D6F-5D65B93EBE12}"/>
              </a:ext>
            </a:extLst>
          </p:cNvPr>
          <p:cNvSpPr/>
          <p:nvPr/>
        </p:nvSpPr>
        <p:spPr>
          <a:xfrm>
            <a:off x="4928673" y="4542535"/>
            <a:ext cx="74860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A8FC082-AC52-4D83-9CE6-2B94363448C7}"/>
              </a:ext>
            </a:extLst>
          </p:cNvPr>
          <p:cNvSpPr/>
          <p:nvPr/>
        </p:nvSpPr>
        <p:spPr>
          <a:xfrm>
            <a:off x="7968652" y="4552712"/>
            <a:ext cx="74857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89F67FE1-5BA4-4766-B2E6-136F20B09FD1}"/>
              </a:ext>
            </a:extLst>
          </p:cNvPr>
          <p:cNvSpPr/>
          <p:nvPr/>
        </p:nvSpPr>
        <p:spPr>
          <a:xfrm>
            <a:off x="10780295" y="4552712"/>
            <a:ext cx="59627" cy="21176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3A75C-1FBB-47F3-B2BC-C99E31CC6FD9}"/>
              </a:ext>
            </a:extLst>
          </p:cNvPr>
          <p:cNvCxnSpPr/>
          <p:nvPr/>
        </p:nvCxnSpPr>
        <p:spPr>
          <a:xfrm>
            <a:off x="4735629" y="3063902"/>
            <a:ext cx="0" cy="6792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975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31477E80F984B86A16FD0DBD555F9" ma:contentTypeVersion="2" ma:contentTypeDescription="Create a new document." ma:contentTypeScope="" ma:versionID="6d2110ee811234d1446d1362b242bd02">
  <xsd:schema xmlns:xsd="http://www.w3.org/2001/XMLSchema" xmlns:xs="http://www.w3.org/2001/XMLSchema" xmlns:p="http://schemas.microsoft.com/office/2006/metadata/properties" xmlns:ns3="4e79892b-6b50-4b6a-8ad7-902bde49b9b3" targetNamespace="http://schemas.microsoft.com/office/2006/metadata/properties" ma:root="true" ma:fieldsID="c244602fb8e2e86e29ec8f624e8e15dd" ns3:_="">
    <xsd:import namespace="4e79892b-6b50-4b6a-8ad7-902bde49b9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9892b-6b50-4b6a-8ad7-902bde49b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89721-855F-438D-BA2F-27C82994FDA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e79892b-6b50-4b6a-8ad7-902bde49b9b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90E00F-DD3E-4770-8FBD-B958ABA5A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9892b-6b50-4b6a-8ad7-902bde49b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AE5B2-51A3-4706-8788-299D87BC22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570</TotalTime>
  <Words>382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Parcel</vt:lpstr>
      <vt:lpstr>Efficient doctor patient management portal</vt:lpstr>
      <vt:lpstr>Group Members</vt:lpstr>
      <vt:lpstr>Project Time Line</vt:lpstr>
      <vt:lpstr>Table Of contents</vt:lpstr>
      <vt:lpstr>PowerPoint Presentation</vt:lpstr>
      <vt:lpstr>Introduction to problem statement</vt:lpstr>
      <vt:lpstr>DFD Level 0 Daiagram</vt:lpstr>
      <vt:lpstr>DfD Level 1 Diagram</vt:lpstr>
      <vt:lpstr>Menu Based System</vt:lpstr>
      <vt:lpstr>PowerPoint Presentation</vt:lpstr>
      <vt:lpstr>System Architecture</vt:lpstr>
      <vt:lpstr>Portal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doctor patient management portal</dc:title>
  <dc:creator>Bharapaneedi, Navya Sree</dc:creator>
  <cp:lastModifiedBy>Bharapaneedi, Navya Sree</cp:lastModifiedBy>
  <cp:revision>5</cp:revision>
  <dcterms:created xsi:type="dcterms:W3CDTF">2022-12-09T05:57:09Z</dcterms:created>
  <dcterms:modified xsi:type="dcterms:W3CDTF">2022-12-11T05:40:07Z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0x010100DA431477E80F984B86A16FD0DBD555F9</vt:lpwstr>
  </property>
</Properties>
</file>