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39D6E-9E10-4623-B5F8-BE9026C477A9}" v="27" dt="2025-02-13T08:59:53.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4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ya Sri" userId="0ca77b7b23dec3a4" providerId="LiveId" clId="{AB539D6E-9E10-4623-B5F8-BE9026C477A9}"/>
    <pc:docChg chg="undo redo custSel modSld">
      <pc:chgData name="Navya Sri" userId="0ca77b7b23dec3a4" providerId="LiveId" clId="{AB539D6E-9E10-4623-B5F8-BE9026C477A9}" dt="2025-02-13T09:00:29.995" v="824" actId="113"/>
      <pc:docMkLst>
        <pc:docMk/>
      </pc:docMkLst>
      <pc:sldChg chg="addSp delSp modSp mod">
        <pc:chgData name="Navya Sri" userId="0ca77b7b23dec3a4" providerId="LiveId" clId="{AB539D6E-9E10-4623-B5F8-BE9026C477A9}" dt="2025-02-13T08:51:35.889" v="681" actId="1076"/>
        <pc:sldMkLst>
          <pc:docMk/>
          <pc:sldMk cId="953325580" sldId="256"/>
        </pc:sldMkLst>
        <pc:spChg chg="mod">
          <ac:chgData name="Navya Sri" userId="0ca77b7b23dec3a4" providerId="LiveId" clId="{AB539D6E-9E10-4623-B5F8-BE9026C477A9}" dt="2025-02-13T08:15:43.585" v="130" actId="20577"/>
          <ac:spMkLst>
            <pc:docMk/>
            <pc:sldMk cId="953325580" sldId="256"/>
            <ac:spMk id="2" creationId="{A8A11E26-4C38-41A6-9857-11032CEECD80}"/>
          </ac:spMkLst>
        </pc:spChg>
        <pc:spChg chg="mod">
          <ac:chgData name="Navya Sri" userId="0ca77b7b23dec3a4" providerId="LiveId" clId="{AB539D6E-9E10-4623-B5F8-BE9026C477A9}" dt="2025-02-13T08:13:54.450" v="61" actId="20577"/>
          <ac:spMkLst>
            <pc:docMk/>
            <pc:sldMk cId="953325580" sldId="256"/>
            <ac:spMk id="3" creationId="{00000000-0000-0000-0000-000000000000}"/>
          </ac:spMkLst>
        </pc:spChg>
        <pc:spChg chg="add del mod">
          <ac:chgData name="Navya Sri" userId="0ca77b7b23dec3a4" providerId="LiveId" clId="{AB539D6E-9E10-4623-B5F8-BE9026C477A9}" dt="2025-02-13T08:51:35.889" v="681" actId="1076"/>
          <ac:spMkLst>
            <pc:docMk/>
            <pc:sldMk cId="953325580" sldId="256"/>
            <ac:spMk id="4" creationId="{00000000-0000-0000-0000-000000000000}"/>
          </ac:spMkLst>
        </pc:spChg>
      </pc:sldChg>
      <pc:sldChg chg="addSp delSp modSp mod modClrScheme chgLayout">
        <pc:chgData name="Navya Sri" userId="0ca77b7b23dec3a4" providerId="LiveId" clId="{AB539D6E-9E10-4623-B5F8-BE9026C477A9}" dt="2025-02-13T08:33:47.739" v="354" actId="20577"/>
        <pc:sldMkLst>
          <pc:docMk/>
          <pc:sldMk cId="1186421160" sldId="262"/>
        </pc:sldMkLst>
        <pc:spChg chg="del mod">
          <ac:chgData name="Navya Sri" userId="0ca77b7b23dec3a4" providerId="LiveId" clId="{AB539D6E-9E10-4623-B5F8-BE9026C477A9}" dt="2025-02-13T08:29:37.639" v="318" actId="700"/>
          <ac:spMkLst>
            <pc:docMk/>
            <pc:sldMk cId="1186421160" sldId="262"/>
            <ac:spMk id="2" creationId="{8FEE4A9C-3F57-7DA7-91FD-715C3FB47F93}"/>
          </ac:spMkLst>
        </pc:spChg>
        <pc:spChg chg="add del mod ord">
          <ac:chgData name="Navya Sri" userId="0ca77b7b23dec3a4" providerId="LiveId" clId="{AB539D6E-9E10-4623-B5F8-BE9026C477A9}" dt="2025-02-13T08:32:02.803" v="343" actId="700"/>
          <ac:spMkLst>
            <pc:docMk/>
            <pc:sldMk cId="1186421160" sldId="262"/>
            <ac:spMk id="3" creationId="{A8AAA157-D2BC-2895-8A11-814EAFFB7E69}"/>
          </ac:spMkLst>
        </pc:spChg>
        <pc:spChg chg="add">
          <ac:chgData name="Navya Sri" userId="0ca77b7b23dec3a4" providerId="LiveId" clId="{AB539D6E-9E10-4623-B5F8-BE9026C477A9}" dt="2025-02-13T08:30:48.909" v="331"/>
          <ac:spMkLst>
            <pc:docMk/>
            <pc:sldMk cId="1186421160" sldId="262"/>
            <ac:spMk id="4" creationId="{988B5842-7C88-9485-F538-E4D8E4BC1AF9}"/>
          </ac:spMkLst>
        </pc:spChg>
        <pc:spChg chg="mod ord">
          <ac:chgData name="Navya Sri" userId="0ca77b7b23dec3a4" providerId="LiveId" clId="{AB539D6E-9E10-4623-B5F8-BE9026C477A9}" dt="2025-02-13T08:32:42.561" v="350" actId="700"/>
          <ac:spMkLst>
            <pc:docMk/>
            <pc:sldMk cId="1186421160" sldId="262"/>
            <ac:spMk id="5" creationId="{8FBA75B4-2DD5-42EB-9397-F36BFB8BA723}"/>
          </ac:spMkLst>
        </pc:spChg>
        <pc:spChg chg="add">
          <ac:chgData name="Navya Sri" userId="0ca77b7b23dec3a4" providerId="LiveId" clId="{AB539D6E-9E10-4623-B5F8-BE9026C477A9}" dt="2025-02-13T08:31:08.154" v="334"/>
          <ac:spMkLst>
            <pc:docMk/>
            <pc:sldMk cId="1186421160" sldId="262"/>
            <ac:spMk id="6" creationId="{1E9354B9-1800-0A5A-1C5C-E142A67B4321}"/>
          </ac:spMkLst>
        </pc:spChg>
        <pc:spChg chg="add del mod ord">
          <ac:chgData name="Navya Sri" userId="0ca77b7b23dec3a4" providerId="LiveId" clId="{AB539D6E-9E10-4623-B5F8-BE9026C477A9}" dt="2025-02-13T08:32:34.848" v="349" actId="700"/>
          <ac:spMkLst>
            <pc:docMk/>
            <pc:sldMk cId="1186421160" sldId="262"/>
            <ac:spMk id="7" creationId="{1C4B9CAD-7878-4326-B9DB-0A350D5D9842}"/>
          </ac:spMkLst>
        </pc:spChg>
        <pc:spChg chg="add mod ord">
          <ac:chgData name="Navya Sri" userId="0ca77b7b23dec3a4" providerId="LiveId" clId="{AB539D6E-9E10-4623-B5F8-BE9026C477A9}" dt="2025-02-13T08:33:47.739" v="354" actId="20577"/>
          <ac:spMkLst>
            <pc:docMk/>
            <pc:sldMk cId="1186421160" sldId="262"/>
            <ac:spMk id="8" creationId="{208AAFBD-BED5-EA01-E8BF-DA4642D49422}"/>
          </ac:spMkLst>
        </pc:spChg>
      </pc:sldChg>
      <pc:sldChg chg="addSp delSp modSp mod">
        <pc:chgData name="Navya Sri" userId="0ca77b7b23dec3a4" providerId="LiveId" clId="{AB539D6E-9E10-4623-B5F8-BE9026C477A9}" dt="2025-02-13T08:48:51.729" v="680" actId="1076"/>
        <pc:sldMkLst>
          <pc:docMk/>
          <pc:sldMk cId="3210358481" sldId="263"/>
        </pc:sldMkLst>
        <pc:spChg chg="add del mod">
          <ac:chgData name="Navya Sri" userId="0ca77b7b23dec3a4" providerId="LiveId" clId="{AB539D6E-9E10-4623-B5F8-BE9026C477A9}" dt="2025-02-13T08:48:19.527" v="679" actId="255"/>
          <ac:spMkLst>
            <pc:docMk/>
            <pc:sldMk cId="3210358481" sldId="263"/>
            <ac:spMk id="2" creationId="{E041FD9D-DF07-9C37-1E61-1D920E0EF1D4}"/>
          </ac:spMkLst>
        </pc:spChg>
        <pc:spChg chg="add mod">
          <ac:chgData name="Navya Sri" userId="0ca77b7b23dec3a4" providerId="LiveId" clId="{AB539D6E-9E10-4623-B5F8-BE9026C477A9}" dt="2025-02-13T08:36:53.216" v="393"/>
          <ac:spMkLst>
            <pc:docMk/>
            <pc:sldMk cId="3210358481" sldId="263"/>
            <ac:spMk id="3" creationId="{6A35643C-42C2-F256-0708-13530C3A4CA5}"/>
          </ac:spMkLst>
        </pc:spChg>
        <pc:spChg chg="add">
          <ac:chgData name="Navya Sri" userId="0ca77b7b23dec3a4" providerId="LiveId" clId="{AB539D6E-9E10-4623-B5F8-BE9026C477A9}" dt="2025-02-13T08:39:41.080" v="412"/>
          <ac:spMkLst>
            <pc:docMk/>
            <pc:sldMk cId="3210358481" sldId="263"/>
            <ac:spMk id="4" creationId="{1960DEAA-BECD-7049-3D2D-1153C9C18E40}"/>
          </ac:spMkLst>
        </pc:spChg>
        <pc:spChg chg="mod">
          <ac:chgData name="Navya Sri" userId="0ca77b7b23dec3a4" providerId="LiveId" clId="{AB539D6E-9E10-4623-B5F8-BE9026C477A9}" dt="2025-02-13T08:48:51.729" v="680" actId="1076"/>
          <ac:spMkLst>
            <pc:docMk/>
            <pc:sldMk cId="3210358481" sldId="263"/>
            <ac:spMk id="5" creationId="{8FBA75B4-2DD5-42EB-9397-F36BFB8BA723}"/>
          </ac:spMkLst>
        </pc:spChg>
        <pc:spChg chg="add mod">
          <ac:chgData name="Navya Sri" userId="0ca77b7b23dec3a4" providerId="LiveId" clId="{AB539D6E-9E10-4623-B5F8-BE9026C477A9}" dt="2025-02-13T08:39:47.385" v="414"/>
          <ac:spMkLst>
            <pc:docMk/>
            <pc:sldMk cId="3210358481" sldId="263"/>
            <ac:spMk id="6" creationId="{173A5746-92F0-EB3C-E5D6-632F0ECC8329}"/>
          </ac:spMkLst>
        </pc:spChg>
        <pc:spChg chg="add">
          <ac:chgData name="Navya Sri" userId="0ca77b7b23dec3a4" providerId="LiveId" clId="{AB539D6E-9E10-4623-B5F8-BE9026C477A9}" dt="2025-02-13T08:40:01.491" v="416"/>
          <ac:spMkLst>
            <pc:docMk/>
            <pc:sldMk cId="3210358481" sldId="263"/>
            <ac:spMk id="7" creationId="{E57B4AEF-E02A-9B28-B028-24C630B83A87}"/>
          </ac:spMkLst>
        </pc:spChg>
        <pc:spChg chg="add">
          <ac:chgData name="Navya Sri" userId="0ca77b7b23dec3a4" providerId="LiveId" clId="{AB539D6E-9E10-4623-B5F8-BE9026C477A9}" dt="2025-02-13T08:43:56.158" v="429"/>
          <ac:spMkLst>
            <pc:docMk/>
            <pc:sldMk cId="3210358481" sldId="263"/>
            <ac:spMk id="8" creationId="{E3AF203B-886F-8EED-2D58-178C607FC24D}"/>
          </ac:spMkLst>
        </pc:spChg>
        <pc:spChg chg="add">
          <ac:chgData name="Navya Sri" userId="0ca77b7b23dec3a4" providerId="LiveId" clId="{AB539D6E-9E10-4623-B5F8-BE9026C477A9}" dt="2025-02-13T08:44:48.806" v="435"/>
          <ac:spMkLst>
            <pc:docMk/>
            <pc:sldMk cId="3210358481" sldId="263"/>
            <ac:spMk id="9" creationId="{23C6744D-F05E-2506-5380-6105D47EDFD7}"/>
          </ac:spMkLst>
        </pc:spChg>
      </pc:sldChg>
      <pc:sldChg chg="addSp modSp mod">
        <pc:chgData name="Navya Sri" userId="0ca77b7b23dec3a4" providerId="LiveId" clId="{AB539D6E-9E10-4623-B5F8-BE9026C477A9}" dt="2025-02-13T08:55:22.424" v="784" actId="27636"/>
        <pc:sldMkLst>
          <pc:docMk/>
          <pc:sldMk cId="3202024527" sldId="265"/>
        </pc:sldMkLst>
        <pc:spChg chg="mod">
          <ac:chgData name="Navya Sri" userId="0ca77b7b23dec3a4" providerId="LiveId" clId="{AB539D6E-9E10-4623-B5F8-BE9026C477A9}" dt="2025-02-13T08:55:22.424" v="784" actId="27636"/>
          <ac:spMkLst>
            <pc:docMk/>
            <pc:sldMk cId="3202024527" sldId="265"/>
            <ac:spMk id="2" creationId="{C4FFAF3C-BA60-9181-132C-C36C403AAEA7}"/>
          </ac:spMkLst>
        </pc:spChg>
        <pc:spChg chg="add">
          <ac:chgData name="Navya Sri" userId="0ca77b7b23dec3a4" providerId="LiveId" clId="{AB539D6E-9E10-4623-B5F8-BE9026C477A9}" dt="2025-02-13T08:52:35.581" v="753"/>
          <ac:spMkLst>
            <pc:docMk/>
            <pc:sldMk cId="3202024527" sldId="265"/>
            <ac:spMk id="3" creationId="{0C7D47BA-1DA5-0390-2B8D-340FFC57DAE6}"/>
          </ac:spMkLst>
        </pc:spChg>
      </pc:sldChg>
      <pc:sldChg chg="addSp modSp mod">
        <pc:chgData name="Navya Sri" userId="0ca77b7b23dec3a4" providerId="LiveId" clId="{AB539D6E-9E10-4623-B5F8-BE9026C477A9}" dt="2025-02-13T09:00:29.995" v="824" actId="113"/>
        <pc:sldMkLst>
          <pc:docMk/>
          <pc:sldMk cId="3819043843" sldId="2146847057"/>
        </pc:sldMkLst>
        <pc:spChg chg="mod">
          <ac:chgData name="Navya Sri" userId="0ca77b7b23dec3a4" providerId="LiveId" clId="{AB539D6E-9E10-4623-B5F8-BE9026C477A9}" dt="2025-02-13T09:00:29.995" v="824" actId="113"/>
          <ac:spMkLst>
            <pc:docMk/>
            <pc:sldMk cId="3819043843" sldId="2146847057"/>
            <ac:spMk id="3" creationId="{AB679E23-F86A-AFA9-FE9C-7F5A518E8198}"/>
          </ac:spMkLst>
        </pc:spChg>
        <pc:spChg chg="add">
          <ac:chgData name="Navya Sri" userId="0ca77b7b23dec3a4" providerId="LiveId" clId="{AB539D6E-9E10-4623-B5F8-BE9026C477A9}" dt="2025-02-13T08:59:48.434" v="812"/>
          <ac:spMkLst>
            <pc:docMk/>
            <pc:sldMk cId="3819043843" sldId="2146847057"/>
            <ac:spMk id="4" creationId="{DDB906D1-7FFC-4D9F-601D-15DDF17C25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485774"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AICTE- EDUNET FOUNDATION</a:t>
            </a:r>
          </a:p>
          <a:p>
            <a:r>
              <a:rPr lang="en-US" sz="2000" b="1" dirty="0">
                <a:solidFill>
                  <a:schemeClr val="accent1">
                    <a:lumMod val="75000"/>
                  </a:schemeClr>
                </a:solidFill>
                <a:latin typeface="Arial"/>
                <a:cs typeface="Arial"/>
              </a:rPr>
              <a:t>Student Name : SAMMETA NAVYA SRI</a:t>
            </a:r>
          </a:p>
          <a:p>
            <a:r>
              <a:rPr lang="en-US" sz="2000" b="1" dirty="0">
                <a:solidFill>
                  <a:schemeClr val="accent1">
                    <a:lumMod val="75000"/>
                  </a:schemeClr>
                </a:solidFill>
                <a:latin typeface="Arial"/>
                <a:cs typeface="Arial"/>
              </a:rPr>
              <a:t>College Name &amp; Department : VASIREDDY VENKATADRI INSTITUTE OF TECHNOLOGY , ELECTRONICS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b="1" dirty="0">
                <a:solidFill>
                  <a:schemeClr val="accent1"/>
                </a:solidFill>
                <a:latin typeface="Arial" panose="020B0604020202020204" pitchFamily="34" charset="0"/>
                <a:cs typeface="Arial" panose="020B0604020202020204" pitchFamily="34" charset="0"/>
              </a:rPr>
              <a:t>Problem Statement</a:t>
            </a:r>
            <a:endParaRPr lang="en-US" dirty="0"/>
          </a:p>
        </p:txBody>
      </p:sp>
      <p:sp>
        <p:nvSpPr>
          <p:cNvPr id="8" name="Content Placeholder 7">
            <a:extLst>
              <a:ext uri="{FF2B5EF4-FFF2-40B4-BE49-F238E27FC236}">
                <a16:creationId xmlns:a16="http://schemas.microsoft.com/office/drawing/2014/main" id="{208AAFBD-BED5-EA01-E8BF-DA4642D49422}"/>
              </a:ext>
            </a:extLst>
          </p:cNvPr>
          <p:cNvSpPr>
            <a:spLocks noGrp="1"/>
          </p:cNvSpPr>
          <p:nvPr>
            <p:ph idx="1"/>
          </p:nvPr>
        </p:nvSpPr>
        <p:spPr/>
        <p:txBody>
          <a:bodyPr>
            <a:normAutofit/>
          </a:bodyPr>
          <a:lstStyle/>
          <a:p>
            <a:pPr algn="just"/>
            <a:r>
              <a:rPr lang="en-US" sz="2800" dirty="0"/>
              <a:t>How to develop a steganographic system that allows for secure, robust, and imperceptible hiding of data within digital images, addressing the limitations of current basic implementations like limited capacity, weak security, lack of error handling, and platform dependency.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452" y="108737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2452" y="1087378"/>
            <a:ext cx="11612704" cy="5563973"/>
          </a:xfrm>
        </p:spPr>
        <p:txBody>
          <a:bodyPr vert="horz" lIns="91440" tIns="45720" rIns="91440" bIns="45720" rtlCol="0" anchor="ctr">
            <a:noAutofit/>
          </a:bodyPr>
          <a:lstStyle/>
          <a:p>
            <a:pPr marL="0" indent="0" algn="just">
              <a:buNone/>
            </a:pPr>
            <a:r>
              <a:rPr lang="en-IN" sz="2400" b="1" dirty="0">
                <a:latin typeface="Arial" panose="020B0604020202020204" pitchFamily="34" charset="0"/>
                <a:cs typeface="Arial" panose="020B0604020202020204" pitchFamily="34" charset="0"/>
              </a:rPr>
              <a:t>Libraries:</a:t>
            </a:r>
            <a:r>
              <a:rPr lang="en-US" sz="2400" b="1" dirty="0">
                <a:latin typeface="Arial" panose="020B0604020202020204" pitchFamily="34" charset="0"/>
                <a:cs typeface="Arial" panose="020B0604020202020204" pitchFamily="34" charset="0"/>
              </a:rPr>
              <a:t>OpenCV :</a:t>
            </a: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(Open Source Computer Vision Library) is a crucial library for the code you provided. It's the workhorse for handling the image-related tasks . This library is used for image processing, specifically reading and writing </a:t>
            </a:r>
            <a:r>
              <a:rPr lang="en-IN" sz="2000" dirty="0">
                <a:latin typeface="Arial" panose="020B0604020202020204" pitchFamily="34" charset="0"/>
                <a:cs typeface="Arial" panose="020B0604020202020204" pitchFamily="34" charset="0"/>
              </a:rPr>
              <a:t>image files . Main functions are load images , Manipulates image pixels, saves the hiding data. OpenCV has  a Image Reading , Image writing , pixel </a:t>
            </a:r>
            <a:r>
              <a:rPr lang="en-IN" sz="2000" dirty="0" err="1">
                <a:latin typeface="Arial" panose="020B0604020202020204" pitchFamily="34" charset="0"/>
                <a:cs typeface="Arial" panose="020B0604020202020204" pitchFamily="34" charset="0"/>
              </a:rPr>
              <a:t>acsess</a:t>
            </a:r>
            <a:r>
              <a:rPr lang="en-IN" sz="2000" dirty="0">
                <a:latin typeface="Arial" panose="020B0604020202020204" pitchFamily="34" charset="0"/>
                <a:cs typeface="Arial" panose="020B0604020202020204" pitchFamily="34" charset="0"/>
              </a:rPr>
              <a:t> which is essential for steganography</a:t>
            </a:r>
          </a:p>
          <a:p>
            <a:pPr marL="0" indent="0" algn="just">
              <a:buNone/>
            </a:pPr>
            <a:r>
              <a:rPr lang="en-IN" sz="20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Platform:</a:t>
            </a:r>
            <a:r>
              <a:rPr lang="en-US" sz="2400" b="1" dirty="0">
                <a:latin typeface="Arial" panose="020B0604020202020204" pitchFamily="34" charset="0"/>
                <a:cs typeface="Arial" panose="020B0604020202020204" pitchFamily="34" charset="0"/>
              </a:rPr>
              <a:t>Python:</a:t>
            </a: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code is written in Python. You'll need a Python interpreter installed on your system to run it. To run Python code, you need a Python interpreter. This is a program that reads and executes your Python code. Python code runs </a:t>
            </a:r>
            <a:r>
              <a:rPr lang="en-US" sz="2000" i="1" dirty="0">
                <a:latin typeface="Arial" panose="020B0604020202020204" pitchFamily="34" charset="0"/>
                <a:cs typeface="Arial" panose="020B0604020202020204" pitchFamily="34" charset="0"/>
              </a:rPr>
              <a:t>on</a:t>
            </a:r>
            <a:r>
              <a:rPr lang="en-US" sz="2000" dirty="0">
                <a:latin typeface="Arial" panose="020B0604020202020204" pitchFamily="34" charset="0"/>
                <a:cs typeface="Arial" panose="020B0604020202020204" pitchFamily="34" charset="0"/>
              </a:rPr>
              <a:t> an operating system (like Windows, macOS, Linux). The OS provides the environment for the Python interpreter to work. While the </a:t>
            </a:r>
            <a:r>
              <a:rPr lang="en-US" sz="2000" i="1" dirty="0">
                <a:latin typeface="Arial" panose="020B0604020202020204" pitchFamily="34" charset="0"/>
                <a:cs typeface="Arial" panose="020B0604020202020204" pitchFamily="34" charset="0"/>
              </a:rPr>
              <a:t>core</a:t>
            </a:r>
            <a:r>
              <a:rPr lang="en-US" sz="2000" dirty="0">
                <a:latin typeface="Arial" panose="020B0604020202020204" pitchFamily="34" charset="0"/>
                <a:cs typeface="Arial" panose="020B0604020202020204" pitchFamily="34" charset="0"/>
              </a:rPr>
              <a:t> Python language is cross-platform (meaning the same Python code can often run on different OSs), there can be platform-specific dependencies..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966039"/>
          </a:xfrm>
        </p:spPr>
        <p:txBody>
          <a:bodyPr>
            <a:normAutofit fontScale="92500" lnSpcReduction="20000"/>
          </a:bodyPr>
          <a:lstStyle/>
          <a:p>
            <a:pPr marL="0" indent="0">
              <a:buNone/>
            </a:pPr>
            <a:r>
              <a:rPr lang="en-IN" sz="2000" b="1" dirty="0"/>
              <a:t>Enhanced Security Measures:</a:t>
            </a:r>
          </a:p>
          <a:p>
            <a:pPr marL="0" indent="0" algn="just">
              <a:buNone/>
            </a:pPr>
            <a:r>
              <a:rPr lang="en-US" sz="2000" b="1" dirty="0"/>
              <a:t>Advanced Encryption Integration:</a:t>
            </a:r>
            <a:r>
              <a:rPr lang="en-US" sz="2000" dirty="0"/>
              <a:t> Instead of just simple LSB modification, the project could incorporate robust cryptographic algorithms (like AES or RSA) </a:t>
            </a:r>
            <a:r>
              <a:rPr lang="en-US" sz="2000" i="1" dirty="0"/>
              <a:t>before</a:t>
            </a:r>
            <a:r>
              <a:rPr lang="en-US" sz="2000" dirty="0"/>
              <a:t> embedding the data. This adds an extra layer of security, making it much harder to retrieve the hidden message even if the steganography is detected. </a:t>
            </a:r>
            <a:r>
              <a:rPr lang="en-US" sz="2000" b="1" dirty="0"/>
              <a:t>Steganalysis Resistance: </a:t>
            </a:r>
            <a:r>
              <a:rPr lang="en-US" sz="2000" dirty="0"/>
              <a:t>The project could specifically target and address known steganalysis techniques. This could involve using techniques like: Minimizing Statistical Anomalies: Algorithms that carefully analyze and adjust pixel changes to avoid statistical detection.</a:t>
            </a:r>
          </a:p>
          <a:p>
            <a:pPr marL="0" indent="0" algn="just">
              <a:buNone/>
            </a:pPr>
            <a:r>
              <a:rPr lang="en-US" sz="2000" b="1" dirty="0"/>
              <a:t>Adaptive Embedding</a:t>
            </a:r>
            <a:r>
              <a:rPr lang="en-US" sz="2000" dirty="0"/>
              <a:t>: Dynamically altering the embedding process based on the image content to make detection more difficult.   </a:t>
            </a:r>
          </a:p>
          <a:p>
            <a:pPr marL="0" indent="0" algn="just">
              <a:buNone/>
            </a:pPr>
            <a:r>
              <a:rPr lang="en-US" sz="2000" b="1" dirty="0"/>
              <a:t>Optimized Embedding Algorithms</a:t>
            </a:r>
            <a:r>
              <a:rPr lang="en-US" sz="2000" dirty="0"/>
              <a:t>: Developing new or improved algorithms that can hide more data without significantly affecting image quality. This could involve exploring more complex pixel manipulation techniques or using transform domains more effectively.   </a:t>
            </a:r>
          </a:p>
          <a:p>
            <a:pPr marL="0" indent="0" algn="just">
              <a:buNone/>
            </a:pPr>
            <a:r>
              <a:rPr lang="en-US" sz="2000" b="1" dirty="0"/>
              <a:t>Compression Techniques: </a:t>
            </a:r>
            <a:r>
              <a:rPr lang="en-US" sz="2000" dirty="0"/>
              <a:t>Compressing the message before embedding it can allow for hiding larger amounts of data.  </a:t>
            </a:r>
          </a:p>
          <a:p>
            <a:pPr marL="0" indent="0" algn="just">
              <a:buNone/>
            </a:pPr>
            <a:r>
              <a:rPr lang="en-US" sz="2000" dirty="0"/>
              <a:t> </a:t>
            </a:r>
            <a:r>
              <a:rPr lang="en-US" sz="2000" b="1" dirty="0"/>
              <a:t>Parallel Processing: </a:t>
            </a:r>
            <a:r>
              <a:rPr lang="en-US" sz="2000" dirty="0"/>
              <a:t>Utilizing parallel processing or GPU acceleration to speed up the embedding and extraction processes, making the steganography more practical for large files or real-time applications.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dirty="0"/>
              <a:t>Organizations and businesses:</a:t>
            </a:r>
          </a:p>
          <a:p>
            <a:r>
              <a:rPr lang="en-US" b="1" dirty="0"/>
              <a:t>Corporations: </a:t>
            </a:r>
            <a:r>
              <a:rPr lang="en-US" dirty="0"/>
              <a:t>To protect trade secrets, intellectual property, and confidential business information.</a:t>
            </a:r>
          </a:p>
          <a:p>
            <a:r>
              <a:rPr lang="en-US" dirty="0"/>
              <a:t>Government agencies: For secure communication and covert operations.</a:t>
            </a:r>
          </a:p>
          <a:p>
            <a:r>
              <a:rPr lang="en-US" dirty="0"/>
              <a:t>Law enforcement: For investigations and evidence gathering.</a:t>
            </a:r>
          </a:p>
          <a:p>
            <a:r>
              <a:rPr lang="en-US" dirty="0"/>
              <a:t>Healthcare providers: To secure patient data and medical records.</a:t>
            </a:r>
          </a:p>
          <a:p>
            <a:r>
              <a:rPr lang="en-US" b="1" dirty="0"/>
              <a:t>Financial institutions: </a:t>
            </a:r>
            <a:r>
              <a:rPr lang="en-US" dirty="0"/>
              <a:t>To protect sensitive financial information.</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Conclude your project concerning your problem statement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577</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Navya Sri</cp:lastModifiedBy>
  <cp:revision>25</cp:revision>
  <dcterms:created xsi:type="dcterms:W3CDTF">2021-05-26T16:50:10Z</dcterms:created>
  <dcterms:modified xsi:type="dcterms:W3CDTF">2025-02-13T09:00:35Z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