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7625592"/>
            <a:ext cx="4340225" cy="2661920"/>
          </a:xfrm>
          <a:custGeom>
            <a:avLst/>
            <a:gdLst/>
            <a:ahLst/>
            <a:cxnLst/>
            <a:rect l="l" t="t" r="r" b="b"/>
            <a:pathLst>
              <a:path w="4340225" h="2661920">
                <a:moveTo>
                  <a:pt x="4339597" y="2661407"/>
                </a:moveTo>
                <a:lnTo>
                  <a:pt x="0" y="2661407"/>
                </a:lnTo>
                <a:lnTo>
                  <a:pt x="0" y="0"/>
                </a:lnTo>
                <a:lnTo>
                  <a:pt x="260662" y="0"/>
                </a:lnTo>
                <a:lnTo>
                  <a:pt x="309475" y="3284"/>
                </a:lnTo>
                <a:lnTo>
                  <a:pt x="356293" y="12851"/>
                </a:lnTo>
                <a:lnTo>
                  <a:pt x="400685" y="28270"/>
                </a:lnTo>
                <a:lnTo>
                  <a:pt x="442225" y="49115"/>
                </a:lnTo>
                <a:lnTo>
                  <a:pt x="480483" y="74956"/>
                </a:lnTo>
                <a:lnTo>
                  <a:pt x="515030" y="105364"/>
                </a:lnTo>
                <a:lnTo>
                  <a:pt x="545439" y="139911"/>
                </a:lnTo>
                <a:lnTo>
                  <a:pt x="571279" y="178169"/>
                </a:lnTo>
                <a:lnTo>
                  <a:pt x="592124" y="219709"/>
                </a:lnTo>
                <a:lnTo>
                  <a:pt x="607544" y="264101"/>
                </a:lnTo>
                <a:lnTo>
                  <a:pt x="617110" y="310919"/>
                </a:lnTo>
                <a:lnTo>
                  <a:pt x="620395" y="359732"/>
                </a:lnTo>
                <a:lnTo>
                  <a:pt x="620395" y="895040"/>
                </a:lnTo>
                <a:lnTo>
                  <a:pt x="623679" y="943854"/>
                </a:lnTo>
                <a:lnTo>
                  <a:pt x="633245" y="990671"/>
                </a:lnTo>
                <a:lnTo>
                  <a:pt x="648664" y="1035064"/>
                </a:lnTo>
                <a:lnTo>
                  <a:pt x="669509" y="1076604"/>
                </a:lnTo>
                <a:lnTo>
                  <a:pt x="695349" y="1114862"/>
                </a:lnTo>
                <a:lnTo>
                  <a:pt x="725758" y="1149409"/>
                </a:lnTo>
                <a:lnTo>
                  <a:pt x="760305" y="1179818"/>
                </a:lnTo>
                <a:lnTo>
                  <a:pt x="798563" y="1205659"/>
                </a:lnTo>
                <a:lnTo>
                  <a:pt x="840103" y="1226503"/>
                </a:lnTo>
                <a:lnTo>
                  <a:pt x="884496" y="1241923"/>
                </a:lnTo>
                <a:lnTo>
                  <a:pt x="931314" y="1251489"/>
                </a:lnTo>
                <a:lnTo>
                  <a:pt x="980127" y="1254773"/>
                </a:lnTo>
                <a:lnTo>
                  <a:pt x="2675750" y="1254773"/>
                </a:lnTo>
                <a:lnTo>
                  <a:pt x="2723035" y="1257892"/>
                </a:lnTo>
                <a:lnTo>
                  <a:pt x="2769110" y="1267097"/>
                </a:lnTo>
                <a:lnTo>
                  <a:pt x="2813415" y="1282156"/>
                </a:lnTo>
                <a:lnTo>
                  <a:pt x="2855391" y="1302836"/>
                </a:lnTo>
                <a:lnTo>
                  <a:pt x="2894479" y="1328907"/>
                </a:lnTo>
                <a:lnTo>
                  <a:pt x="2930120" y="1360137"/>
                </a:lnTo>
                <a:lnTo>
                  <a:pt x="2961350" y="1395779"/>
                </a:lnTo>
                <a:lnTo>
                  <a:pt x="2987421" y="1434867"/>
                </a:lnTo>
                <a:lnTo>
                  <a:pt x="3008101" y="1476844"/>
                </a:lnTo>
                <a:lnTo>
                  <a:pt x="3023159" y="1521149"/>
                </a:lnTo>
                <a:lnTo>
                  <a:pt x="3032363" y="1567224"/>
                </a:lnTo>
                <a:lnTo>
                  <a:pt x="3035483" y="1614509"/>
                </a:lnTo>
                <a:lnTo>
                  <a:pt x="3035483" y="2077070"/>
                </a:lnTo>
                <a:lnTo>
                  <a:pt x="3038602" y="2124356"/>
                </a:lnTo>
                <a:lnTo>
                  <a:pt x="3047808" y="2170431"/>
                </a:lnTo>
                <a:lnTo>
                  <a:pt x="3062866" y="2214736"/>
                </a:lnTo>
                <a:lnTo>
                  <a:pt x="3083547" y="2256713"/>
                </a:lnTo>
                <a:lnTo>
                  <a:pt x="3109618" y="2295802"/>
                </a:lnTo>
                <a:lnTo>
                  <a:pt x="3140848" y="2331444"/>
                </a:lnTo>
                <a:lnTo>
                  <a:pt x="3176490" y="2362673"/>
                </a:lnTo>
                <a:lnTo>
                  <a:pt x="3215580" y="2388744"/>
                </a:lnTo>
                <a:lnTo>
                  <a:pt x="3257557" y="2409424"/>
                </a:lnTo>
                <a:lnTo>
                  <a:pt x="3301862" y="2424482"/>
                </a:lnTo>
                <a:lnTo>
                  <a:pt x="3347937" y="2433687"/>
                </a:lnTo>
                <a:lnTo>
                  <a:pt x="3395223" y="2436807"/>
                </a:lnTo>
                <a:lnTo>
                  <a:pt x="4006386" y="2436807"/>
                </a:lnTo>
                <a:lnTo>
                  <a:pt x="4053670" y="2439926"/>
                </a:lnTo>
                <a:lnTo>
                  <a:pt x="4099745" y="2449130"/>
                </a:lnTo>
                <a:lnTo>
                  <a:pt x="4144050" y="2464188"/>
                </a:lnTo>
                <a:lnTo>
                  <a:pt x="4186026" y="2484869"/>
                </a:lnTo>
                <a:lnTo>
                  <a:pt x="4225115" y="2510939"/>
                </a:lnTo>
                <a:lnTo>
                  <a:pt x="4260756" y="2542169"/>
                </a:lnTo>
                <a:lnTo>
                  <a:pt x="4291986" y="2577810"/>
                </a:lnTo>
                <a:lnTo>
                  <a:pt x="4318056" y="2616899"/>
                </a:lnTo>
                <a:lnTo>
                  <a:pt x="4338737" y="2658875"/>
                </a:lnTo>
                <a:lnTo>
                  <a:pt x="4339597" y="2661407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6138722"/>
            <a:ext cx="9058275" cy="4148454"/>
          </a:xfrm>
          <a:custGeom>
            <a:avLst/>
            <a:gdLst/>
            <a:ahLst/>
            <a:cxnLst/>
            <a:rect l="l" t="t" r="r" b="b"/>
            <a:pathLst>
              <a:path w="9058275" h="4148454">
                <a:moveTo>
                  <a:pt x="2949308" y="1541767"/>
                </a:moveTo>
                <a:lnTo>
                  <a:pt x="2946184" y="1494485"/>
                </a:lnTo>
                <a:lnTo>
                  <a:pt x="2936989" y="1448409"/>
                </a:lnTo>
                <a:lnTo>
                  <a:pt x="2921927" y="1404112"/>
                </a:lnTo>
                <a:lnTo>
                  <a:pt x="2901251" y="1362125"/>
                </a:lnTo>
                <a:lnTo>
                  <a:pt x="2875178" y="1323047"/>
                </a:lnTo>
                <a:lnTo>
                  <a:pt x="2843949" y="1287399"/>
                </a:lnTo>
                <a:lnTo>
                  <a:pt x="2808300" y="1256169"/>
                </a:lnTo>
                <a:lnTo>
                  <a:pt x="2769222" y="1230096"/>
                </a:lnTo>
                <a:lnTo>
                  <a:pt x="2727236" y="1209421"/>
                </a:lnTo>
                <a:lnTo>
                  <a:pt x="2682938" y="1194358"/>
                </a:lnTo>
                <a:lnTo>
                  <a:pt x="2636863" y="1185164"/>
                </a:lnTo>
                <a:lnTo>
                  <a:pt x="2589580" y="1182039"/>
                </a:lnTo>
                <a:lnTo>
                  <a:pt x="1978418" y="1182039"/>
                </a:lnTo>
                <a:lnTo>
                  <a:pt x="1931123" y="1178915"/>
                </a:lnTo>
                <a:lnTo>
                  <a:pt x="1885048" y="1169720"/>
                </a:lnTo>
                <a:lnTo>
                  <a:pt x="1840750" y="1154658"/>
                </a:lnTo>
                <a:lnTo>
                  <a:pt x="1798764" y="1133970"/>
                </a:lnTo>
                <a:lnTo>
                  <a:pt x="1759686" y="1107909"/>
                </a:lnTo>
                <a:lnTo>
                  <a:pt x="1724037" y="1076680"/>
                </a:lnTo>
                <a:lnTo>
                  <a:pt x="1692808" y="1041031"/>
                </a:lnTo>
                <a:lnTo>
                  <a:pt x="1666735" y="1001941"/>
                </a:lnTo>
                <a:lnTo>
                  <a:pt x="1646059" y="959967"/>
                </a:lnTo>
                <a:lnTo>
                  <a:pt x="1630997" y="915657"/>
                </a:lnTo>
                <a:lnTo>
                  <a:pt x="1621790" y="869581"/>
                </a:lnTo>
                <a:lnTo>
                  <a:pt x="1618678" y="822299"/>
                </a:lnTo>
                <a:lnTo>
                  <a:pt x="1618678" y="359740"/>
                </a:lnTo>
                <a:lnTo>
                  <a:pt x="1615554" y="312458"/>
                </a:lnTo>
                <a:lnTo>
                  <a:pt x="1606346" y="266382"/>
                </a:lnTo>
                <a:lnTo>
                  <a:pt x="1591297" y="222072"/>
                </a:lnTo>
                <a:lnTo>
                  <a:pt x="1570609" y="180098"/>
                </a:lnTo>
                <a:lnTo>
                  <a:pt x="1544535" y="141008"/>
                </a:lnTo>
                <a:lnTo>
                  <a:pt x="1513306" y="105371"/>
                </a:lnTo>
                <a:lnTo>
                  <a:pt x="1477670" y="74142"/>
                </a:lnTo>
                <a:lnTo>
                  <a:pt x="1438579" y="48069"/>
                </a:lnTo>
                <a:lnTo>
                  <a:pt x="1396606" y="27393"/>
                </a:lnTo>
                <a:lnTo>
                  <a:pt x="1352296" y="12331"/>
                </a:lnTo>
                <a:lnTo>
                  <a:pt x="1306220" y="3124"/>
                </a:lnTo>
                <a:lnTo>
                  <a:pt x="1258938" y="0"/>
                </a:lnTo>
                <a:lnTo>
                  <a:pt x="0" y="0"/>
                </a:lnTo>
                <a:lnTo>
                  <a:pt x="0" y="1418450"/>
                </a:lnTo>
                <a:lnTo>
                  <a:pt x="436664" y="1418450"/>
                </a:lnTo>
                <a:lnTo>
                  <a:pt x="483946" y="1421561"/>
                </a:lnTo>
                <a:lnTo>
                  <a:pt x="530021" y="1430769"/>
                </a:lnTo>
                <a:lnTo>
                  <a:pt x="574332" y="1445831"/>
                </a:lnTo>
                <a:lnTo>
                  <a:pt x="616305" y="1466507"/>
                </a:lnTo>
                <a:lnTo>
                  <a:pt x="655396" y="1492580"/>
                </a:lnTo>
                <a:lnTo>
                  <a:pt x="691032" y="1523809"/>
                </a:lnTo>
                <a:lnTo>
                  <a:pt x="722261" y="1559445"/>
                </a:lnTo>
                <a:lnTo>
                  <a:pt x="748334" y="1598536"/>
                </a:lnTo>
                <a:lnTo>
                  <a:pt x="769010" y="1640509"/>
                </a:lnTo>
                <a:lnTo>
                  <a:pt x="784072" y="1684820"/>
                </a:lnTo>
                <a:lnTo>
                  <a:pt x="793280" y="1730895"/>
                </a:lnTo>
                <a:lnTo>
                  <a:pt x="796391" y="1778177"/>
                </a:lnTo>
                <a:lnTo>
                  <a:pt x="796391" y="2240737"/>
                </a:lnTo>
                <a:lnTo>
                  <a:pt x="799680" y="2289556"/>
                </a:lnTo>
                <a:lnTo>
                  <a:pt x="809244" y="2336381"/>
                </a:lnTo>
                <a:lnTo>
                  <a:pt x="824661" y="2380767"/>
                </a:lnTo>
                <a:lnTo>
                  <a:pt x="845515" y="2422309"/>
                </a:lnTo>
                <a:lnTo>
                  <a:pt x="871359" y="2460561"/>
                </a:lnTo>
                <a:lnTo>
                  <a:pt x="901763" y="2495118"/>
                </a:lnTo>
                <a:lnTo>
                  <a:pt x="936307" y="2525522"/>
                </a:lnTo>
                <a:lnTo>
                  <a:pt x="974572" y="2551366"/>
                </a:lnTo>
                <a:lnTo>
                  <a:pt x="1016114" y="2572207"/>
                </a:lnTo>
                <a:lnTo>
                  <a:pt x="1060500" y="2587625"/>
                </a:lnTo>
                <a:lnTo>
                  <a:pt x="1107325" y="2597200"/>
                </a:lnTo>
                <a:lnTo>
                  <a:pt x="1156131" y="2600477"/>
                </a:lnTo>
                <a:lnTo>
                  <a:pt x="2589580" y="2600477"/>
                </a:lnTo>
                <a:lnTo>
                  <a:pt x="2636863" y="2597366"/>
                </a:lnTo>
                <a:lnTo>
                  <a:pt x="2682938" y="2588158"/>
                </a:lnTo>
                <a:lnTo>
                  <a:pt x="2727236" y="2573096"/>
                </a:lnTo>
                <a:lnTo>
                  <a:pt x="2769222" y="2552420"/>
                </a:lnTo>
                <a:lnTo>
                  <a:pt x="2808300" y="2526347"/>
                </a:lnTo>
                <a:lnTo>
                  <a:pt x="2843949" y="2495118"/>
                </a:lnTo>
                <a:lnTo>
                  <a:pt x="2875178" y="2459469"/>
                </a:lnTo>
                <a:lnTo>
                  <a:pt x="2901251" y="2420391"/>
                </a:lnTo>
                <a:lnTo>
                  <a:pt x="2921927" y="2378405"/>
                </a:lnTo>
                <a:lnTo>
                  <a:pt x="2936989" y="2334107"/>
                </a:lnTo>
                <a:lnTo>
                  <a:pt x="2946184" y="2288032"/>
                </a:lnTo>
                <a:lnTo>
                  <a:pt x="2949308" y="2240737"/>
                </a:lnTo>
                <a:lnTo>
                  <a:pt x="2949308" y="1541767"/>
                </a:lnTo>
                <a:close/>
              </a:path>
              <a:path w="9058275" h="4148454">
                <a:moveTo>
                  <a:pt x="9058148" y="3914825"/>
                </a:moveTo>
                <a:lnTo>
                  <a:pt x="9054871" y="3866007"/>
                </a:lnTo>
                <a:lnTo>
                  <a:pt x="9045296" y="3819194"/>
                </a:lnTo>
                <a:lnTo>
                  <a:pt x="9029878" y="3774795"/>
                </a:lnTo>
                <a:lnTo>
                  <a:pt x="9009037" y="3733266"/>
                </a:lnTo>
                <a:lnTo>
                  <a:pt x="8983193" y="3695001"/>
                </a:lnTo>
                <a:lnTo>
                  <a:pt x="8952789" y="3660457"/>
                </a:lnTo>
                <a:lnTo>
                  <a:pt x="8918245" y="3630041"/>
                </a:lnTo>
                <a:lnTo>
                  <a:pt x="8879980" y="3604209"/>
                </a:lnTo>
                <a:lnTo>
                  <a:pt x="8838438" y="3583355"/>
                </a:lnTo>
                <a:lnTo>
                  <a:pt x="8794051" y="3567938"/>
                </a:lnTo>
                <a:lnTo>
                  <a:pt x="8747227" y="3558375"/>
                </a:lnTo>
                <a:lnTo>
                  <a:pt x="8698420" y="3555085"/>
                </a:lnTo>
                <a:lnTo>
                  <a:pt x="5672163" y="3555085"/>
                </a:lnTo>
                <a:lnTo>
                  <a:pt x="5624881" y="3551974"/>
                </a:lnTo>
                <a:lnTo>
                  <a:pt x="5578805" y="3542766"/>
                </a:lnTo>
                <a:lnTo>
                  <a:pt x="5534507" y="3527704"/>
                </a:lnTo>
                <a:lnTo>
                  <a:pt x="5492521" y="3507028"/>
                </a:lnTo>
                <a:lnTo>
                  <a:pt x="5453443" y="3480955"/>
                </a:lnTo>
                <a:lnTo>
                  <a:pt x="5417794" y="3449726"/>
                </a:lnTo>
                <a:lnTo>
                  <a:pt x="5386565" y="3414090"/>
                </a:lnTo>
                <a:lnTo>
                  <a:pt x="5360492" y="3374999"/>
                </a:lnTo>
                <a:lnTo>
                  <a:pt x="5339816" y="3333026"/>
                </a:lnTo>
                <a:lnTo>
                  <a:pt x="5324754" y="3288715"/>
                </a:lnTo>
                <a:lnTo>
                  <a:pt x="5315547" y="3242640"/>
                </a:lnTo>
                <a:lnTo>
                  <a:pt x="5312435" y="3195358"/>
                </a:lnTo>
                <a:lnTo>
                  <a:pt x="5312435" y="2732786"/>
                </a:lnTo>
                <a:lnTo>
                  <a:pt x="5309146" y="2683980"/>
                </a:lnTo>
                <a:lnTo>
                  <a:pt x="5299583" y="2637155"/>
                </a:lnTo>
                <a:lnTo>
                  <a:pt x="5284165" y="2592768"/>
                </a:lnTo>
                <a:lnTo>
                  <a:pt x="5263324" y="2551226"/>
                </a:lnTo>
                <a:lnTo>
                  <a:pt x="5237480" y="2512961"/>
                </a:lnTo>
                <a:lnTo>
                  <a:pt x="5207076" y="2478417"/>
                </a:lnTo>
                <a:lnTo>
                  <a:pt x="5172519" y="2448014"/>
                </a:lnTo>
                <a:lnTo>
                  <a:pt x="5134267" y="2422169"/>
                </a:lnTo>
                <a:lnTo>
                  <a:pt x="5092725" y="2401328"/>
                </a:lnTo>
                <a:lnTo>
                  <a:pt x="5048326" y="2385911"/>
                </a:lnTo>
                <a:lnTo>
                  <a:pt x="5001514" y="2376335"/>
                </a:lnTo>
                <a:lnTo>
                  <a:pt x="4952695" y="2373058"/>
                </a:lnTo>
                <a:lnTo>
                  <a:pt x="3519259" y="2373058"/>
                </a:lnTo>
                <a:lnTo>
                  <a:pt x="3471976" y="2376170"/>
                </a:lnTo>
                <a:lnTo>
                  <a:pt x="3425901" y="2385377"/>
                </a:lnTo>
                <a:lnTo>
                  <a:pt x="3381591" y="2400439"/>
                </a:lnTo>
                <a:lnTo>
                  <a:pt x="3339617" y="2421115"/>
                </a:lnTo>
                <a:lnTo>
                  <a:pt x="3300526" y="2447188"/>
                </a:lnTo>
                <a:lnTo>
                  <a:pt x="3264890" y="2478417"/>
                </a:lnTo>
                <a:lnTo>
                  <a:pt x="3233661" y="2514066"/>
                </a:lnTo>
                <a:lnTo>
                  <a:pt x="3207588" y="2553144"/>
                </a:lnTo>
                <a:lnTo>
                  <a:pt x="3186900" y="2595130"/>
                </a:lnTo>
                <a:lnTo>
                  <a:pt x="3171850" y="2639428"/>
                </a:lnTo>
                <a:lnTo>
                  <a:pt x="3162643" y="2685504"/>
                </a:lnTo>
                <a:lnTo>
                  <a:pt x="3159518" y="2732786"/>
                </a:lnTo>
                <a:lnTo>
                  <a:pt x="3159518" y="3431768"/>
                </a:lnTo>
                <a:lnTo>
                  <a:pt x="3162643" y="3479050"/>
                </a:lnTo>
                <a:lnTo>
                  <a:pt x="3171850" y="3525126"/>
                </a:lnTo>
                <a:lnTo>
                  <a:pt x="3186900" y="3569424"/>
                </a:lnTo>
                <a:lnTo>
                  <a:pt x="3207588" y="3611410"/>
                </a:lnTo>
                <a:lnTo>
                  <a:pt x="3233661" y="3650488"/>
                </a:lnTo>
                <a:lnTo>
                  <a:pt x="3264890" y="3686137"/>
                </a:lnTo>
                <a:lnTo>
                  <a:pt x="3300526" y="3717366"/>
                </a:lnTo>
                <a:lnTo>
                  <a:pt x="3339617" y="3743439"/>
                </a:lnTo>
                <a:lnTo>
                  <a:pt x="3381591" y="3764115"/>
                </a:lnTo>
                <a:lnTo>
                  <a:pt x="3425901" y="3779177"/>
                </a:lnTo>
                <a:lnTo>
                  <a:pt x="3471976" y="3788372"/>
                </a:lnTo>
                <a:lnTo>
                  <a:pt x="3519259" y="3791496"/>
                </a:lnTo>
                <a:lnTo>
                  <a:pt x="4130421" y="3791496"/>
                </a:lnTo>
                <a:lnTo>
                  <a:pt x="4177703" y="3794620"/>
                </a:lnTo>
                <a:lnTo>
                  <a:pt x="4223778" y="3803815"/>
                </a:lnTo>
                <a:lnTo>
                  <a:pt x="4268089" y="3818877"/>
                </a:lnTo>
                <a:lnTo>
                  <a:pt x="4310062" y="3839553"/>
                </a:lnTo>
                <a:lnTo>
                  <a:pt x="4349153" y="3865626"/>
                </a:lnTo>
                <a:lnTo>
                  <a:pt x="4384789" y="3896855"/>
                </a:lnTo>
                <a:lnTo>
                  <a:pt x="4416018" y="3932504"/>
                </a:lnTo>
                <a:lnTo>
                  <a:pt x="4442091" y="3971594"/>
                </a:lnTo>
                <a:lnTo>
                  <a:pt x="4462780" y="4013568"/>
                </a:lnTo>
                <a:lnTo>
                  <a:pt x="4477829" y="4057878"/>
                </a:lnTo>
                <a:lnTo>
                  <a:pt x="4487037" y="4103941"/>
                </a:lnTo>
                <a:lnTo>
                  <a:pt x="4489958" y="4148277"/>
                </a:lnTo>
                <a:lnTo>
                  <a:pt x="9058148" y="4148277"/>
                </a:lnTo>
                <a:lnTo>
                  <a:pt x="9058148" y="3914825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4018085" y="0"/>
            <a:ext cx="4270375" cy="2098675"/>
          </a:xfrm>
          <a:custGeom>
            <a:avLst/>
            <a:gdLst/>
            <a:ahLst/>
            <a:cxnLst/>
            <a:rect l="l" t="t" r="r" b="b"/>
            <a:pathLst>
              <a:path w="4270375" h="2098675">
                <a:moveTo>
                  <a:pt x="4269913" y="2098579"/>
                </a:moveTo>
                <a:lnTo>
                  <a:pt x="4105453" y="2098579"/>
                </a:lnTo>
                <a:lnTo>
                  <a:pt x="4056639" y="2095295"/>
                </a:lnTo>
                <a:lnTo>
                  <a:pt x="4009821" y="2085729"/>
                </a:lnTo>
                <a:lnTo>
                  <a:pt x="3965427" y="2070309"/>
                </a:lnTo>
                <a:lnTo>
                  <a:pt x="3923887" y="2049465"/>
                </a:lnTo>
                <a:lnTo>
                  <a:pt x="3885628" y="2023623"/>
                </a:lnTo>
                <a:lnTo>
                  <a:pt x="3851081" y="1993215"/>
                </a:lnTo>
                <a:lnTo>
                  <a:pt x="3820672" y="1958667"/>
                </a:lnTo>
                <a:lnTo>
                  <a:pt x="3794831" y="1920408"/>
                </a:lnTo>
                <a:lnTo>
                  <a:pt x="3773986" y="1878868"/>
                </a:lnTo>
                <a:lnTo>
                  <a:pt x="3758566" y="1834475"/>
                </a:lnTo>
                <a:lnTo>
                  <a:pt x="3749000" y="1787657"/>
                </a:lnTo>
                <a:lnTo>
                  <a:pt x="3745716" y="1738843"/>
                </a:lnTo>
                <a:lnTo>
                  <a:pt x="3745716" y="1276278"/>
                </a:lnTo>
                <a:lnTo>
                  <a:pt x="3742597" y="1228993"/>
                </a:lnTo>
                <a:lnTo>
                  <a:pt x="3733392" y="1182919"/>
                </a:lnTo>
                <a:lnTo>
                  <a:pt x="3718334" y="1138614"/>
                </a:lnTo>
                <a:lnTo>
                  <a:pt x="3697654" y="1096637"/>
                </a:lnTo>
                <a:lnTo>
                  <a:pt x="3671583" y="1057549"/>
                </a:lnTo>
                <a:lnTo>
                  <a:pt x="3640354" y="1021907"/>
                </a:lnTo>
                <a:lnTo>
                  <a:pt x="3604713" y="990678"/>
                </a:lnTo>
                <a:lnTo>
                  <a:pt x="3565624" y="964607"/>
                </a:lnTo>
                <a:lnTo>
                  <a:pt x="3523648" y="943927"/>
                </a:lnTo>
                <a:lnTo>
                  <a:pt x="3479343" y="928869"/>
                </a:lnTo>
                <a:lnTo>
                  <a:pt x="3433269" y="919665"/>
                </a:lnTo>
                <a:lnTo>
                  <a:pt x="3385984" y="916545"/>
                </a:lnTo>
                <a:lnTo>
                  <a:pt x="359732" y="916545"/>
                </a:lnTo>
                <a:lnTo>
                  <a:pt x="310919" y="913261"/>
                </a:lnTo>
                <a:lnTo>
                  <a:pt x="264101" y="903694"/>
                </a:lnTo>
                <a:lnTo>
                  <a:pt x="219708" y="888274"/>
                </a:lnTo>
                <a:lnTo>
                  <a:pt x="178168" y="867429"/>
                </a:lnTo>
                <a:lnTo>
                  <a:pt x="139910" y="841588"/>
                </a:lnTo>
                <a:lnTo>
                  <a:pt x="105363" y="811180"/>
                </a:lnTo>
                <a:lnTo>
                  <a:pt x="74955" y="776632"/>
                </a:lnTo>
                <a:lnTo>
                  <a:pt x="49114" y="738374"/>
                </a:lnTo>
                <a:lnTo>
                  <a:pt x="28269" y="696833"/>
                </a:lnTo>
                <a:lnTo>
                  <a:pt x="12850" y="652440"/>
                </a:lnTo>
                <a:lnTo>
                  <a:pt x="3284" y="605622"/>
                </a:lnTo>
                <a:lnTo>
                  <a:pt x="0" y="556809"/>
                </a:lnTo>
                <a:lnTo>
                  <a:pt x="0" y="0"/>
                </a:lnTo>
                <a:lnTo>
                  <a:pt x="4269913" y="0"/>
                </a:lnTo>
                <a:lnTo>
                  <a:pt x="4269913" y="2098579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5473625" y="1028694"/>
            <a:ext cx="2814955" cy="2600960"/>
          </a:xfrm>
          <a:custGeom>
            <a:avLst/>
            <a:gdLst/>
            <a:ahLst/>
            <a:cxnLst/>
            <a:rect l="l" t="t" r="r" b="b"/>
            <a:pathLst>
              <a:path w="2814955" h="2600960">
                <a:moveTo>
                  <a:pt x="359732" y="0"/>
                </a:moveTo>
                <a:lnTo>
                  <a:pt x="1793173" y="0"/>
                </a:lnTo>
                <a:lnTo>
                  <a:pt x="1841987" y="3283"/>
                </a:lnTo>
                <a:lnTo>
                  <a:pt x="1888806" y="12850"/>
                </a:lnTo>
                <a:lnTo>
                  <a:pt x="1933199" y="28269"/>
                </a:lnTo>
                <a:lnTo>
                  <a:pt x="1974740" y="49114"/>
                </a:lnTo>
                <a:lnTo>
                  <a:pt x="2012998" y="74955"/>
                </a:lnTo>
                <a:lnTo>
                  <a:pt x="2047546" y="105364"/>
                </a:lnTo>
                <a:lnTo>
                  <a:pt x="2077955" y="139912"/>
                </a:lnTo>
                <a:lnTo>
                  <a:pt x="2103796" y="178170"/>
                </a:lnTo>
                <a:lnTo>
                  <a:pt x="2124640" y="219710"/>
                </a:lnTo>
                <a:lnTo>
                  <a:pt x="2140060" y="264104"/>
                </a:lnTo>
                <a:lnTo>
                  <a:pt x="2149626" y="310922"/>
                </a:lnTo>
                <a:lnTo>
                  <a:pt x="2152910" y="359736"/>
                </a:lnTo>
                <a:lnTo>
                  <a:pt x="2152910" y="822300"/>
                </a:lnTo>
                <a:lnTo>
                  <a:pt x="2156030" y="869585"/>
                </a:lnTo>
                <a:lnTo>
                  <a:pt x="2165234" y="915660"/>
                </a:lnTo>
                <a:lnTo>
                  <a:pt x="2180293" y="959965"/>
                </a:lnTo>
                <a:lnTo>
                  <a:pt x="2200973" y="1001941"/>
                </a:lnTo>
                <a:lnTo>
                  <a:pt x="2227043" y="1041030"/>
                </a:lnTo>
                <a:lnTo>
                  <a:pt x="2258273" y="1076671"/>
                </a:lnTo>
                <a:lnTo>
                  <a:pt x="2293914" y="1107901"/>
                </a:lnTo>
                <a:lnTo>
                  <a:pt x="2333002" y="1133971"/>
                </a:lnTo>
                <a:lnTo>
                  <a:pt x="2374978" y="1154651"/>
                </a:lnTo>
                <a:lnTo>
                  <a:pt x="2419283" y="1169709"/>
                </a:lnTo>
                <a:lnTo>
                  <a:pt x="2465357" y="1178914"/>
                </a:lnTo>
                <a:lnTo>
                  <a:pt x="2512642" y="1182033"/>
                </a:lnTo>
                <a:lnTo>
                  <a:pt x="2814374" y="1182033"/>
                </a:lnTo>
                <a:lnTo>
                  <a:pt x="2814374" y="2600475"/>
                </a:lnTo>
                <a:lnTo>
                  <a:pt x="1690367" y="2600475"/>
                </a:lnTo>
                <a:lnTo>
                  <a:pt x="1643082" y="2597355"/>
                </a:lnTo>
                <a:lnTo>
                  <a:pt x="1597008" y="2588150"/>
                </a:lnTo>
                <a:lnTo>
                  <a:pt x="1552703" y="2573091"/>
                </a:lnTo>
                <a:lnTo>
                  <a:pt x="1510727" y="2552411"/>
                </a:lnTo>
                <a:lnTo>
                  <a:pt x="1471639" y="2526340"/>
                </a:lnTo>
                <a:lnTo>
                  <a:pt x="1435998" y="2495110"/>
                </a:lnTo>
                <a:lnTo>
                  <a:pt x="1404768" y="2459468"/>
                </a:lnTo>
                <a:lnTo>
                  <a:pt x="1378697" y="2420380"/>
                </a:lnTo>
                <a:lnTo>
                  <a:pt x="1358017" y="2378403"/>
                </a:lnTo>
                <a:lnTo>
                  <a:pt x="1342959" y="2334098"/>
                </a:lnTo>
                <a:lnTo>
                  <a:pt x="1333754" y="2288023"/>
                </a:lnTo>
                <a:lnTo>
                  <a:pt x="1330635" y="2240738"/>
                </a:lnTo>
                <a:lnTo>
                  <a:pt x="1330635" y="1778177"/>
                </a:lnTo>
                <a:lnTo>
                  <a:pt x="1327515" y="1730892"/>
                </a:lnTo>
                <a:lnTo>
                  <a:pt x="1318310" y="1684817"/>
                </a:lnTo>
                <a:lnTo>
                  <a:pt x="1303251" y="1640511"/>
                </a:lnTo>
                <a:lnTo>
                  <a:pt x="1282571" y="1598535"/>
                </a:lnTo>
                <a:lnTo>
                  <a:pt x="1256500" y="1559446"/>
                </a:lnTo>
                <a:lnTo>
                  <a:pt x="1225270" y="1523804"/>
                </a:lnTo>
                <a:lnTo>
                  <a:pt x="1189628" y="1492574"/>
                </a:lnTo>
                <a:lnTo>
                  <a:pt x="1150538" y="1466503"/>
                </a:lnTo>
                <a:lnTo>
                  <a:pt x="1108561" y="1445823"/>
                </a:lnTo>
                <a:lnTo>
                  <a:pt x="1064256" y="1430765"/>
                </a:lnTo>
                <a:lnTo>
                  <a:pt x="1018180" y="1421560"/>
                </a:lnTo>
                <a:lnTo>
                  <a:pt x="970895" y="1418441"/>
                </a:lnTo>
                <a:lnTo>
                  <a:pt x="359732" y="1418441"/>
                </a:lnTo>
                <a:lnTo>
                  <a:pt x="312447" y="1415322"/>
                </a:lnTo>
                <a:lnTo>
                  <a:pt x="266372" y="1406117"/>
                </a:lnTo>
                <a:lnTo>
                  <a:pt x="222067" y="1391059"/>
                </a:lnTo>
                <a:lnTo>
                  <a:pt x="180091" y="1370379"/>
                </a:lnTo>
                <a:lnTo>
                  <a:pt x="141003" y="1344308"/>
                </a:lnTo>
                <a:lnTo>
                  <a:pt x="105361" y="1313079"/>
                </a:lnTo>
                <a:lnTo>
                  <a:pt x="74132" y="1277437"/>
                </a:lnTo>
                <a:lnTo>
                  <a:pt x="48061" y="1238349"/>
                </a:lnTo>
                <a:lnTo>
                  <a:pt x="27381" y="1196372"/>
                </a:lnTo>
                <a:lnTo>
                  <a:pt x="12323" y="1152067"/>
                </a:lnTo>
                <a:lnTo>
                  <a:pt x="3119" y="1105993"/>
                </a:lnTo>
                <a:lnTo>
                  <a:pt x="0" y="1058708"/>
                </a:lnTo>
                <a:lnTo>
                  <a:pt x="0" y="359736"/>
                </a:lnTo>
                <a:lnTo>
                  <a:pt x="3119" y="312451"/>
                </a:lnTo>
                <a:lnTo>
                  <a:pt x="12323" y="266376"/>
                </a:lnTo>
                <a:lnTo>
                  <a:pt x="27381" y="222071"/>
                </a:lnTo>
                <a:lnTo>
                  <a:pt x="48061" y="180095"/>
                </a:lnTo>
                <a:lnTo>
                  <a:pt x="74132" y="141006"/>
                </a:lnTo>
                <a:lnTo>
                  <a:pt x="105361" y="105364"/>
                </a:lnTo>
                <a:lnTo>
                  <a:pt x="141003" y="74134"/>
                </a:lnTo>
                <a:lnTo>
                  <a:pt x="180091" y="48064"/>
                </a:lnTo>
                <a:lnTo>
                  <a:pt x="222067" y="27383"/>
                </a:lnTo>
                <a:lnTo>
                  <a:pt x="266372" y="12324"/>
                </a:lnTo>
                <a:lnTo>
                  <a:pt x="312447" y="3119"/>
                </a:lnTo>
                <a:lnTo>
                  <a:pt x="359732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6495377" y="7120455"/>
            <a:ext cx="1793239" cy="3166745"/>
          </a:xfrm>
          <a:custGeom>
            <a:avLst/>
            <a:gdLst/>
            <a:ahLst/>
            <a:cxnLst/>
            <a:rect l="l" t="t" r="r" b="b"/>
            <a:pathLst>
              <a:path w="1793240" h="3166745">
                <a:moveTo>
                  <a:pt x="1792622" y="0"/>
                </a:moveTo>
                <a:lnTo>
                  <a:pt x="1792622" y="3166544"/>
                </a:lnTo>
                <a:lnTo>
                  <a:pt x="0" y="3166544"/>
                </a:lnTo>
                <a:lnTo>
                  <a:pt x="0" y="2774819"/>
                </a:lnTo>
                <a:lnTo>
                  <a:pt x="3284" y="2726006"/>
                </a:lnTo>
                <a:lnTo>
                  <a:pt x="12850" y="2679189"/>
                </a:lnTo>
                <a:lnTo>
                  <a:pt x="28270" y="2634796"/>
                </a:lnTo>
                <a:lnTo>
                  <a:pt x="49115" y="2593257"/>
                </a:lnTo>
                <a:lnTo>
                  <a:pt x="74955" y="2554999"/>
                </a:lnTo>
                <a:lnTo>
                  <a:pt x="105364" y="2520451"/>
                </a:lnTo>
                <a:lnTo>
                  <a:pt x="139911" y="2490043"/>
                </a:lnTo>
                <a:lnTo>
                  <a:pt x="178169" y="2464202"/>
                </a:lnTo>
                <a:lnTo>
                  <a:pt x="219709" y="2443358"/>
                </a:lnTo>
                <a:lnTo>
                  <a:pt x="264102" y="2427938"/>
                </a:lnTo>
                <a:lnTo>
                  <a:pt x="310919" y="2418372"/>
                </a:lnTo>
                <a:lnTo>
                  <a:pt x="359732" y="2415087"/>
                </a:lnTo>
                <a:lnTo>
                  <a:pt x="895040" y="2415087"/>
                </a:lnTo>
                <a:lnTo>
                  <a:pt x="943854" y="2411803"/>
                </a:lnTo>
                <a:lnTo>
                  <a:pt x="990672" y="2402237"/>
                </a:lnTo>
                <a:lnTo>
                  <a:pt x="1035065" y="2386817"/>
                </a:lnTo>
                <a:lnTo>
                  <a:pt x="1076604" y="2365973"/>
                </a:lnTo>
                <a:lnTo>
                  <a:pt x="1114862" y="2340132"/>
                </a:lnTo>
                <a:lnTo>
                  <a:pt x="1149410" y="2309724"/>
                </a:lnTo>
                <a:lnTo>
                  <a:pt x="1179818" y="2275176"/>
                </a:lnTo>
                <a:lnTo>
                  <a:pt x="1205659" y="2236918"/>
                </a:lnTo>
                <a:lnTo>
                  <a:pt x="1226503" y="2195379"/>
                </a:lnTo>
                <a:lnTo>
                  <a:pt x="1241923" y="2150986"/>
                </a:lnTo>
                <a:lnTo>
                  <a:pt x="1251489" y="2104168"/>
                </a:lnTo>
                <a:lnTo>
                  <a:pt x="1254773" y="2055355"/>
                </a:lnTo>
                <a:lnTo>
                  <a:pt x="1254773" y="359732"/>
                </a:lnTo>
                <a:lnTo>
                  <a:pt x="1257892" y="312447"/>
                </a:lnTo>
                <a:lnTo>
                  <a:pt x="1267097" y="266372"/>
                </a:lnTo>
                <a:lnTo>
                  <a:pt x="1282156" y="222067"/>
                </a:lnTo>
                <a:lnTo>
                  <a:pt x="1302836" y="180091"/>
                </a:lnTo>
                <a:lnTo>
                  <a:pt x="1328907" y="141002"/>
                </a:lnTo>
                <a:lnTo>
                  <a:pt x="1360137" y="105361"/>
                </a:lnTo>
                <a:lnTo>
                  <a:pt x="1395779" y="74132"/>
                </a:lnTo>
                <a:lnTo>
                  <a:pt x="1434868" y="48061"/>
                </a:lnTo>
                <a:lnTo>
                  <a:pt x="1476844" y="27381"/>
                </a:lnTo>
                <a:lnTo>
                  <a:pt x="1521150" y="12323"/>
                </a:lnTo>
                <a:lnTo>
                  <a:pt x="1567225" y="3119"/>
                </a:lnTo>
                <a:lnTo>
                  <a:pt x="1614510" y="0"/>
                </a:lnTo>
                <a:lnTo>
                  <a:pt x="1792622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0" y="0"/>
            <a:ext cx="1692275" cy="2969260"/>
          </a:xfrm>
          <a:custGeom>
            <a:avLst/>
            <a:gdLst/>
            <a:ahLst/>
            <a:cxnLst/>
            <a:rect l="l" t="t" r="r" b="b"/>
            <a:pathLst>
              <a:path w="1692275" h="2969260">
                <a:moveTo>
                  <a:pt x="0" y="2968950"/>
                </a:moveTo>
                <a:lnTo>
                  <a:pt x="0" y="0"/>
                </a:lnTo>
                <a:lnTo>
                  <a:pt x="1692121" y="0"/>
                </a:lnTo>
                <a:lnTo>
                  <a:pt x="1692121" y="194129"/>
                </a:lnTo>
                <a:lnTo>
                  <a:pt x="1688837" y="242943"/>
                </a:lnTo>
                <a:lnTo>
                  <a:pt x="1679270" y="289760"/>
                </a:lnTo>
                <a:lnTo>
                  <a:pt x="1663850" y="334153"/>
                </a:lnTo>
                <a:lnTo>
                  <a:pt x="1643006" y="375693"/>
                </a:lnTo>
                <a:lnTo>
                  <a:pt x="1617165" y="413950"/>
                </a:lnTo>
                <a:lnTo>
                  <a:pt x="1586757" y="448498"/>
                </a:lnTo>
                <a:lnTo>
                  <a:pt x="1552209" y="478906"/>
                </a:lnTo>
                <a:lnTo>
                  <a:pt x="1513951" y="504747"/>
                </a:lnTo>
                <a:lnTo>
                  <a:pt x="1472412" y="525592"/>
                </a:lnTo>
                <a:lnTo>
                  <a:pt x="1428019" y="541011"/>
                </a:lnTo>
                <a:lnTo>
                  <a:pt x="1381201" y="550578"/>
                </a:lnTo>
                <a:lnTo>
                  <a:pt x="1332388" y="553862"/>
                </a:lnTo>
                <a:lnTo>
                  <a:pt x="797081" y="553862"/>
                </a:lnTo>
                <a:lnTo>
                  <a:pt x="748267" y="557146"/>
                </a:lnTo>
                <a:lnTo>
                  <a:pt x="701450" y="566712"/>
                </a:lnTo>
                <a:lnTo>
                  <a:pt x="657057" y="582132"/>
                </a:lnTo>
                <a:lnTo>
                  <a:pt x="615517" y="602976"/>
                </a:lnTo>
                <a:lnTo>
                  <a:pt x="577259" y="628817"/>
                </a:lnTo>
                <a:lnTo>
                  <a:pt x="542711" y="659226"/>
                </a:lnTo>
                <a:lnTo>
                  <a:pt x="512303" y="693773"/>
                </a:lnTo>
                <a:lnTo>
                  <a:pt x="486462" y="732031"/>
                </a:lnTo>
                <a:lnTo>
                  <a:pt x="465618" y="773571"/>
                </a:lnTo>
                <a:lnTo>
                  <a:pt x="450198" y="817964"/>
                </a:lnTo>
                <a:lnTo>
                  <a:pt x="440632" y="864781"/>
                </a:lnTo>
                <a:lnTo>
                  <a:pt x="437348" y="913595"/>
                </a:lnTo>
                <a:lnTo>
                  <a:pt x="437348" y="2609218"/>
                </a:lnTo>
                <a:lnTo>
                  <a:pt x="434228" y="2656503"/>
                </a:lnTo>
                <a:lnTo>
                  <a:pt x="425023" y="2702577"/>
                </a:lnTo>
                <a:lnTo>
                  <a:pt x="409965" y="2746882"/>
                </a:lnTo>
                <a:lnTo>
                  <a:pt x="389284" y="2788858"/>
                </a:lnTo>
                <a:lnTo>
                  <a:pt x="363213" y="2827947"/>
                </a:lnTo>
                <a:lnTo>
                  <a:pt x="331983" y="2863588"/>
                </a:lnTo>
                <a:lnTo>
                  <a:pt x="296342" y="2894818"/>
                </a:lnTo>
                <a:lnTo>
                  <a:pt x="257253" y="2920888"/>
                </a:lnTo>
                <a:lnTo>
                  <a:pt x="215276" y="2941568"/>
                </a:lnTo>
                <a:lnTo>
                  <a:pt x="170971" y="2956626"/>
                </a:lnTo>
                <a:lnTo>
                  <a:pt x="124897" y="2965831"/>
                </a:lnTo>
                <a:lnTo>
                  <a:pt x="77612" y="2968950"/>
                </a:lnTo>
                <a:lnTo>
                  <a:pt x="0" y="296895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6647777" y="7272855"/>
            <a:ext cx="1640839" cy="3014345"/>
          </a:xfrm>
          <a:custGeom>
            <a:avLst/>
            <a:gdLst/>
            <a:ahLst/>
            <a:cxnLst/>
            <a:rect l="l" t="t" r="r" b="b"/>
            <a:pathLst>
              <a:path w="1640840" h="3014345">
                <a:moveTo>
                  <a:pt x="1640222" y="0"/>
                </a:moveTo>
                <a:lnTo>
                  <a:pt x="1640222" y="3014144"/>
                </a:lnTo>
                <a:lnTo>
                  <a:pt x="0" y="3014144"/>
                </a:lnTo>
                <a:lnTo>
                  <a:pt x="0" y="2774819"/>
                </a:lnTo>
                <a:lnTo>
                  <a:pt x="3284" y="2726006"/>
                </a:lnTo>
                <a:lnTo>
                  <a:pt x="12850" y="2679189"/>
                </a:lnTo>
                <a:lnTo>
                  <a:pt x="28270" y="2634796"/>
                </a:lnTo>
                <a:lnTo>
                  <a:pt x="49115" y="2593257"/>
                </a:lnTo>
                <a:lnTo>
                  <a:pt x="74955" y="2554999"/>
                </a:lnTo>
                <a:lnTo>
                  <a:pt x="105364" y="2520451"/>
                </a:lnTo>
                <a:lnTo>
                  <a:pt x="139911" y="2490043"/>
                </a:lnTo>
                <a:lnTo>
                  <a:pt x="178169" y="2464202"/>
                </a:lnTo>
                <a:lnTo>
                  <a:pt x="219709" y="2443358"/>
                </a:lnTo>
                <a:lnTo>
                  <a:pt x="264102" y="2427938"/>
                </a:lnTo>
                <a:lnTo>
                  <a:pt x="310919" y="2418372"/>
                </a:lnTo>
                <a:lnTo>
                  <a:pt x="359732" y="2415087"/>
                </a:lnTo>
                <a:lnTo>
                  <a:pt x="895040" y="2415087"/>
                </a:lnTo>
                <a:lnTo>
                  <a:pt x="943854" y="2411803"/>
                </a:lnTo>
                <a:lnTo>
                  <a:pt x="990672" y="2402237"/>
                </a:lnTo>
                <a:lnTo>
                  <a:pt x="1035065" y="2386817"/>
                </a:lnTo>
                <a:lnTo>
                  <a:pt x="1076604" y="2365973"/>
                </a:lnTo>
                <a:lnTo>
                  <a:pt x="1114862" y="2340132"/>
                </a:lnTo>
                <a:lnTo>
                  <a:pt x="1149410" y="2309724"/>
                </a:lnTo>
                <a:lnTo>
                  <a:pt x="1179818" y="2275176"/>
                </a:lnTo>
                <a:lnTo>
                  <a:pt x="1205659" y="2236918"/>
                </a:lnTo>
                <a:lnTo>
                  <a:pt x="1226503" y="2195379"/>
                </a:lnTo>
                <a:lnTo>
                  <a:pt x="1241923" y="2150986"/>
                </a:lnTo>
                <a:lnTo>
                  <a:pt x="1251489" y="2104168"/>
                </a:lnTo>
                <a:lnTo>
                  <a:pt x="1254773" y="2055355"/>
                </a:lnTo>
                <a:lnTo>
                  <a:pt x="1254773" y="359732"/>
                </a:lnTo>
                <a:lnTo>
                  <a:pt x="1257892" y="312447"/>
                </a:lnTo>
                <a:lnTo>
                  <a:pt x="1267097" y="266372"/>
                </a:lnTo>
                <a:lnTo>
                  <a:pt x="1282156" y="222067"/>
                </a:lnTo>
                <a:lnTo>
                  <a:pt x="1302836" y="180091"/>
                </a:lnTo>
                <a:lnTo>
                  <a:pt x="1328907" y="141002"/>
                </a:lnTo>
                <a:lnTo>
                  <a:pt x="1360137" y="105361"/>
                </a:lnTo>
                <a:lnTo>
                  <a:pt x="1395779" y="74132"/>
                </a:lnTo>
                <a:lnTo>
                  <a:pt x="1434868" y="48061"/>
                </a:lnTo>
                <a:lnTo>
                  <a:pt x="1476844" y="27381"/>
                </a:lnTo>
                <a:lnTo>
                  <a:pt x="1521150" y="12323"/>
                </a:lnTo>
                <a:lnTo>
                  <a:pt x="1567225" y="3119"/>
                </a:lnTo>
                <a:lnTo>
                  <a:pt x="1614510" y="0"/>
                </a:lnTo>
                <a:lnTo>
                  <a:pt x="1640222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749228" y="1870447"/>
            <a:ext cx="8544560" cy="788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7625592"/>
            <a:ext cx="4340225" cy="2661920"/>
          </a:xfrm>
          <a:custGeom>
            <a:avLst/>
            <a:gdLst/>
            <a:ahLst/>
            <a:cxnLst/>
            <a:rect l="l" t="t" r="r" b="b"/>
            <a:pathLst>
              <a:path w="4340225" h="2661920">
                <a:moveTo>
                  <a:pt x="4339597" y="2661407"/>
                </a:moveTo>
                <a:lnTo>
                  <a:pt x="0" y="2661407"/>
                </a:lnTo>
                <a:lnTo>
                  <a:pt x="0" y="0"/>
                </a:lnTo>
                <a:lnTo>
                  <a:pt x="260662" y="0"/>
                </a:lnTo>
                <a:lnTo>
                  <a:pt x="309475" y="3284"/>
                </a:lnTo>
                <a:lnTo>
                  <a:pt x="356293" y="12851"/>
                </a:lnTo>
                <a:lnTo>
                  <a:pt x="400685" y="28270"/>
                </a:lnTo>
                <a:lnTo>
                  <a:pt x="442225" y="49115"/>
                </a:lnTo>
                <a:lnTo>
                  <a:pt x="480483" y="74956"/>
                </a:lnTo>
                <a:lnTo>
                  <a:pt x="515030" y="105364"/>
                </a:lnTo>
                <a:lnTo>
                  <a:pt x="545439" y="139911"/>
                </a:lnTo>
                <a:lnTo>
                  <a:pt x="571279" y="178169"/>
                </a:lnTo>
                <a:lnTo>
                  <a:pt x="592124" y="219709"/>
                </a:lnTo>
                <a:lnTo>
                  <a:pt x="607544" y="264101"/>
                </a:lnTo>
                <a:lnTo>
                  <a:pt x="617110" y="310919"/>
                </a:lnTo>
                <a:lnTo>
                  <a:pt x="620395" y="359732"/>
                </a:lnTo>
                <a:lnTo>
                  <a:pt x="620395" y="895040"/>
                </a:lnTo>
                <a:lnTo>
                  <a:pt x="623679" y="943854"/>
                </a:lnTo>
                <a:lnTo>
                  <a:pt x="633245" y="990671"/>
                </a:lnTo>
                <a:lnTo>
                  <a:pt x="648664" y="1035064"/>
                </a:lnTo>
                <a:lnTo>
                  <a:pt x="669509" y="1076604"/>
                </a:lnTo>
                <a:lnTo>
                  <a:pt x="695349" y="1114862"/>
                </a:lnTo>
                <a:lnTo>
                  <a:pt x="725758" y="1149409"/>
                </a:lnTo>
                <a:lnTo>
                  <a:pt x="760305" y="1179818"/>
                </a:lnTo>
                <a:lnTo>
                  <a:pt x="798563" y="1205659"/>
                </a:lnTo>
                <a:lnTo>
                  <a:pt x="840103" y="1226503"/>
                </a:lnTo>
                <a:lnTo>
                  <a:pt x="884496" y="1241923"/>
                </a:lnTo>
                <a:lnTo>
                  <a:pt x="931314" y="1251489"/>
                </a:lnTo>
                <a:lnTo>
                  <a:pt x="980127" y="1254773"/>
                </a:lnTo>
                <a:lnTo>
                  <a:pt x="2675750" y="1254773"/>
                </a:lnTo>
                <a:lnTo>
                  <a:pt x="2723035" y="1257892"/>
                </a:lnTo>
                <a:lnTo>
                  <a:pt x="2769110" y="1267097"/>
                </a:lnTo>
                <a:lnTo>
                  <a:pt x="2813415" y="1282156"/>
                </a:lnTo>
                <a:lnTo>
                  <a:pt x="2855391" y="1302836"/>
                </a:lnTo>
                <a:lnTo>
                  <a:pt x="2894479" y="1328907"/>
                </a:lnTo>
                <a:lnTo>
                  <a:pt x="2930120" y="1360137"/>
                </a:lnTo>
                <a:lnTo>
                  <a:pt x="2961350" y="1395779"/>
                </a:lnTo>
                <a:lnTo>
                  <a:pt x="2987421" y="1434867"/>
                </a:lnTo>
                <a:lnTo>
                  <a:pt x="3008101" y="1476844"/>
                </a:lnTo>
                <a:lnTo>
                  <a:pt x="3023159" y="1521149"/>
                </a:lnTo>
                <a:lnTo>
                  <a:pt x="3032363" y="1567224"/>
                </a:lnTo>
                <a:lnTo>
                  <a:pt x="3035483" y="1614509"/>
                </a:lnTo>
                <a:lnTo>
                  <a:pt x="3035483" y="2077070"/>
                </a:lnTo>
                <a:lnTo>
                  <a:pt x="3038602" y="2124356"/>
                </a:lnTo>
                <a:lnTo>
                  <a:pt x="3047808" y="2170431"/>
                </a:lnTo>
                <a:lnTo>
                  <a:pt x="3062866" y="2214736"/>
                </a:lnTo>
                <a:lnTo>
                  <a:pt x="3083547" y="2256713"/>
                </a:lnTo>
                <a:lnTo>
                  <a:pt x="3109618" y="2295802"/>
                </a:lnTo>
                <a:lnTo>
                  <a:pt x="3140848" y="2331444"/>
                </a:lnTo>
                <a:lnTo>
                  <a:pt x="3176490" y="2362673"/>
                </a:lnTo>
                <a:lnTo>
                  <a:pt x="3215580" y="2388744"/>
                </a:lnTo>
                <a:lnTo>
                  <a:pt x="3257557" y="2409424"/>
                </a:lnTo>
                <a:lnTo>
                  <a:pt x="3301862" y="2424482"/>
                </a:lnTo>
                <a:lnTo>
                  <a:pt x="3347937" y="2433687"/>
                </a:lnTo>
                <a:lnTo>
                  <a:pt x="3395223" y="2436807"/>
                </a:lnTo>
                <a:lnTo>
                  <a:pt x="4006386" y="2436807"/>
                </a:lnTo>
                <a:lnTo>
                  <a:pt x="4053670" y="2439926"/>
                </a:lnTo>
                <a:lnTo>
                  <a:pt x="4099745" y="2449130"/>
                </a:lnTo>
                <a:lnTo>
                  <a:pt x="4144050" y="2464188"/>
                </a:lnTo>
                <a:lnTo>
                  <a:pt x="4186026" y="2484869"/>
                </a:lnTo>
                <a:lnTo>
                  <a:pt x="4225115" y="2510939"/>
                </a:lnTo>
                <a:lnTo>
                  <a:pt x="4260756" y="2542169"/>
                </a:lnTo>
                <a:lnTo>
                  <a:pt x="4291986" y="2577810"/>
                </a:lnTo>
                <a:lnTo>
                  <a:pt x="4318056" y="2616899"/>
                </a:lnTo>
                <a:lnTo>
                  <a:pt x="4338737" y="2658875"/>
                </a:lnTo>
                <a:lnTo>
                  <a:pt x="4339597" y="2661407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6138722"/>
            <a:ext cx="9058275" cy="4148454"/>
          </a:xfrm>
          <a:custGeom>
            <a:avLst/>
            <a:gdLst/>
            <a:ahLst/>
            <a:cxnLst/>
            <a:rect l="l" t="t" r="r" b="b"/>
            <a:pathLst>
              <a:path w="9058275" h="4148454">
                <a:moveTo>
                  <a:pt x="2949308" y="1541767"/>
                </a:moveTo>
                <a:lnTo>
                  <a:pt x="2946184" y="1494485"/>
                </a:lnTo>
                <a:lnTo>
                  <a:pt x="2936989" y="1448409"/>
                </a:lnTo>
                <a:lnTo>
                  <a:pt x="2921927" y="1404112"/>
                </a:lnTo>
                <a:lnTo>
                  <a:pt x="2901251" y="1362125"/>
                </a:lnTo>
                <a:lnTo>
                  <a:pt x="2875178" y="1323047"/>
                </a:lnTo>
                <a:lnTo>
                  <a:pt x="2843949" y="1287399"/>
                </a:lnTo>
                <a:lnTo>
                  <a:pt x="2808300" y="1256169"/>
                </a:lnTo>
                <a:lnTo>
                  <a:pt x="2769222" y="1230096"/>
                </a:lnTo>
                <a:lnTo>
                  <a:pt x="2727236" y="1209421"/>
                </a:lnTo>
                <a:lnTo>
                  <a:pt x="2682938" y="1194358"/>
                </a:lnTo>
                <a:lnTo>
                  <a:pt x="2636863" y="1185164"/>
                </a:lnTo>
                <a:lnTo>
                  <a:pt x="2589580" y="1182039"/>
                </a:lnTo>
                <a:lnTo>
                  <a:pt x="1978418" y="1182039"/>
                </a:lnTo>
                <a:lnTo>
                  <a:pt x="1931123" y="1178915"/>
                </a:lnTo>
                <a:lnTo>
                  <a:pt x="1885048" y="1169720"/>
                </a:lnTo>
                <a:lnTo>
                  <a:pt x="1840750" y="1154658"/>
                </a:lnTo>
                <a:lnTo>
                  <a:pt x="1798764" y="1133970"/>
                </a:lnTo>
                <a:lnTo>
                  <a:pt x="1759686" y="1107909"/>
                </a:lnTo>
                <a:lnTo>
                  <a:pt x="1724037" y="1076680"/>
                </a:lnTo>
                <a:lnTo>
                  <a:pt x="1692808" y="1041031"/>
                </a:lnTo>
                <a:lnTo>
                  <a:pt x="1666735" y="1001941"/>
                </a:lnTo>
                <a:lnTo>
                  <a:pt x="1646059" y="959967"/>
                </a:lnTo>
                <a:lnTo>
                  <a:pt x="1630997" y="915657"/>
                </a:lnTo>
                <a:lnTo>
                  <a:pt x="1621790" y="869581"/>
                </a:lnTo>
                <a:lnTo>
                  <a:pt x="1618678" y="822299"/>
                </a:lnTo>
                <a:lnTo>
                  <a:pt x="1618678" y="359740"/>
                </a:lnTo>
                <a:lnTo>
                  <a:pt x="1615554" y="312458"/>
                </a:lnTo>
                <a:lnTo>
                  <a:pt x="1606346" y="266382"/>
                </a:lnTo>
                <a:lnTo>
                  <a:pt x="1591297" y="222072"/>
                </a:lnTo>
                <a:lnTo>
                  <a:pt x="1570609" y="180098"/>
                </a:lnTo>
                <a:lnTo>
                  <a:pt x="1544535" y="141008"/>
                </a:lnTo>
                <a:lnTo>
                  <a:pt x="1513306" y="105371"/>
                </a:lnTo>
                <a:lnTo>
                  <a:pt x="1477670" y="74142"/>
                </a:lnTo>
                <a:lnTo>
                  <a:pt x="1438579" y="48069"/>
                </a:lnTo>
                <a:lnTo>
                  <a:pt x="1396606" y="27393"/>
                </a:lnTo>
                <a:lnTo>
                  <a:pt x="1352296" y="12331"/>
                </a:lnTo>
                <a:lnTo>
                  <a:pt x="1306220" y="3124"/>
                </a:lnTo>
                <a:lnTo>
                  <a:pt x="1258938" y="0"/>
                </a:lnTo>
                <a:lnTo>
                  <a:pt x="0" y="0"/>
                </a:lnTo>
                <a:lnTo>
                  <a:pt x="0" y="1418450"/>
                </a:lnTo>
                <a:lnTo>
                  <a:pt x="436664" y="1418450"/>
                </a:lnTo>
                <a:lnTo>
                  <a:pt x="483946" y="1421561"/>
                </a:lnTo>
                <a:lnTo>
                  <a:pt x="530021" y="1430769"/>
                </a:lnTo>
                <a:lnTo>
                  <a:pt x="574332" y="1445831"/>
                </a:lnTo>
                <a:lnTo>
                  <a:pt x="616305" y="1466507"/>
                </a:lnTo>
                <a:lnTo>
                  <a:pt x="655396" y="1492580"/>
                </a:lnTo>
                <a:lnTo>
                  <a:pt x="691032" y="1523809"/>
                </a:lnTo>
                <a:lnTo>
                  <a:pt x="722261" y="1559445"/>
                </a:lnTo>
                <a:lnTo>
                  <a:pt x="748334" y="1598536"/>
                </a:lnTo>
                <a:lnTo>
                  <a:pt x="769010" y="1640509"/>
                </a:lnTo>
                <a:lnTo>
                  <a:pt x="784072" y="1684820"/>
                </a:lnTo>
                <a:lnTo>
                  <a:pt x="793280" y="1730895"/>
                </a:lnTo>
                <a:lnTo>
                  <a:pt x="796391" y="1778177"/>
                </a:lnTo>
                <a:lnTo>
                  <a:pt x="796391" y="2240737"/>
                </a:lnTo>
                <a:lnTo>
                  <a:pt x="799680" y="2289556"/>
                </a:lnTo>
                <a:lnTo>
                  <a:pt x="809244" y="2336381"/>
                </a:lnTo>
                <a:lnTo>
                  <a:pt x="824661" y="2380767"/>
                </a:lnTo>
                <a:lnTo>
                  <a:pt x="845515" y="2422309"/>
                </a:lnTo>
                <a:lnTo>
                  <a:pt x="871359" y="2460561"/>
                </a:lnTo>
                <a:lnTo>
                  <a:pt x="901763" y="2495118"/>
                </a:lnTo>
                <a:lnTo>
                  <a:pt x="936307" y="2525522"/>
                </a:lnTo>
                <a:lnTo>
                  <a:pt x="974572" y="2551366"/>
                </a:lnTo>
                <a:lnTo>
                  <a:pt x="1016114" y="2572207"/>
                </a:lnTo>
                <a:lnTo>
                  <a:pt x="1060500" y="2587625"/>
                </a:lnTo>
                <a:lnTo>
                  <a:pt x="1107325" y="2597200"/>
                </a:lnTo>
                <a:lnTo>
                  <a:pt x="1156131" y="2600477"/>
                </a:lnTo>
                <a:lnTo>
                  <a:pt x="2589580" y="2600477"/>
                </a:lnTo>
                <a:lnTo>
                  <a:pt x="2636863" y="2597366"/>
                </a:lnTo>
                <a:lnTo>
                  <a:pt x="2682938" y="2588158"/>
                </a:lnTo>
                <a:lnTo>
                  <a:pt x="2727236" y="2573096"/>
                </a:lnTo>
                <a:lnTo>
                  <a:pt x="2769222" y="2552420"/>
                </a:lnTo>
                <a:lnTo>
                  <a:pt x="2808300" y="2526347"/>
                </a:lnTo>
                <a:lnTo>
                  <a:pt x="2843949" y="2495118"/>
                </a:lnTo>
                <a:lnTo>
                  <a:pt x="2875178" y="2459469"/>
                </a:lnTo>
                <a:lnTo>
                  <a:pt x="2901251" y="2420391"/>
                </a:lnTo>
                <a:lnTo>
                  <a:pt x="2921927" y="2378405"/>
                </a:lnTo>
                <a:lnTo>
                  <a:pt x="2936989" y="2334107"/>
                </a:lnTo>
                <a:lnTo>
                  <a:pt x="2946184" y="2288032"/>
                </a:lnTo>
                <a:lnTo>
                  <a:pt x="2949308" y="2240737"/>
                </a:lnTo>
                <a:lnTo>
                  <a:pt x="2949308" y="1541767"/>
                </a:lnTo>
                <a:close/>
              </a:path>
              <a:path w="9058275" h="4148454">
                <a:moveTo>
                  <a:pt x="9058148" y="3914825"/>
                </a:moveTo>
                <a:lnTo>
                  <a:pt x="9054871" y="3866007"/>
                </a:lnTo>
                <a:lnTo>
                  <a:pt x="9045296" y="3819194"/>
                </a:lnTo>
                <a:lnTo>
                  <a:pt x="9029878" y="3774795"/>
                </a:lnTo>
                <a:lnTo>
                  <a:pt x="9009037" y="3733266"/>
                </a:lnTo>
                <a:lnTo>
                  <a:pt x="8983193" y="3695001"/>
                </a:lnTo>
                <a:lnTo>
                  <a:pt x="8952789" y="3660457"/>
                </a:lnTo>
                <a:lnTo>
                  <a:pt x="8918245" y="3630041"/>
                </a:lnTo>
                <a:lnTo>
                  <a:pt x="8879980" y="3604209"/>
                </a:lnTo>
                <a:lnTo>
                  <a:pt x="8838438" y="3583355"/>
                </a:lnTo>
                <a:lnTo>
                  <a:pt x="8794051" y="3567938"/>
                </a:lnTo>
                <a:lnTo>
                  <a:pt x="8747227" y="3558375"/>
                </a:lnTo>
                <a:lnTo>
                  <a:pt x="8698420" y="3555085"/>
                </a:lnTo>
                <a:lnTo>
                  <a:pt x="5672163" y="3555085"/>
                </a:lnTo>
                <a:lnTo>
                  <a:pt x="5624881" y="3551974"/>
                </a:lnTo>
                <a:lnTo>
                  <a:pt x="5578805" y="3542766"/>
                </a:lnTo>
                <a:lnTo>
                  <a:pt x="5534507" y="3527704"/>
                </a:lnTo>
                <a:lnTo>
                  <a:pt x="5492521" y="3507028"/>
                </a:lnTo>
                <a:lnTo>
                  <a:pt x="5453443" y="3480955"/>
                </a:lnTo>
                <a:lnTo>
                  <a:pt x="5417794" y="3449726"/>
                </a:lnTo>
                <a:lnTo>
                  <a:pt x="5386565" y="3414090"/>
                </a:lnTo>
                <a:lnTo>
                  <a:pt x="5360492" y="3374999"/>
                </a:lnTo>
                <a:lnTo>
                  <a:pt x="5339816" y="3333026"/>
                </a:lnTo>
                <a:lnTo>
                  <a:pt x="5324754" y="3288715"/>
                </a:lnTo>
                <a:lnTo>
                  <a:pt x="5315547" y="3242640"/>
                </a:lnTo>
                <a:lnTo>
                  <a:pt x="5312435" y="3195358"/>
                </a:lnTo>
                <a:lnTo>
                  <a:pt x="5312435" y="2732786"/>
                </a:lnTo>
                <a:lnTo>
                  <a:pt x="5309146" y="2683980"/>
                </a:lnTo>
                <a:lnTo>
                  <a:pt x="5299583" y="2637155"/>
                </a:lnTo>
                <a:lnTo>
                  <a:pt x="5284165" y="2592768"/>
                </a:lnTo>
                <a:lnTo>
                  <a:pt x="5263324" y="2551226"/>
                </a:lnTo>
                <a:lnTo>
                  <a:pt x="5237480" y="2512961"/>
                </a:lnTo>
                <a:lnTo>
                  <a:pt x="5207076" y="2478417"/>
                </a:lnTo>
                <a:lnTo>
                  <a:pt x="5172519" y="2448014"/>
                </a:lnTo>
                <a:lnTo>
                  <a:pt x="5134267" y="2422169"/>
                </a:lnTo>
                <a:lnTo>
                  <a:pt x="5092725" y="2401328"/>
                </a:lnTo>
                <a:lnTo>
                  <a:pt x="5048326" y="2385911"/>
                </a:lnTo>
                <a:lnTo>
                  <a:pt x="5001514" y="2376335"/>
                </a:lnTo>
                <a:lnTo>
                  <a:pt x="4952695" y="2373058"/>
                </a:lnTo>
                <a:lnTo>
                  <a:pt x="3519259" y="2373058"/>
                </a:lnTo>
                <a:lnTo>
                  <a:pt x="3471976" y="2376170"/>
                </a:lnTo>
                <a:lnTo>
                  <a:pt x="3425901" y="2385377"/>
                </a:lnTo>
                <a:lnTo>
                  <a:pt x="3381591" y="2400439"/>
                </a:lnTo>
                <a:lnTo>
                  <a:pt x="3339617" y="2421115"/>
                </a:lnTo>
                <a:lnTo>
                  <a:pt x="3300526" y="2447188"/>
                </a:lnTo>
                <a:lnTo>
                  <a:pt x="3264890" y="2478417"/>
                </a:lnTo>
                <a:lnTo>
                  <a:pt x="3233661" y="2514066"/>
                </a:lnTo>
                <a:lnTo>
                  <a:pt x="3207588" y="2553144"/>
                </a:lnTo>
                <a:lnTo>
                  <a:pt x="3186900" y="2595130"/>
                </a:lnTo>
                <a:lnTo>
                  <a:pt x="3171850" y="2639428"/>
                </a:lnTo>
                <a:lnTo>
                  <a:pt x="3162643" y="2685504"/>
                </a:lnTo>
                <a:lnTo>
                  <a:pt x="3159518" y="2732786"/>
                </a:lnTo>
                <a:lnTo>
                  <a:pt x="3159518" y="3431768"/>
                </a:lnTo>
                <a:lnTo>
                  <a:pt x="3162643" y="3479050"/>
                </a:lnTo>
                <a:lnTo>
                  <a:pt x="3171850" y="3525126"/>
                </a:lnTo>
                <a:lnTo>
                  <a:pt x="3186900" y="3569424"/>
                </a:lnTo>
                <a:lnTo>
                  <a:pt x="3207588" y="3611410"/>
                </a:lnTo>
                <a:lnTo>
                  <a:pt x="3233661" y="3650488"/>
                </a:lnTo>
                <a:lnTo>
                  <a:pt x="3264890" y="3686137"/>
                </a:lnTo>
                <a:lnTo>
                  <a:pt x="3300526" y="3717366"/>
                </a:lnTo>
                <a:lnTo>
                  <a:pt x="3339617" y="3743439"/>
                </a:lnTo>
                <a:lnTo>
                  <a:pt x="3381591" y="3764115"/>
                </a:lnTo>
                <a:lnTo>
                  <a:pt x="3425901" y="3779177"/>
                </a:lnTo>
                <a:lnTo>
                  <a:pt x="3471976" y="3788372"/>
                </a:lnTo>
                <a:lnTo>
                  <a:pt x="3519259" y="3791496"/>
                </a:lnTo>
                <a:lnTo>
                  <a:pt x="4130421" y="3791496"/>
                </a:lnTo>
                <a:lnTo>
                  <a:pt x="4177703" y="3794620"/>
                </a:lnTo>
                <a:lnTo>
                  <a:pt x="4223778" y="3803815"/>
                </a:lnTo>
                <a:lnTo>
                  <a:pt x="4268089" y="3818877"/>
                </a:lnTo>
                <a:lnTo>
                  <a:pt x="4310062" y="3839553"/>
                </a:lnTo>
                <a:lnTo>
                  <a:pt x="4349153" y="3865626"/>
                </a:lnTo>
                <a:lnTo>
                  <a:pt x="4384789" y="3896855"/>
                </a:lnTo>
                <a:lnTo>
                  <a:pt x="4416018" y="3932504"/>
                </a:lnTo>
                <a:lnTo>
                  <a:pt x="4442091" y="3971594"/>
                </a:lnTo>
                <a:lnTo>
                  <a:pt x="4462780" y="4013568"/>
                </a:lnTo>
                <a:lnTo>
                  <a:pt x="4477829" y="4057878"/>
                </a:lnTo>
                <a:lnTo>
                  <a:pt x="4487037" y="4103941"/>
                </a:lnTo>
                <a:lnTo>
                  <a:pt x="4489958" y="4148277"/>
                </a:lnTo>
                <a:lnTo>
                  <a:pt x="9058148" y="4148277"/>
                </a:lnTo>
                <a:lnTo>
                  <a:pt x="9058148" y="3914825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4018085" y="0"/>
            <a:ext cx="4270375" cy="2098675"/>
          </a:xfrm>
          <a:custGeom>
            <a:avLst/>
            <a:gdLst/>
            <a:ahLst/>
            <a:cxnLst/>
            <a:rect l="l" t="t" r="r" b="b"/>
            <a:pathLst>
              <a:path w="4270375" h="2098675">
                <a:moveTo>
                  <a:pt x="4269913" y="2098579"/>
                </a:moveTo>
                <a:lnTo>
                  <a:pt x="4105453" y="2098579"/>
                </a:lnTo>
                <a:lnTo>
                  <a:pt x="4056639" y="2095295"/>
                </a:lnTo>
                <a:lnTo>
                  <a:pt x="4009821" y="2085729"/>
                </a:lnTo>
                <a:lnTo>
                  <a:pt x="3965427" y="2070309"/>
                </a:lnTo>
                <a:lnTo>
                  <a:pt x="3923887" y="2049465"/>
                </a:lnTo>
                <a:lnTo>
                  <a:pt x="3885628" y="2023623"/>
                </a:lnTo>
                <a:lnTo>
                  <a:pt x="3851081" y="1993215"/>
                </a:lnTo>
                <a:lnTo>
                  <a:pt x="3820672" y="1958667"/>
                </a:lnTo>
                <a:lnTo>
                  <a:pt x="3794831" y="1920408"/>
                </a:lnTo>
                <a:lnTo>
                  <a:pt x="3773986" y="1878868"/>
                </a:lnTo>
                <a:lnTo>
                  <a:pt x="3758566" y="1834475"/>
                </a:lnTo>
                <a:lnTo>
                  <a:pt x="3749000" y="1787657"/>
                </a:lnTo>
                <a:lnTo>
                  <a:pt x="3745716" y="1738843"/>
                </a:lnTo>
                <a:lnTo>
                  <a:pt x="3745716" y="1276278"/>
                </a:lnTo>
                <a:lnTo>
                  <a:pt x="3742597" y="1228993"/>
                </a:lnTo>
                <a:lnTo>
                  <a:pt x="3733392" y="1182919"/>
                </a:lnTo>
                <a:lnTo>
                  <a:pt x="3718334" y="1138614"/>
                </a:lnTo>
                <a:lnTo>
                  <a:pt x="3697654" y="1096637"/>
                </a:lnTo>
                <a:lnTo>
                  <a:pt x="3671583" y="1057549"/>
                </a:lnTo>
                <a:lnTo>
                  <a:pt x="3640354" y="1021907"/>
                </a:lnTo>
                <a:lnTo>
                  <a:pt x="3604713" y="990678"/>
                </a:lnTo>
                <a:lnTo>
                  <a:pt x="3565624" y="964607"/>
                </a:lnTo>
                <a:lnTo>
                  <a:pt x="3523648" y="943927"/>
                </a:lnTo>
                <a:lnTo>
                  <a:pt x="3479343" y="928869"/>
                </a:lnTo>
                <a:lnTo>
                  <a:pt x="3433269" y="919665"/>
                </a:lnTo>
                <a:lnTo>
                  <a:pt x="3385984" y="916545"/>
                </a:lnTo>
                <a:lnTo>
                  <a:pt x="359732" y="916545"/>
                </a:lnTo>
                <a:lnTo>
                  <a:pt x="310919" y="913261"/>
                </a:lnTo>
                <a:lnTo>
                  <a:pt x="264101" y="903694"/>
                </a:lnTo>
                <a:lnTo>
                  <a:pt x="219708" y="888274"/>
                </a:lnTo>
                <a:lnTo>
                  <a:pt x="178168" y="867429"/>
                </a:lnTo>
                <a:lnTo>
                  <a:pt x="139910" y="841588"/>
                </a:lnTo>
                <a:lnTo>
                  <a:pt x="105363" y="811180"/>
                </a:lnTo>
                <a:lnTo>
                  <a:pt x="74955" y="776632"/>
                </a:lnTo>
                <a:lnTo>
                  <a:pt x="49114" y="738374"/>
                </a:lnTo>
                <a:lnTo>
                  <a:pt x="28269" y="696833"/>
                </a:lnTo>
                <a:lnTo>
                  <a:pt x="12850" y="652440"/>
                </a:lnTo>
                <a:lnTo>
                  <a:pt x="3284" y="605622"/>
                </a:lnTo>
                <a:lnTo>
                  <a:pt x="0" y="556809"/>
                </a:lnTo>
                <a:lnTo>
                  <a:pt x="0" y="0"/>
                </a:lnTo>
                <a:lnTo>
                  <a:pt x="4269913" y="0"/>
                </a:lnTo>
                <a:lnTo>
                  <a:pt x="4269913" y="2098579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5473625" y="1028694"/>
            <a:ext cx="2814955" cy="2600960"/>
          </a:xfrm>
          <a:custGeom>
            <a:avLst/>
            <a:gdLst/>
            <a:ahLst/>
            <a:cxnLst/>
            <a:rect l="l" t="t" r="r" b="b"/>
            <a:pathLst>
              <a:path w="2814955" h="2600960">
                <a:moveTo>
                  <a:pt x="359732" y="0"/>
                </a:moveTo>
                <a:lnTo>
                  <a:pt x="1793173" y="0"/>
                </a:lnTo>
                <a:lnTo>
                  <a:pt x="1841987" y="3283"/>
                </a:lnTo>
                <a:lnTo>
                  <a:pt x="1888806" y="12850"/>
                </a:lnTo>
                <a:lnTo>
                  <a:pt x="1933199" y="28269"/>
                </a:lnTo>
                <a:lnTo>
                  <a:pt x="1974740" y="49114"/>
                </a:lnTo>
                <a:lnTo>
                  <a:pt x="2012998" y="74955"/>
                </a:lnTo>
                <a:lnTo>
                  <a:pt x="2047546" y="105364"/>
                </a:lnTo>
                <a:lnTo>
                  <a:pt x="2077955" y="139912"/>
                </a:lnTo>
                <a:lnTo>
                  <a:pt x="2103796" y="178170"/>
                </a:lnTo>
                <a:lnTo>
                  <a:pt x="2124640" y="219710"/>
                </a:lnTo>
                <a:lnTo>
                  <a:pt x="2140060" y="264104"/>
                </a:lnTo>
                <a:lnTo>
                  <a:pt x="2149626" y="310922"/>
                </a:lnTo>
                <a:lnTo>
                  <a:pt x="2152910" y="359736"/>
                </a:lnTo>
                <a:lnTo>
                  <a:pt x="2152910" y="822300"/>
                </a:lnTo>
                <a:lnTo>
                  <a:pt x="2156030" y="869585"/>
                </a:lnTo>
                <a:lnTo>
                  <a:pt x="2165234" y="915660"/>
                </a:lnTo>
                <a:lnTo>
                  <a:pt x="2180293" y="959965"/>
                </a:lnTo>
                <a:lnTo>
                  <a:pt x="2200973" y="1001941"/>
                </a:lnTo>
                <a:lnTo>
                  <a:pt x="2227043" y="1041030"/>
                </a:lnTo>
                <a:lnTo>
                  <a:pt x="2258273" y="1076671"/>
                </a:lnTo>
                <a:lnTo>
                  <a:pt x="2293914" y="1107901"/>
                </a:lnTo>
                <a:lnTo>
                  <a:pt x="2333002" y="1133971"/>
                </a:lnTo>
                <a:lnTo>
                  <a:pt x="2374978" y="1154651"/>
                </a:lnTo>
                <a:lnTo>
                  <a:pt x="2419283" y="1169709"/>
                </a:lnTo>
                <a:lnTo>
                  <a:pt x="2465357" y="1178914"/>
                </a:lnTo>
                <a:lnTo>
                  <a:pt x="2512642" y="1182033"/>
                </a:lnTo>
                <a:lnTo>
                  <a:pt x="2814374" y="1182033"/>
                </a:lnTo>
                <a:lnTo>
                  <a:pt x="2814374" y="2600475"/>
                </a:lnTo>
                <a:lnTo>
                  <a:pt x="1690367" y="2600475"/>
                </a:lnTo>
                <a:lnTo>
                  <a:pt x="1643082" y="2597355"/>
                </a:lnTo>
                <a:lnTo>
                  <a:pt x="1597008" y="2588150"/>
                </a:lnTo>
                <a:lnTo>
                  <a:pt x="1552703" y="2573091"/>
                </a:lnTo>
                <a:lnTo>
                  <a:pt x="1510727" y="2552411"/>
                </a:lnTo>
                <a:lnTo>
                  <a:pt x="1471639" y="2526340"/>
                </a:lnTo>
                <a:lnTo>
                  <a:pt x="1435998" y="2495110"/>
                </a:lnTo>
                <a:lnTo>
                  <a:pt x="1404768" y="2459468"/>
                </a:lnTo>
                <a:lnTo>
                  <a:pt x="1378697" y="2420380"/>
                </a:lnTo>
                <a:lnTo>
                  <a:pt x="1358017" y="2378403"/>
                </a:lnTo>
                <a:lnTo>
                  <a:pt x="1342959" y="2334098"/>
                </a:lnTo>
                <a:lnTo>
                  <a:pt x="1333754" y="2288023"/>
                </a:lnTo>
                <a:lnTo>
                  <a:pt x="1330635" y="2240738"/>
                </a:lnTo>
                <a:lnTo>
                  <a:pt x="1330635" y="1778177"/>
                </a:lnTo>
                <a:lnTo>
                  <a:pt x="1327515" y="1730892"/>
                </a:lnTo>
                <a:lnTo>
                  <a:pt x="1318310" y="1684817"/>
                </a:lnTo>
                <a:lnTo>
                  <a:pt x="1303251" y="1640511"/>
                </a:lnTo>
                <a:lnTo>
                  <a:pt x="1282571" y="1598535"/>
                </a:lnTo>
                <a:lnTo>
                  <a:pt x="1256500" y="1559446"/>
                </a:lnTo>
                <a:lnTo>
                  <a:pt x="1225270" y="1523804"/>
                </a:lnTo>
                <a:lnTo>
                  <a:pt x="1189628" y="1492574"/>
                </a:lnTo>
                <a:lnTo>
                  <a:pt x="1150538" y="1466503"/>
                </a:lnTo>
                <a:lnTo>
                  <a:pt x="1108561" y="1445823"/>
                </a:lnTo>
                <a:lnTo>
                  <a:pt x="1064256" y="1430765"/>
                </a:lnTo>
                <a:lnTo>
                  <a:pt x="1018180" y="1421560"/>
                </a:lnTo>
                <a:lnTo>
                  <a:pt x="970895" y="1418441"/>
                </a:lnTo>
                <a:lnTo>
                  <a:pt x="359732" y="1418441"/>
                </a:lnTo>
                <a:lnTo>
                  <a:pt x="312447" y="1415322"/>
                </a:lnTo>
                <a:lnTo>
                  <a:pt x="266372" y="1406117"/>
                </a:lnTo>
                <a:lnTo>
                  <a:pt x="222067" y="1391059"/>
                </a:lnTo>
                <a:lnTo>
                  <a:pt x="180091" y="1370379"/>
                </a:lnTo>
                <a:lnTo>
                  <a:pt x="141003" y="1344308"/>
                </a:lnTo>
                <a:lnTo>
                  <a:pt x="105361" y="1313079"/>
                </a:lnTo>
                <a:lnTo>
                  <a:pt x="74132" y="1277437"/>
                </a:lnTo>
                <a:lnTo>
                  <a:pt x="48061" y="1238349"/>
                </a:lnTo>
                <a:lnTo>
                  <a:pt x="27381" y="1196372"/>
                </a:lnTo>
                <a:lnTo>
                  <a:pt x="12323" y="1152067"/>
                </a:lnTo>
                <a:lnTo>
                  <a:pt x="3119" y="1105993"/>
                </a:lnTo>
                <a:lnTo>
                  <a:pt x="0" y="1058708"/>
                </a:lnTo>
                <a:lnTo>
                  <a:pt x="0" y="359736"/>
                </a:lnTo>
                <a:lnTo>
                  <a:pt x="3119" y="312451"/>
                </a:lnTo>
                <a:lnTo>
                  <a:pt x="12323" y="266376"/>
                </a:lnTo>
                <a:lnTo>
                  <a:pt x="27381" y="222071"/>
                </a:lnTo>
                <a:lnTo>
                  <a:pt x="48061" y="180095"/>
                </a:lnTo>
                <a:lnTo>
                  <a:pt x="74132" y="141006"/>
                </a:lnTo>
                <a:lnTo>
                  <a:pt x="105361" y="105364"/>
                </a:lnTo>
                <a:lnTo>
                  <a:pt x="141003" y="74134"/>
                </a:lnTo>
                <a:lnTo>
                  <a:pt x="180091" y="48064"/>
                </a:lnTo>
                <a:lnTo>
                  <a:pt x="222067" y="27383"/>
                </a:lnTo>
                <a:lnTo>
                  <a:pt x="266372" y="12324"/>
                </a:lnTo>
                <a:lnTo>
                  <a:pt x="312447" y="3119"/>
                </a:lnTo>
                <a:lnTo>
                  <a:pt x="359732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6495377" y="7120455"/>
            <a:ext cx="1793239" cy="3166745"/>
          </a:xfrm>
          <a:custGeom>
            <a:avLst/>
            <a:gdLst/>
            <a:ahLst/>
            <a:cxnLst/>
            <a:rect l="l" t="t" r="r" b="b"/>
            <a:pathLst>
              <a:path w="1793240" h="3166745">
                <a:moveTo>
                  <a:pt x="1792622" y="0"/>
                </a:moveTo>
                <a:lnTo>
                  <a:pt x="1792622" y="3166544"/>
                </a:lnTo>
                <a:lnTo>
                  <a:pt x="0" y="3166544"/>
                </a:lnTo>
                <a:lnTo>
                  <a:pt x="0" y="2774819"/>
                </a:lnTo>
                <a:lnTo>
                  <a:pt x="3284" y="2726006"/>
                </a:lnTo>
                <a:lnTo>
                  <a:pt x="12850" y="2679189"/>
                </a:lnTo>
                <a:lnTo>
                  <a:pt x="28270" y="2634796"/>
                </a:lnTo>
                <a:lnTo>
                  <a:pt x="49115" y="2593257"/>
                </a:lnTo>
                <a:lnTo>
                  <a:pt x="74955" y="2554999"/>
                </a:lnTo>
                <a:lnTo>
                  <a:pt x="105364" y="2520451"/>
                </a:lnTo>
                <a:lnTo>
                  <a:pt x="139911" y="2490043"/>
                </a:lnTo>
                <a:lnTo>
                  <a:pt x="178169" y="2464202"/>
                </a:lnTo>
                <a:lnTo>
                  <a:pt x="219709" y="2443358"/>
                </a:lnTo>
                <a:lnTo>
                  <a:pt x="264102" y="2427938"/>
                </a:lnTo>
                <a:lnTo>
                  <a:pt x="310919" y="2418372"/>
                </a:lnTo>
                <a:lnTo>
                  <a:pt x="359732" y="2415087"/>
                </a:lnTo>
                <a:lnTo>
                  <a:pt x="895040" y="2415087"/>
                </a:lnTo>
                <a:lnTo>
                  <a:pt x="943854" y="2411803"/>
                </a:lnTo>
                <a:lnTo>
                  <a:pt x="990672" y="2402237"/>
                </a:lnTo>
                <a:lnTo>
                  <a:pt x="1035065" y="2386817"/>
                </a:lnTo>
                <a:lnTo>
                  <a:pt x="1076604" y="2365973"/>
                </a:lnTo>
                <a:lnTo>
                  <a:pt x="1114862" y="2340132"/>
                </a:lnTo>
                <a:lnTo>
                  <a:pt x="1149410" y="2309724"/>
                </a:lnTo>
                <a:lnTo>
                  <a:pt x="1179818" y="2275176"/>
                </a:lnTo>
                <a:lnTo>
                  <a:pt x="1205659" y="2236918"/>
                </a:lnTo>
                <a:lnTo>
                  <a:pt x="1226503" y="2195379"/>
                </a:lnTo>
                <a:lnTo>
                  <a:pt x="1241923" y="2150986"/>
                </a:lnTo>
                <a:lnTo>
                  <a:pt x="1251489" y="2104168"/>
                </a:lnTo>
                <a:lnTo>
                  <a:pt x="1254773" y="2055355"/>
                </a:lnTo>
                <a:lnTo>
                  <a:pt x="1254773" y="359732"/>
                </a:lnTo>
                <a:lnTo>
                  <a:pt x="1257892" y="312447"/>
                </a:lnTo>
                <a:lnTo>
                  <a:pt x="1267097" y="266372"/>
                </a:lnTo>
                <a:lnTo>
                  <a:pt x="1282156" y="222067"/>
                </a:lnTo>
                <a:lnTo>
                  <a:pt x="1302836" y="180091"/>
                </a:lnTo>
                <a:lnTo>
                  <a:pt x="1328907" y="141002"/>
                </a:lnTo>
                <a:lnTo>
                  <a:pt x="1360137" y="105361"/>
                </a:lnTo>
                <a:lnTo>
                  <a:pt x="1395779" y="74132"/>
                </a:lnTo>
                <a:lnTo>
                  <a:pt x="1434868" y="48061"/>
                </a:lnTo>
                <a:lnTo>
                  <a:pt x="1476844" y="27381"/>
                </a:lnTo>
                <a:lnTo>
                  <a:pt x="1521150" y="12323"/>
                </a:lnTo>
                <a:lnTo>
                  <a:pt x="1567225" y="3119"/>
                </a:lnTo>
                <a:lnTo>
                  <a:pt x="1614510" y="0"/>
                </a:lnTo>
                <a:lnTo>
                  <a:pt x="1792622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0" y="0"/>
            <a:ext cx="1692275" cy="2969260"/>
          </a:xfrm>
          <a:custGeom>
            <a:avLst/>
            <a:gdLst/>
            <a:ahLst/>
            <a:cxnLst/>
            <a:rect l="l" t="t" r="r" b="b"/>
            <a:pathLst>
              <a:path w="1692275" h="2969260">
                <a:moveTo>
                  <a:pt x="0" y="2968950"/>
                </a:moveTo>
                <a:lnTo>
                  <a:pt x="0" y="0"/>
                </a:lnTo>
                <a:lnTo>
                  <a:pt x="1692121" y="0"/>
                </a:lnTo>
                <a:lnTo>
                  <a:pt x="1692121" y="194129"/>
                </a:lnTo>
                <a:lnTo>
                  <a:pt x="1688837" y="242943"/>
                </a:lnTo>
                <a:lnTo>
                  <a:pt x="1679270" y="289760"/>
                </a:lnTo>
                <a:lnTo>
                  <a:pt x="1663850" y="334153"/>
                </a:lnTo>
                <a:lnTo>
                  <a:pt x="1643006" y="375693"/>
                </a:lnTo>
                <a:lnTo>
                  <a:pt x="1617165" y="413950"/>
                </a:lnTo>
                <a:lnTo>
                  <a:pt x="1586757" y="448498"/>
                </a:lnTo>
                <a:lnTo>
                  <a:pt x="1552209" y="478906"/>
                </a:lnTo>
                <a:lnTo>
                  <a:pt x="1513951" y="504747"/>
                </a:lnTo>
                <a:lnTo>
                  <a:pt x="1472412" y="525592"/>
                </a:lnTo>
                <a:lnTo>
                  <a:pt x="1428019" y="541011"/>
                </a:lnTo>
                <a:lnTo>
                  <a:pt x="1381201" y="550578"/>
                </a:lnTo>
                <a:lnTo>
                  <a:pt x="1332388" y="553862"/>
                </a:lnTo>
                <a:lnTo>
                  <a:pt x="797081" y="553862"/>
                </a:lnTo>
                <a:lnTo>
                  <a:pt x="748267" y="557146"/>
                </a:lnTo>
                <a:lnTo>
                  <a:pt x="701450" y="566712"/>
                </a:lnTo>
                <a:lnTo>
                  <a:pt x="657057" y="582132"/>
                </a:lnTo>
                <a:lnTo>
                  <a:pt x="615517" y="602976"/>
                </a:lnTo>
                <a:lnTo>
                  <a:pt x="577259" y="628817"/>
                </a:lnTo>
                <a:lnTo>
                  <a:pt x="542711" y="659226"/>
                </a:lnTo>
                <a:lnTo>
                  <a:pt x="512303" y="693773"/>
                </a:lnTo>
                <a:lnTo>
                  <a:pt x="486462" y="732031"/>
                </a:lnTo>
                <a:lnTo>
                  <a:pt x="465618" y="773571"/>
                </a:lnTo>
                <a:lnTo>
                  <a:pt x="450198" y="817964"/>
                </a:lnTo>
                <a:lnTo>
                  <a:pt x="440632" y="864781"/>
                </a:lnTo>
                <a:lnTo>
                  <a:pt x="437348" y="913595"/>
                </a:lnTo>
                <a:lnTo>
                  <a:pt x="437348" y="2609218"/>
                </a:lnTo>
                <a:lnTo>
                  <a:pt x="434228" y="2656503"/>
                </a:lnTo>
                <a:lnTo>
                  <a:pt x="425023" y="2702577"/>
                </a:lnTo>
                <a:lnTo>
                  <a:pt x="409965" y="2746882"/>
                </a:lnTo>
                <a:lnTo>
                  <a:pt x="389284" y="2788858"/>
                </a:lnTo>
                <a:lnTo>
                  <a:pt x="363213" y="2827947"/>
                </a:lnTo>
                <a:lnTo>
                  <a:pt x="331983" y="2863588"/>
                </a:lnTo>
                <a:lnTo>
                  <a:pt x="296342" y="2894818"/>
                </a:lnTo>
                <a:lnTo>
                  <a:pt x="257253" y="2920888"/>
                </a:lnTo>
                <a:lnTo>
                  <a:pt x="215276" y="2941568"/>
                </a:lnTo>
                <a:lnTo>
                  <a:pt x="170971" y="2956626"/>
                </a:lnTo>
                <a:lnTo>
                  <a:pt x="124897" y="2965831"/>
                </a:lnTo>
                <a:lnTo>
                  <a:pt x="77612" y="2968950"/>
                </a:lnTo>
                <a:lnTo>
                  <a:pt x="0" y="296895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7808" y="574706"/>
            <a:ext cx="12427683" cy="1621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6488" y="2303740"/>
            <a:ext cx="17335023" cy="6626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450">
                <a:solidFill>
                  <a:srgbClr val="2F2F2F"/>
                </a:solidFill>
              </a:rPr>
              <a:t>REINFORCEMENT</a:t>
            </a:r>
            <a:r>
              <a:rPr dirty="0" sz="5000" spc="-440">
                <a:solidFill>
                  <a:srgbClr val="2F2F2F"/>
                </a:solidFill>
              </a:rPr>
              <a:t> </a:t>
            </a:r>
            <a:r>
              <a:rPr dirty="0" sz="5000" spc="-515">
                <a:solidFill>
                  <a:srgbClr val="2F2F2F"/>
                </a:solidFill>
              </a:rPr>
              <a:t>PROJECT</a:t>
            </a:r>
            <a:endParaRPr sz="5000"/>
          </a:p>
        </p:txBody>
      </p:sp>
      <p:sp>
        <p:nvSpPr>
          <p:cNvPr id="3" name="object 3" descr=""/>
          <p:cNvSpPr txBox="1"/>
          <p:nvPr/>
        </p:nvSpPr>
        <p:spPr>
          <a:xfrm>
            <a:off x="7387517" y="4506328"/>
            <a:ext cx="5048250" cy="18186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71170" marR="5080" indent="-459105">
              <a:lnSpc>
                <a:spcPct val="117700"/>
              </a:lnSpc>
              <a:spcBef>
                <a:spcPts val="95"/>
              </a:spcBef>
            </a:pPr>
            <a:r>
              <a:rPr dirty="0" sz="5000" spc="-555">
                <a:solidFill>
                  <a:srgbClr val="2F2F2F"/>
                </a:solidFill>
                <a:latin typeface="Arial Black"/>
                <a:cs typeface="Arial Black"/>
              </a:rPr>
              <a:t>NAVYATHASRI</a:t>
            </a:r>
            <a:r>
              <a:rPr dirty="0" sz="5000" spc="-445">
                <a:solidFill>
                  <a:srgbClr val="2F2F2F"/>
                </a:solidFill>
                <a:latin typeface="Arial Black"/>
                <a:cs typeface="Arial Black"/>
              </a:rPr>
              <a:t> </a:t>
            </a:r>
            <a:r>
              <a:rPr dirty="0" sz="5000" spc="-635">
                <a:solidFill>
                  <a:srgbClr val="2F2F2F"/>
                </a:solidFill>
                <a:latin typeface="Arial Black"/>
                <a:cs typeface="Arial Black"/>
              </a:rPr>
              <a:t>R </a:t>
            </a:r>
            <a:r>
              <a:rPr dirty="0" sz="5000" spc="-335">
                <a:solidFill>
                  <a:srgbClr val="2F2F2F"/>
                </a:solidFill>
                <a:latin typeface="Arial Black"/>
                <a:cs typeface="Arial Black"/>
              </a:rPr>
              <a:t>DADS</a:t>
            </a:r>
            <a:endParaRPr sz="5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28618" rIns="0" bIns="0" rtlCol="0" vert="horz">
            <a:spAutoFit/>
          </a:bodyPr>
          <a:lstStyle/>
          <a:p>
            <a:pPr marL="1318260">
              <a:lnSpc>
                <a:spcPct val="100000"/>
              </a:lnSpc>
              <a:spcBef>
                <a:spcPts val="100"/>
              </a:spcBef>
            </a:pPr>
            <a:r>
              <a:rPr dirty="0" spc="-365"/>
              <a:t>Relationships</a:t>
            </a:r>
            <a:r>
              <a:rPr dirty="0" spc="-509"/>
              <a:t> </a:t>
            </a:r>
            <a:r>
              <a:rPr dirty="0" spc="-475"/>
              <a:t>Batween</a:t>
            </a:r>
            <a:r>
              <a:rPr dirty="0" spc="-509"/>
              <a:t> </a:t>
            </a:r>
            <a:r>
              <a:rPr dirty="0" spc="-425"/>
              <a:t>Variables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52077" y="3624494"/>
            <a:ext cx="17755870" cy="29959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078470" marR="5080" indent="-8066405">
              <a:lnSpc>
                <a:spcPct val="115599"/>
              </a:lnSpc>
              <a:spcBef>
                <a:spcPts val="100"/>
              </a:spcBef>
            </a:pPr>
            <a:r>
              <a:rPr dirty="0" sz="4000" spc="-114">
                <a:latin typeface="Verdana"/>
                <a:cs typeface="Verdana"/>
              </a:rPr>
              <a:t>The</a:t>
            </a:r>
            <a:r>
              <a:rPr dirty="0" sz="4000" spc="-390">
                <a:latin typeface="Verdana"/>
                <a:cs typeface="Verdana"/>
              </a:rPr>
              <a:t> </a:t>
            </a:r>
            <a:r>
              <a:rPr dirty="0" sz="4000" spc="-45">
                <a:latin typeface="Verdana"/>
                <a:cs typeface="Verdana"/>
              </a:rPr>
              <a:t>project</a:t>
            </a:r>
            <a:r>
              <a:rPr dirty="0" sz="4000" spc="-380">
                <a:latin typeface="Verdana"/>
                <a:cs typeface="Verdana"/>
              </a:rPr>
              <a:t> </a:t>
            </a:r>
            <a:r>
              <a:rPr dirty="0" sz="4000" spc="-114">
                <a:latin typeface="Verdana"/>
                <a:cs typeface="Verdana"/>
              </a:rPr>
              <a:t>analyzed</a:t>
            </a:r>
            <a:r>
              <a:rPr dirty="0" sz="4000" spc="-375">
                <a:latin typeface="Verdana"/>
                <a:cs typeface="Verdana"/>
              </a:rPr>
              <a:t> </a:t>
            </a:r>
            <a:r>
              <a:rPr dirty="0" sz="4000" spc="-45">
                <a:latin typeface="Verdana"/>
                <a:cs typeface="Verdana"/>
              </a:rPr>
              <a:t>the</a:t>
            </a:r>
            <a:r>
              <a:rPr dirty="0" sz="4000" spc="-380">
                <a:latin typeface="Verdana"/>
                <a:cs typeface="Verdana"/>
              </a:rPr>
              <a:t> </a:t>
            </a:r>
            <a:r>
              <a:rPr dirty="0" sz="4000" spc="-60">
                <a:latin typeface="Verdana"/>
                <a:cs typeface="Verdana"/>
              </a:rPr>
              <a:t>relationships</a:t>
            </a:r>
            <a:r>
              <a:rPr dirty="0" sz="4000" spc="-380">
                <a:latin typeface="Verdana"/>
                <a:cs typeface="Verdana"/>
              </a:rPr>
              <a:t> </a:t>
            </a:r>
            <a:r>
              <a:rPr dirty="0" sz="4000" spc="-70">
                <a:latin typeface="Verdana"/>
                <a:cs typeface="Verdana"/>
              </a:rPr>
              <a:t>between</a:t>
            </a:r>
            <a:r>
              <a:rPr dirty="0" sz="4000" spc="-375">
                <a:latin typeface="Verdana"/>
                <a:cs typeface="Verdana"/>
              </a:rPr>
              <a:t> </a:t>
            </a:r>
            <a:r>
              <a:rPr dirty="0" sz="4000" spc="-245">
                <a:latin typeface="Verdana"/>
                <a:cs typeface="Verdana"/>
              </a:rPr>
              <a:t>Item,</a:t>
            </a:r>
            <a:r>
              <a:rPr dirty="0" sz="4000" spc="-380">
                <a:latin typeface="Verdana"/>
                <a:cs typeface="Verdana"/>
              </a:rPr>
              <a:t> </a:t>
            </a:r>
            <a:r>
              <a:rPr dirty="0" sz="4000" spc="-65">
                <a:latin typeface="Verdana"/>
                <a:cs typeface="Verdana"/>
              </a:rPr>
              <a:t>Location,</a:t>
            </a:r>
            <a:r>
              <a:rPr dirty="0" sz="4000" spc="-380">
                <a:latin typeface="Verdana"/>
                <a:cs typeface="Verdana"/>
              </a:rPr>
              <a:t> </a:t>
            </a:r>
            <a:r>
              <a:rPr dirty="0" sz="4000" spc="-75">
                <a:latin typeface="Verdana"/>
                <a:cs typeface="Verdana"/>
              </a:rPr>
              <a:t>and</a:t>
            </a:r>
            <a:r>
              <a:rPr dirty="0" sz="4000" spc="-375">
                <a:latin typeface="Verdana"/>
                <a:cs typeface="Verdana"/>
              </a:rPr>
              <a:t> </a:t>
            </a:r>
            <a:r>
              <a:rPr dirty="0" sz="4000" spc="-20">
                <a:latin typeface="Verdana"/>
                <a:cs typeface="Verdana"/>
              </a:rPr>
              <a:t>Total </a:t>
            </a:r>
            <a:r>
              <a:rPr dirty="0" sz="4000" spc="-10">
                <a:latin typeface="Verdana"/>
                <a:cs typeface="Verdana"/>
              </a:rPr>
              <a:t>Spent.</a:t>
            </a:r>
            <a:endParaRPr sz="4000">
              <a:latin typeface="Verdana"/>
              <a:cs typeface="Verdana"/>
            </a:endParaRPr>
          </a:p>
          <a:p>
            <a:pPr marL="7367270" marR="1249680" indent="-6752590">
              <a:lnSpc>
                <a:spcPct val="115599"/>
              </a:lnSpc>
              <a:spcBef>
                <a:spcPts val="1185"/>
              </a:spcBef>
            </a:pPr>
            <a:r>
              <a:rPr dirty="0" sz="4000" spc="-100">
                <a:latin typeface="Verdana"/>
                <a:cs typeface="Verdana"/>
              </a:rPr>
              <a:t>This</a:t>
            </a:r>
            <a:r>
              <a:rPr dirty="0" sz="4000" spc="-390">
                <a:latin typeface="Verdana"/>
                <a:cs typeface="Verdana"/>
              </a:rPr>
              <a:t> </a:t>
            </a:r>
            <a:r>
              <a:rPr dirty="0" sz="4000" spc="-105">
                <a:latin typeface="Verdana"/>
                <a:cs typeface="Verdana"/>
              </a:rPr>
              <a:t>analysis</a:t>
            </a:r>
            <a:r>
              <a:rPr dirty="0" sz="4000" spc="-390">
                <a:latin typeface="Verdana"/>
                <a:cs typeface="Verdana"/>
              </a:rPr>
              <a:t> </a:t>
            </a:r>
            <a:r>
              <a:rPr dirty="0" sz="4000" spc="-20">
                <a:latin typeface="Verdana"/>
                <a:cs typeface="Verdana"/>
              </a:rPr>
              <a:t>helped</a:t>
            </a:r>
            <a:r>
              <a:rPr dirty="0" sz="4000" spc="-390">
                <a:latin typeface="Verdana"/>
                <a:cs typeface="Verdana"/>
              </a:rPr>
              <a:t> </a:t>
            </a:r>
            <a:r>
              <a:rPr dirty="0" sz="4000">
                <a:latin typeface="Verdana"/>
                <a:cs typeface="Verdana"/>
              </a:rPr>
              <a:t>to</a:t>
            </a:r>
            <a:r>
              <a:rPr dirty="0" sz="4000" spc="-390">
                <a:latin typeface="Verdana"/>
                <a:cs typeface="Verdana"/>
              </a:rPr>
              <a:t> </a:t>
            </a:r>
            <a:r>
              <a:rPr dirty="0" sz="4000" spc="-60">
                <a:latin typeface="Verdana"/>
                <a:cs typeface="Verdana"/>
              </a:rPr>
              <a:t>understand</a:t>
            </a:r>
            <a:r>
              <a:rPr dirty="0" sz="4000" spc="-390">
                <a:latin typeface="Verdana"/>
                <a:cs typeface="Verdana"/>
              </a:rPr>
              <a:t> </a:t>
            </a:r>
            <a:r>
              <a:rPr dirty="0" sz="4000" spc="-55">
                <a:latin typeface="Verdana"/>
                <a:cs typeface="Verdana"/>
              </a:rPr>
              <a:t>which</a:t>
            </a:r>
            <a:r>
              <a:rPr dirty="0" sz="4000" spc="-390">
                <a:latin typeface="Verdana"/>
                <a:cs typeface="Verdana"/>
              </a:rPr>
              <a:t> </a:t>
            </a:r>
            <a:r>
              <a:rPr dirty="0" sz="4000" spc="-95">
                <a:latin typeface="Verdana"/>
                <a:cs typeface="Verdana"/>
              </a:rPr>
              <a:t>items</a:t>
            </a:r>
            <a:r>
              <a:rPr dirty="0" sz="4000" spc="-390">
                <a:latin typeface="Verdana"/>
                <a:cs typeface="Verdana"/>
              </a:rPr>
              <a:t> </a:t>
            </a:r>
            <a:r>
              <a:rPr dirty="0" sz="4000" spc="-30">
                <a:latin typeface="Verdana"/>
                <a:cs typeface="Verdana"/>
              </a:rPr>
              <a:t>sell</a:t>
            </a:r>
            <a:r>
              <a:rPr dirty="0" sz="4000" spc="-390">
                <a:latin typeface="Verdana"/>
                <a:cs typeface="Verdana"/>
              </a:rPr>
              <a:t> </a:t>
            </a:r>
            <a:r>
              <a:rPr dirty="0" sz="4000" spc="-25">
                <a:latin typeface="Verdana"/>
                <a:cs typeface="Verdana"/>
              </a:rPr>
              <a:t>best</a:t>
            </a:r>
            <a:r>
              <a:rPr dirty="0" sz="4000" spc="-390">
                <a:latin typeface="Verdana"/>
                <a:cs typeface="Verdana"/>
              </a:rPr>
              <a:t> </a:t>
            </a:r>
            <a:r>
              <a:rPr dirty="0" sz="4000" spc="-65">
                <a:latin typeface="Verdana"/>
                <a:cs typeface="Verdana"/>
              </a:rPr>
              <a:t>in</a:t>
            </a:r>
            <a:r>
              <a:rPr dirty="0" sz="4000" spc="-390">
                <a:latin typeface="Verdana"/>
                <a:cs typeface="Verdana"/>
              </a:rPr>
              <a:t> </a:t>
            </a:r>
            <a:r>
              <a:rPr dirty="0" sz="4000" spc="-20">
                <a:latin typeface="Verdana"/>
                <a:cs typeface="Verdana"/>
              </a:rPr>
              <a:t>which </a:t>
            </a:r>
            <a:r>
              <a:rPr dirty="0" sz="4000" spc="-10">
                <a:latin typeface="Verdana"/>
                <a:cs typeface="Verdana"/>
              </a:rPr>
              <a:t>locations.</a:t>
            </a:r>
            <a:endParaRPr sz="4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6138721"/>
            <a:ext cx="4176395" cy="4148454"/>
            <a:chOff x="0" y="6138721"/>
            <a:chExt cx="4176395" cy="4148454"/>
          </a:xfrm>
        </p:grpSpPr>
        <p:sp>
          <p:nvSpPr>
            <p:cNvPr id="4" name="object 4" descr=""/>
            <p:cNvSpPr/>
            <p:nvPr/>
          </p:nvSpPr>
          <p:spPr>
            <a:xfrm>
              <a:off x="0" y="7833260"/>
              <a:ext cx="4176395" cy="2454275"/>
            </a:xfrm>
            <a:custGeom>
              <a:avLst/>
              <a:gdLst/>
              <a:ahLst/>
              <a:cxnLst/>
              <a:rect l="l" t="t" r="r" b="b"/>
              <a:pathLst>
                <a:path w="4176395" h="2454275">
                  <a:moveTo>
                    <a:pt x="4176315" y="2453739"/>
                  </a:moveTo>
                  <a:lnTo>
                    <a:pt x="0" y="2453739"/>
                  </a:lnTo>
                  <a:lnTo>
                    <a:pt x="0" y="0"/>
                  </a:lnTo>
                  <a:lnTo>
                    <a:pt x="323671" y="0"/>
                  </a:lnTo>
                  <a:lnTo>
                    <a:pt x="372485" y="3284"/>
                  </a:lnTo>
                  <a:lnTo>
                    <a:pt x="419302" y="12851"/>
                  </a:lnTo>
                  <a:lnTo>
                    <a:pt x="463695" y="28270"/>
                  </a:lnTo>
                  <a:lnTo>
                    <a:pt x="505234" y="49115"/>
                  </a:lnTo>
                  <a:lnTo>
                    <a:pt x="543492" y="74956"/>
                  </a:lnTo>
                  <a:lnTo>
                    <a:pt x="578040" y="105364"/>
                  </a:lnTo>
                  <a:lnTo>
                    <a:pt x="608448" y="139911"/>
                  </a:lnTo>
                  <a:lnTo>
                    <a:pt x="634289" y="178169"/>
                  </a:lnTo>
                  <a:lnTo>
                    <a:pt x="655134" y="219709"/>
                  </a:lnTo>
                  <a:lnTo>
                    <a:pt x="670553" y="264101"/>
                  </a:lnTo>
                  <a:lnTo>
                    <a:pt x="680120" y="310919"/>
                  </a:lnTo>
                  <a:lnTo>
                    <a:pt x="683404" y="359732"/>
                  </a:lnTo>
                  <a:lnTo>
                    <a:pt x="683404" y="895040"/>
                  </a:lnTo>
                  <a:lnTo>
                    <a:pt x="686688" y="943853"/>
                  </a:lnTo>
                  <a:lnTo>
                    <a:pt x="696254" y="990671"/>
                  </a:lnTo>
                  <a:lnTo>
                    <a:pt x="711674" y="1035064"/>
                  </a:lnTo>
                  <a:lnTo>
                    <a:pt x="732518" y="1076604"/>
                  </a:lnTo>
                  <a:lnTo>
                    <a:pt x="758359" y="1114862"/>
                  </a:lnTo>
                  <a:lnTo>
                    <a:pt x="788767" y="1149409"/>
                  </a:lnTo>
                  <a:lnTo>
                    <a:pt x="823315" y="1179818"/>
                  </a:lnTo>
                  <a:lnTo>
                    <a:pt x="861573" y="1205658"/>
                  </a:lnTo>
                  <a:lnTo>
                    <a:pt x="903113" y="1226503"/>
                  </a:lnTo>
                  <a:lnTo>
                    <a:pt x="947506" y="1241923"/>
                  </a:lnTo>
                  <a:lnTo>
                    <a:pt x="994323" y="1251489"/>
                  </a:lnTo>
                  <a:lnTo>
                    <a:pt x="1043137" y="1254773"/>
                  </a:lnTo>
                  <a:lnTo>
                    <a:pt x="2738759" y="1254773"/>
                  </a:lnTo>
                  <a:lnTo>
                    <a:pt x="2786045" y="1257892"/>
                  </a:lnTo>
                  <a:lnTo>
                    <a:pt x="2832119" y="1267097"/>
                  </a:lnTo>
                  <a:lnTo>
                    <a:pt x="2876424" y="1282156"/>
                  </a:lnTo>
                  <a:lnTo>
                    <a:pt x="2918400" y="1302836"/>
                  </a:lnTo>
                  <a:lnTo>
                    <a:pt x="2957489" y="1328907"/>
                  </a:lnTo>
                  <a:lnTo>
                    <a:pt x="2993130" y="1360137"/>
                  </a:lnTo>
                  <a:lnTo>
                    <a:pt x="3024359" y="1395779"/>
                  </a:lnTo>
                  <a:lnTo>
                    <a:pt x="3050430" y="1434867"/>
                  </a:lnTo>
                  <a:lnTo>
                    <a:pt x="3071110" y="1476844"/>
                  </a:lnTo>
                  <a:lnTo>
                    <a:pt x="3086168" y="1521150"/>
                  </a:lnTo>
                  <a:lnTo>
                    <a:pt x="3095373" y="1567224"/>
                  </a:lnTo>
                  <a:lnTo>
                    <a:pt x="3098492" y="1614509"/>
                  </a:lnTo>
                  <a:lnTo>
                    <a:pt x="3098492" y="2077070"/>
                  </a:lnTo>
                  <a:lnTo>
                    <a:pt x="3101612" y="2124356"/>
                  </a:lnTo>
                  <a:lnTo>
                    <a:pt x="3110817" y="2170431"/>
                  </a:lnTo>
                  <a:lnTo>
                    <a:pt x="3125876" y="2214736"/>
                  </a:lnTo>
                  <a:lnTo>
                    <a:pt x="3146556" y="2256713"/>
                  </a:lnTo>
                  <a:lnTo>
                    <a:pt x="3172628" y="2295802"/>
                  </a:lnTo>
                  <a:lnTo>
                    <a:pt x="3203857" y="2331443"/>
                  </a:lnTo>
                  <a:lnTo>
                    <a:pt x="3239500" y="2362673"/>
                  </a:lnTo>
                  <a:lnTo>
                    <a:pt x="3278589" y="2388744"/>
                  </a:lnTo>
                  <a:lnTo>
                    <a:pt x="3320566" y="2409424"/>
                  </a:lnTo>
                  <a:lnTo>
                    <a:pt x="3364872" y="2424482"/>
                  </a:lnTo>
                  <a:lnTo>
                    <a:pt x="3410947" y="2433687"/>
                  </a:lnTo>
                  <a:lnTo>
                    <a:pt x="3458232" y="2436806"/>
                  </a:lnTo>
                  <a:lnTo>
                    <a:pt x="4069395" y="2436806"/>
                  </a:lnTo>
                  <a:lnTo>
                    <a:pt x="4116680" y="2439926"/>
                  </a:lnTo>
                  <a:lnTo>
                    <a:pt x="4162754" y="2449130"/>
                  </a:lnTo>
                  <a:lnTo>
                    <a:pt x="4176315" y="2453739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6138721"/>
              <a:ext cx="2949575" cy="2600960"/>
            </a:xfrm>
            <a:custGeom>
              <a:avLst/>
              <a:gdLst/>
              <a:ahLst/>
              <a:cxnLst/>
              <a:rect l="l" t="t" r="r" b="b"/>
              <a:pathLst>
                <a:path w="2949575" h="2600959">
                  <a:moveTo>
                    <a:pt x="2589582" y="2600475"/>
                  </a:moveTo>
                  <a:lnTo>
                    <a:pt x="1156141" y="2600475"/>
                  </a:lnTo>
                  <a:lnTo>
                    <a:pt x="1107326" y="2597191"/>
                  </a:lnTo>
                  <a:lnTo>
                    <a:pt x="1060508" y="2587625"/>
                  </a:lnTo>
                  <a:lnTo>
                    <a:pt x="1016115" y="2572205"/>
                  </a:lnTo>
                  <a:lnTo>
                    <a:pt x="974574" y="2551360"/>
                  </a:lnTo>
                  <a:lnTo>
                    <a:pt x="936316" y="2525519"/>
                  </a:lnTo>
                  <a:lnTo>
                    <a:pt x="901768" y="2495111"/>
                  </a:lnTo>
                  <a:lnTo>
                    <a:pt x="871359" y="2460562"/>
                  </a:lnTo>
                  <a:lnTo>
                    <a:pt x="845518" y="2422304"/>
                  </a:lnTo>
                  <a:lnTo>
                    <a:pt x="824674" y="2380764"/>
                  </a:lnTo>
                  <a:lnTo>
                    <a:pt x="809254" y="2336370"/>
                  </a:lnTo>
                  <a:lnTo>
                    <a:pt x="799688" y="2289552"/>
                  </a:lnTo>
                  <a:lnTo>
                    <a:pt x="796404" y="2240738"/>
                  </a:lnTo>
                  <a:lnTo>
                    <a:pt x="796404" y="1778174"/>
                  </a:lnTo>
                  <a:lnTo>
                    <a:pt x="793284" y="1730889"/>
                  </a:lnTo>
                  <a:lnTo>
                    <a:pt x="784080" y="1684815"/>
                  </a:lnTo>
                  <a:lnTo>
                    <a:pt x="769022" y="1640510"/>
                  </a:lnTo>
                  <a:lnTo>
                    <a:pt x="748342" y="1598533"/>
                  </a:lnTo>
                  <a:lnTo>
                    <a:pt x="722271" y="1559445"/>
                  </a:lnTo>
                  <a:lnTo>
                    <a:pt x="691042" y="1523803"/>
                  </a:lnTo>
                  <a:lnTo>
                    <a:pt x="655400" y="1492574"/>
                  </a:lnTo>
                  <a:lnTo>
                    <a:pt x="616312" y="1466503"/>
                  </a:lnTo>
                  <a:lnTo>
                    <a:pt x="574336" y="1445823"/>
                  </a:lnTo>
                  <a:lnTo>
                    <a:pt x="530031" y="1430765"/>
                  </a:lnTo>
                  <a:lnTo>
                    <a:pt x="483956" y="1421560"/>
                  </a:lnTo>
                  <a:lnTo>
                    <a:pt x="436671" y="1418441"/>
                  </a:lnTo>
                  <a:lnTo>
                    <a:pt x="0" y="1418441"/>
                  </a:lnTo>
                  <a:lnTo>
                    <a:pt x="0" y="0"/>
                  </a:lnTo>
                  <a:lnTo>
                    <a:pt x="1258947" y="0"/>
                  </a:lnTo>
                  <a:lnTo>
                    <a:pt x="1306232" y="3119"/>
                  </a:lnTo>
                  <a:lnTo>
                    <a:pt x="1352306" y="12324"/>
                  </a:lnTo>
                  <a:lnTo>
                    <a:pt x="1396611" y="27383"/>
                  </a:lnTo>
                  <a:lnTo>
                    <a:pt x="1438587" y="48063"/>
                  </a:lnTo>
                  <a:lnTo>
                    <a:pt x="1477676" y="74134"/>
                  </a:lnTo>
                  <a:lnTo>
                    <a:pt x="1513317" y="105364"/>
                  </a:lnTo>
                  <a:lnTo>
                    <a:pt x="1544546" y="141006"/>
                  </a:lnTo>
                  <a:lnTo>
                    <a:pt x="1570617" y="180095"/>
                  </a:lnTo>
                  <a:lnTo>
                    <a:pt x="1591297" y="222071"/>
                  </a:lnTo>
                  <a:lnTo>
                    <a:pt x="1606355" y="266377"/>
                  </a:lnTo>
                  <a:lnTo>
                    <a:pt x="1615560" y="312451"/>
                  </a:lnTo>
                  <a:lnTo>
                    <a:pt x="1618679" y="359736"/>
                  </a:lnTo>
                  <a:lnTo>
                    <a:pt x="1618679" y="822297"/>
                  </a:lnTo>
                  <a:lnTo>
                    <a:pt x="1621799" y="869583"/>
                  </a:lnTo>
                  <a:lnTo>
                    <a:pt x="1631004" y="915658"/>
                  </a:lnTo>
                  <a:lnTo>
                    <a:pt x="1646063" y="959963"/>
                  </a:lnTo>
                  <a:lnTo>
                    <a:pt x="1666744" y="1001940"/>
                  </a:lnTo>
                  <a:lnTo>
                    <a:pt x="1692815" y="1041029"/>
                  </a:lnTo>
                  <a:lnTo>
                    <a:pt x="1724045" y="1076670"/>
                  </a:lnTo>
                  <a:lnTo>
                    <a:pt x="1759687" y="1107900"/>
                  </a:lnTo>
                  <a:lnTo>
                    <a:pt x="1798776" y="1133971"/>
                  </a:lnTo>
                  <a:lnTo>
                    <a:pt x="1840753" y="1154651"/>
                  </a:lnTo>
                  <a:lnTo>
                    <a:pt x="1885059" y="1169709"/>
                  </a:lnTo>
                  <a:lnTo>
                    <a:pt x="1931134" y="1178914"/>
                  </a:lnTo>
                  <a:lnTo>
                    <a:pt x="1978419" y="1182033"/>
                  </a:lnTo>
                  <a:lnTo>
                    <a:pt x="2589582" y="1182033"/>
                  </a:lnTo>
                  <a:lnTo>
                    <a:pt x="2636867" y="1185153"/>
                  </a:lnTo>
                  <a:lnTo>
                    <a:pt x="2682941" y="1194357"/>
                  </a:lnTo>
                  <a:lnTo>
                    <a:pt x="2727246" y="1209416"/>
                  </a:lnTo>
                  <a:lnTo>
                    <a:pt x="2769223" y="1230096"/>
                  </a:lnTo>
                  <a:lnTo>
                    <a:pt x="2808311" y="1256166"/>
                  </a:lnTo>
                  <a:lnTo>
                    <a:pt x="2843953" y="1287395"/>
                  </a:lnTo>
                  <a:lnTo>
                    <a:pt x="2875182" y="1323037"/>
                  </a:lnTo>
                  <a:lnTo>
                    <a:pt x="2901253" y="1362126"/>
                  </a:lnTo>
                  <a:lnTo>
                    <a:pt x="2921933" y="1404102"/>
                  </a:lnTo>
                  <a:lnTo>
                    <a:pt x="2936991" y="1448407"/>
                  </a:lnTo>
                  <a:lnTo>
                    <a:pt x="2946196" y="1494482"/>
                  </a:lnTo>
                  <a:lnTo>
                    <a:pt x="2949315" y="1541767"/>
                  </a:lnTo>
                  <a:lnTo>
                    <a:pt x="2949315" y="2240738"/>
                  </a:lnTo>
                  <a:lnTo>
                    <a:pt x="2946196" y="2288023"/>
                  </a:lnTo>
                  <a:lnTo>
                    <a:pt x="2936991" y="2334098"/>
                  </a:lnTo>
                  <a:lnTo>
                    <a:pt x="2921933" y="2378403"/>
                  </a:lnTo>
                  <a:lnTo>
                    <a:pt x="2901253" y="2420380"/>
                  </a:lnTo>
                  <a:lnTo>
                    <a:pt x="2875182" y="2459469"/>
                  </a:lnTo>
                  <a:lnTo>
                    <a:pt x="2843953" y="2495111"/>
                  </a:lnTo>
                  <a:lnTo>
                    <a:pt x="2808312" y="2526340"/>
                  </a:lnTo>
                  <a:lnTo>
                    <a:pt x="2769223" y="2552411"/>
                  </a:lnTo>
                  <a:lnTo>
                    <a:pt x="2727247" y="2573092"/>
                  </a:lnTo>
                  <a:lnTo>
                    <a:pt x="2682942" y="2588150"/>
                  </a:lnTo>
                  <a:lnTo>
                    <a:pt x="2636867" y="2597355"/>
                  </a:lnTo>
                  <a:lnTo>
                    <a:pt x="2589582" y="2600475"/>
                  </a:lnTo>
                  <a:close/>
                </a:path>
              </a:pathLst>
            </a:custGeom>
            <a:solidFill>
              <a:srgbClr val="535353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14018085" y="0"/>
            <a:ext cx="4270375" cy="3629660"/>
            <a:chOff x="14018085" y="0"/>
            <a:chExt cx="4270375" cy="3629660"/>
          </a:xfrm>
        </p:grpSpPr>
        <p:sp>
          <p:nvSpPr>
            <p:cNvPr id="7" name="object 7" descr=""/>
            <p:cNvSpPr/>
            <p:nvPr/>
          </p:nvSpPr>
          <p:spPr>
            <a:xfrm>
              <a:off x="14018085" y="0"/>
              <a:ext cx="4270375" cy="2098675"/>
            </a:xfrm>
            <a:custGeom>
              <a:avLst/>
              <a:gdLst/>
              <a:ahLst/>
              <a:cxnLst/>
              <a:rect l="l" t="t" r="r" b="b"/>
              <a:pathLst>
                <a:path w="4270375" h="2098675">
                  <a:moveTo>
                    <a:pt x="4269913" y="2098579"/>
                  </a:moveTo>
                  <a:lnTo>
                    <a:pt x="4105453" y="2098579"/>
                  </a:lnTo>
                  <a:lnTo>
                    <a:pt x="4056639" y="2095295"/>
                  </a:lnTo>
                  <a:lnTo>
                    <a:pt x="4009821" y="2085729"/>
                  </a:lnTo>
                  <a:lnTo>
                    <a:pt x="3965427" y="2070309"/>
                  </a:lnTo>
                  <a:lnTo>
                    <a:pt x="3923887" y="2049465"/>
                  </a:lnTo>
                  <a:lnTo>
                    <a:pt x="3885628" y="2023623"/>
                  </a:lnTo>
                  <a:lnTo>
                    <a:pt x="3851081" y="1993215"/>
                  </a:lnTo>
                  <a:lnTo>
                    <a:pt x="3820672" y="1958667"/>
                  </a:lnTo>
                  <a:lnTo>
                    <a:pt x="3794831" y="1920408"/>
                  </a:lnTo>
                  <a:lnTo>
                    <a:pt x="3773986" y="1878868"/>
                  </a:lnTo>
                  <a:lnTo>
                    <a:pt x="3758566" y="1834475"/>
                  </a:lnTo>
                  <a:lnTo>
                    <a:pt x="3749000" y="1787657"/>
                  </a:lnTo>
                  <a:lnTo>
                    <a:pt x="3745716" y="1738843"/>
                  </a:lnTo>
                  <a:lnTo>
                    <a:pt x="3745716" y="1276278"/>
                  </a:lnTo>
                  <a:lnTo>
                    <a:pt x="3742597" y="1228993"/>
                  </a:lnTo>
                  <a:lnTo>
                    <a:pt x="3733392" y="1182919"/>
                  </a:lnTo>
                  <a:lnTo>
                    <a:pt x="3718334" y="1138614"/>
                  </a:lnTo>
                  <a:lnTo>
                    <a:pt x="3697654" y="1096637"/>
                  </a:lnTo>
                  <a:lnTo>
                    <a:pt x="3671583" y="1057549"/>
                  </a:lnTo>
                  <a:lnTo>
                    <a:pt x="3640354" y="1021907"/>
                  </a:lnTo>
                  <a:lnTo>
                    <a:pt x="3604713" y="990678"/>
                  </a:lnTo>
                  <a:lnTo>
                    <a:pt x="3565624" y="964607"/>
                  </a:lnTo>
                  <a:lnTo>
                    <a:pt x="3523648" y="943927"/>
                  </a:lnTo>
                  <a:lnTo>
                    <a:pt x="3479343" y="928869"/>
                  </a:lnTo>
                  <a:lnTo>
                    <a:pt x="3433269" y="919665"/>
                  </a:lnTo>
                  <a:lnTo>
                    <a:pt x="3385984" y="916545"/>
                  </a:lnTo>
                  <a:lnTo>
                    <a:pt x="359732" y="916545"/>
                  </a:lnTo>
                  <a:lnTo>
                    <a:pt x="310919" y="913261"/>
                  </a:lnTo>
                  <a:lnTo>
                    <a:pt x="264101" y="903694"/>
                  </a:lnTo>
                  <a:lnTo>
                    <a:pt x="219708" y="888274"/>
                  </a:lnTo>
                  <a:lnTo>
                    <a:pt x="178168" y="867429"/>
                  </a:lnTo>
                  <a:lnTo>
                    <a:pt x="139910" y="841588"/>
                  </a:lnTo>
                  <a:lnTo>
                    <a:pt x="105363" y="811180"/>
                  </a:lnTo>
                  <a:lnTo>
                    <a:pt x="74955" y="776632"/>
                  </a:lnTo>
                  <a:lnTo>
                    <a:pt x="49114" y="738374"/>
                  </a:lnTo>
                  <a:lnTo>
                    <a:pt x="28269" y="696833"/>
                  </a:lnTo>
                  <a:lnTo>
                    <a:pt x="12850" y="652440"/>
                  </a:lnTo>
                  <a:lnTo>
                    <a:pt x="3284" y="605622"/>
                  </a:lnTo>
                  <a:lnTo>
                    <a:pt x="0" y="556809"/>
                  </a:lnTo>
                  <a:lnTo>
                    <a:pt x="0" y="0"/>
                  </a:lnTo>
                  <a:lnTo>
                    <a:pt x="4269913" y="0"/>
                  </a:lnTo>
                  <a:lnTo>
                    <a:pt x="4269913" y="2098579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5473625" y="1028694"/>
              <a:ext cx="2814955" cy="2600960"/>
            </a:xfrm>
            <a:custGeom>
              <a:avLst/>
              <a:gdLst/>
              <a:ahLst/>
              <a:cxnLst/>
              <a:rect l="l" t="t" r="r" b="b"/>
              <a:pathLst>
                <a:path w="2814955" h="2600960">
                  <a:moveTo>
                    <a:pt x="359732" y="0"/>
                  </a:moveTo>
                  <a:lnTo>
                    <a:pt x="1793173" y="0"/>
                  </a:lnTo>
                  <a:lnTo>
                    <a:pt x="1841987" y="3283"/>
                  </a:lnTo>
                  <a:lnTo>
                    <a:pt x="1888806" y="12850"/>
                  </a:lnTo>
                  <a:lnTo>
                    <a:pt x="1933199" y="28269"/>
                  </a:lnTo>
                  <a:lnTo>
                    <a:pt x="1974740" y="49114"/>
                  </a:lnTo>
                  <a:lnTo>
                    <a:pt x="2012998" y="74955"/>
                  </a:lnTo>
                  <a:lnTo>
                    <a:pt x="2047546" y="105364"/>
                  </a:lnTo>
                  <a:lnTo>
                    <a:pt x="2077955" y="139912"/>
                  </a:lnTo>
                  <a:lnTo>
                    <a:pt x="2103796" y="178170"/>
                  </a:lnTo>
                  <a:lnTo>
                    <a:pt x="2124640" y="219710"/>
                  </a:lnTo>
                  <a:lnTo>
                    <a:pt x="2140060" y="264104"/>
                  </a:lnTo>
                  <a:lnTo>
                    <a:pt x="2149626" y="310922"/>
                  </a:lnTo>
                  <a:lnTo>
                    <a:pt x="2152910" y="359736"/>
                  </a:lnTo>
                  <a:lnTo>
                    <a:pt x="2152910" y="822300"/>
                  </a:lnTo>
                  <a:lnTo>
                    <a:pt x="2156030" y="869585"/>
                  </a:lnTo>
                  <a:lnTo>
                    <a:pt x="2165234" y="915660"/>
                  </a:lnTo>
                  <a:lnTo>
                    <a:pt x="2180293" y="959965"/>
                  </a:lnTo>
                  <a:lnTo>
                    <a:pt x="2200973" y="1001941"/>
                  </a:lnTo>
                  <a:lnTo>
                    <a:pt x="2227043" y="1041030"/>
                  </a:lnTo>
                  <a:lnTo>
                    <a:pt x="2258273" y="1076671"/>
                  </a:lnTo>
                  <a:lnTo>
                    <a:pt x="2293914" y="1107901"/>
                  </a:lnTo>
                  <a:lnTo>
                    <a:pt x="2333002" y="1133971"/>
                  </a:lnTo>
                  <a:lnTo>
                    <a:pt x="2374978" y="1154651"/>
                  </a:lnTo>
                  <a:lnTo>
                    <a:pt x="2419283" y="1169709"/>
                  </a:lnTo>
                  <a:lnTo>
                    <a:pt x="2465357" y="1178914"/>
                  </a:lnTo>
                  <a:lnTo>
                    <a:pt x="2512642" y="1182033"/>
                  </a:lnTo>
                  <a:lnTo>
                    <a:pt x="2814374" y="1182033"/>
                  </a:lnTo>
                  <a:lnTo>
                    <a:pt x="2814374" y="2600475"/>
                  </a:lnTo>
                  <a:lnTo>
                    <a:pt x="1690367" y="2600475"/>
                  </a:lnTo>
                  <a:lnTo>
                    <a:pt x="1643082" y="2597355"/>
                  </a:lnTo>
                  <a:lnTo>
                    <a:pt x="1597008" y="2588150"/>
                  </a:lnTo>
                  <a:lnTo>
                    <a:pt x="1552703" y="2573091"/>
                  </a:lnTo>
                  <a:lnTo>
                    <a:pt x="1510727" y="2552411"/>
                  </a:lnTo>
                  <a:lnTo>
                    <a:pt x="1471639" y="2526340"/>
                  </a:lnTo>
                  <a:lnTo>
                    <a:pt x="1435998" y="2495110"/>
                  </a:lnTo>
                  <a:lnTo>
                    <a:pt x="1404768" y="2459468"/>
                  </a:lnTo>
                  <a:lnTo>
                    <a:pt x="1378697" y="2420380"/>
                  </a:lnTo>
                  <a:lnTo>
                    <a:pt x="1358017" y="2378403"/>
                  </a:lnTo>
                  <a:lnTo>
                    <a:pt x="1342959" y="2334098"/>
                  </a:lnTo>
                  <a:lnTo>
                    <a:pt x="1333754" y="2288023"/>
                  </a:lnTo>
                  <a:lnTo>
                    <a:pt x="1330635" y="2240738"/>
                  </a:lnTo>
                  <a:lnTo>
                    <a:pt x="1330635" y="1778177"/>
                  </a:lnTo>
                  <a:lnTo>
                    <a:pt x="1327515" y="1730892"/>
                  </a:lnTo>
                  <a:lnTo>
                    <a:pt x="1318310" y="1684817"/>
                  </a:lnTo>
                  <a:lnTo>
                    <a:pt x="1303251" y="1640511"/>
                  </a:lnTo>
                  <a:lnTo>
                    <a:pt x="1282571" y="1598535"/>
                  </a:lnTo>
                  <a:lnTo>
                    <a:pt x="1256500" y="1559446"/>
                  </a:lnTo>
                  <a:lnTo>
                    <a:pt x="1225270" y="1523804"/>
                  </a:lnTo>
                  <a:lnTo>
                    <a:pt x="1189628" y="1492574"/>
                  </a:lnTo>
                  <a:lnTo>
                    <a:pt x="1150538" y="1466503"/>
                  </a:lnTo>
                  <a:lnTo>
                    <a:pt x="1108561" y="1445823"/>
                  </a:lnTo>
                  <a:lnTo>
                    <a:pt x="1064256" y="1430765"/>
                  </a:lnTo>
                  <a:lnTo>
                    <a:pt x="1018180" y="1421560"/>
                  </a:lnTo>
                  <a:lnTo>
                    <a:pt x="970895" y="1418441"/>
                  </a:lnTo>
                  <a:lnTo>
                    <a:pt x="359732" y="1418441"/>
                  </a:lnTo>
                  <a:lnTo>
                    <a:pt x="312447" y="1415322"/>
                  </a:lnTo>
                  <a:lnTo>
                    <a:pt x="266372" y="1406117"/>
                  </a:lnTo>
                  <a:lnTo>
                    <a:pt x="222067" y="1391059"/>
                  </a:lnTo>
                  <a:lnTo>
                    <a:pt x="180091" y="1370379"/>
                  </a:lnTo>
                  <a:lnTo>
                    <a:pt x="141003" y="1344308"/>
                  </a:lnTo>
                  <a:lnTo>
                    <a:pt x="105361" y="1313079"/>
                  </a:lnTo>
                  <a:lnTo>
                    <a:pt x="74132" y="1277437"/>
                  </a:lnTo>
                  <a:lnTo>
                    <a:pt x="48061" y="1238349"/>
                  </a:lnTo>
                  <a:lnTo>
                    <a:pt x="27381" y="1196372"/>
                  </a:lnTo>
                  <a:lnTo>
                    <a:pt x="12323" y="1152067"/>
                  </a:lnTo>
                  <a:lnTo>
                    <a:pt x="3119" y="1105993"/>
                  </a:lnTo>
                  <a:lnTo>
                    <a:pt x="0" y="1058708"/>
                  </a:lnTo>
                  <a:lnTo>
                    <a:pt x="0" y="359736"/>
                  </a:lnTo>
                  <a:lnTo>
                    <a:pt x="3119" y="312451"/>
                  </a:lnTo>
                  <a:lnTo>
                    <a:pt x="12323" y="266376"/>
                  </a:lnTo>
                  <a:lnTo>
                    <a:pt x="27381" y="222071"/>
                  </a:lnTo>
                  <a:lnTo>
                    <a:pt x="48061" y="180095"/>
                  </a:lnTo>
                  <a:lnTo>
                    <a:pt x="74132" y="141006"/>
                  </a:lnTo>
                  <a:lnTo>
                    <a:pt x="105361" y="105364"/>
                  </a:lnTo>
                  <a:lnTo>
                    <a:pt x="141003" y="74134"/>
                  </a:lnTo>
                  <a:lnTo>
                    <a:pt x="180091" y="48064"/>
                  </a:lnTo>
                  <a:lnTo>
                    <a:pt x="222067" y="27383"/>
                  </a:lnTo>
                  <a:lnTo>
                    <a:pt x="266372" y="12324"/>
                  </a:lnTo>
                  <a:lnTo>
                    <a:pt x="312447" y="3119"/>
                  </a:lnTo>
                  <a:lnTo>
                    <a:pt x="359732" y="0"/>
                  </a:lnTo>
                  <a:close/>
                </a:path>
              </a:pathLst>
            </a:custGeom>
            <a:solidFill>
              <a:srgbClr val="53535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/>
          <p:nvPr/>
        </p:nvSpPr>
        <p:spPr>
          <a:xfrm>
            <a:off x="3159529" y="8511771"/>
            <a:ext cx="5899150" cy="1775460"/>
          </a:xfrm>
          <a:custGeom>
            <a:avLst/>
            <a:gdLst/>
            <a:ahLst/>
            <a:cxnLst/>
            <a:rect l="l" t="t" r="r" b="b"/>
            <a:pathLst>
              <a:path w="5899150" h="1775459">
                <a:moveTo>
                  <a:pt x="359732" y="0"/>
                </a:moveTo>
                <a:lnTo>
                  <a:pt x="1793174" y="0"/>
                </a:lnTo>
                <a:lnTo>
                  <a:pt x="1841988" y="3284"/>
                </a:lnTo>
                <a:lnTo>
                  <a:pt x="1888806" y="12850"/>
                </a:lnTo>
                <a:lnTo>
                  <a:pt x="1933200" y="28269"/>
                </a:lnTo>
                <a:lnTo>
                  <a:pt x="1974740" y="49114"/>
                </a:lnTo>
                <a:lnTo>
                  <a:pt x="2012998" y="74955"/>
                </a:lnTo>
                <a:lnTo>
                  <a:pt x="2047547" y="105365"/>
                </a:lnTo>
                <a:lnTo>
                  <a:pt x="2077955" y="139912"/>
                </a:lnTo>
                <a:lnTo>
                  <a:pt x="2103796" y="178170"/>
                </a:lnTo>
                <a:lnTo>
                  <a:pt x="2124641" y="219710"/>
                </a:lnTo>
                <a:lnTo>
                  <a:pt x="2140060" y="264104"/>
                </a:lnTo>
                <a:lnTo>
                  <a:pt x="2149627" y="310922"/>
                </a:lnTo>
                <a:lnTo>
                  <a:pt x="2152911" y="359736"/>
                </a:lnTo>
                <a:lnTo>
                  <a:pt x="2152911" y="822300"/>
                </a:lnTo>
                <a:lnTo>
                  <a:pt x="2156030" y="869585"/>
                </a:lnTo>
                <a:lnTo>
                  <a:pt x="2165234" y="915660"/>
                </a:lnTo>
                <a:lnTo>
                  <a:pt x="2180293" y="959965"/>
                </a:lnTo>
                <a:lnTo>
                  <a:pt x="2200973" y="1001942"/>
                </a:lnTo>
                <a:lnTo>
                  <a:pt x="2227043" y="1041030"/>
                </a:lnTo>
                <a:lnTo>
                  <a:pt x="2258273" y="1076671"/>
                </a:lnTo>
                <a:lnTo>
                  <a:pt x="2293914" y="1107901"/>
                </a:lnTo>
                <a:lnTo>
                  <a:pt x="2333003" y="1133971"/>
                </a:lnTo>
                <a:lnTo>
                  <a:pt x="2374979" y="1154651"/>
                </a:lnTo>
                <a:lnTo>
                  <a:pt x="2419284" y="1169710"/>
                </a:lnTo>
                <a:lnTo>
                  <a:pt x="2465358" y="1178914"/>
                </a:lnTo>
                <a:lnTo>
                  <a:pt x="2512643" y="1182033"/>
                </a:lnTo>
                <a:lnTo>
                  <a:pt x="5538894" y="1182033"/>
                </a:lnTo>
                <a:lnTo>
                  <a:pt x="5587708" y="1185318"/>
                </a:lnTo>
                <a:lnTo>
                  <a:pt x="5634526" y="1194885"/>
                </a:lnTo>
                <a:lnTo>
                  <a:pt x="5678919" y="1210305"/>
                </a:lnTo>
                <a:lnTo>
                  <a:pt x="5720458" y="1231149"/>
                </a:lnTo>
                <a:lnTo>
                  <a:pt x="5758716" y="1256991"/>
                </a:lnTo>
                <a:lnTo>
                  <a:pt x="5793264" y="1287399"/>
                </a:lnTo>
                <a:lnTo>
                  <a:pt x="5823672" y="1321947"/>
                </a:lnTo>
                <a:lnTo>
                  <a:pt x="5849513" y="1360206"/>
                </a:lnTo>
                <a:lnTo>
                  <a:pt x="5870357" y="1401746"/>
                </a:lnTo>
                <a:lnTo>
                  <a:pt x="5885777" y="1446139"/>
                </a:lnTo>
                <a:lnTo>
                  <a:pt x="5895343" y="1492957"/>
                </a:lnTo>
                <a:lnTo>
                  <a:pt x="5898627" y="1541771"/>
                </a:lnTo>
                <a:lnTo>
                  <a:pt x="5898627" y="1775228"/>
                </a:lnTo>
                <a:lnTo>
                  <a:pt x="1330441" y="1775228"/>
                </a:lnTo>
                <a:lnTo>
                  <a:pt x="1327515" y="1730892"/>
                </a:lnTo>
                <a:lnTo>
                  <a:pt x="1318310" y="1684817"/>
                </a:lnTo>
                <a:lnTo>
                  <a:pt x="1303252" y="1640511"/>
                </a:lnTo>
                <a:lnTo>
                  <a:pt x="1282571" y="1598535"/>
                </a:lnTo>
                <a:lnTo>
                  <a:pt x="1256500" y="1559446"/>
                </a:lnTo>
                <a:lnTo>
                  <a:pt x="1225270" y="1523804"/>
                </a:lnTo>
                <a:lnTo>
                  <a:pt x="1189627" y="1492574"/>
                </a:lnTo>
                <a:lnTo>
                  <a:pt x="1150538" y="1466503"/>
                </a:lnTo>
                <a:lnTo>
                  <a:pt x="1108561" y="1445823"/>
                </a:lnTo>
                <a:lnTo>
                  <a:pt x="1064256" y="1430765"/>
                </a:lnTo>
                <a:lnTo>
                  <a:pt x="1018180" y="1421560"/>
                </a:lnTo>
                <a:lnTo>
                  <a:pt x="970895" y="1418441"/>
                </a:lnTo>
                <a:lnTo>
                  <a:pt x="359732" y="1418441"/>
                </a:lnTo>
                <a:lnTo>
                  <a:pt x="312447" y="1415322"/>
                </a:lnTo>
                <a:lnTo>
                  <a:pt x="266373" y="1406117"/>
                </a:lnTo>
                <a:lnTo>
                  <a:pt x="222068" y="1391059"/>
                </a:lnTo>
                <a:lnTo>
                  <a:pt x="180092" y="1370379"/>
                </a:lnTo>
                <a:lnTo>
                  <a:pt x="141003" y="1344308"/>
                </a:lnTo>
                <a:lnTo>
                  <a:pt x="105362" y="1313079"/>
                </a:lnTo>
                <a:lnTo>
                  <a:pt x="74132" y="1277437"/>
                </a:lnTo>
                <a:lnTo>
                  <a:pt x="48062" y="1238349"/>
                </a:lnTo>
                <a:lnTo>
                  <a:pt x="27381" y="1196373"/>
                </a:lnTo>
                <a:lnTo>
                  <a:pt x="12323" y="1152068"/>
                </a:lnTo>
                <a:lnTo>
                  <a:pt x="3119" y="1105993"/>
                </a:lnTo>
                <a:lnTo>
                  <a:pt x="0" y="1058708"/>
                </a:lnTo>
                <a:lnTo>
                  <a:pt x="0" y="359736"/>
                </a:lnTo>
                <a:lnTo>
                  <a:pt x="3119" y="312451"/>
                </a:lnTo>
                <a:lnTo>
                  <a:pt x="12323" y="266376"/>
                </a:lnTo>
                <a:lnTo>
                  <a:pt x="27381" y="222071"/>
                </a:lnTo>
                <a:lnTo>
                  <a:pt x="48061" y="180095"/>
                </a:lnTo>
                <a:lnTo>
                  <a:pt x="74132" y="141006"/>
                </a:lnTo>
                <a:lnTo>
                  <a:pt x="105361" y="105365"/>
                </a:lnTo>
                <a:lnTo>
                  <a:pt x="141003" y="74135"/>
                </a:lnTo>
                <a:lnTo>
                  <a:pt x="180091" y="48064"/>
                </a:lnTo>
                <a:lnTo>
                  <a:pt x="222068" y="27383"/>
                </a:lnTo>
                <a:lnTo>
                  <a:pt x="266373" y="12324"/>
                </a:lnTo>
                <a:lnTo>
                  <a:pt x="312447" y="3119"/>
                </a:lnTo>
                <a:lnTo>
                  <a:pt x="359732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16495377" y="7120455"/>
            <a:ext cx="1793239" cy="3166745"/>
          </a:xfrm>
          <a:custGeom>
            <a:avLst/>
            <a:gdLst/>
            <a:ahLst/>
            <a:cxnLst/>
            <a:rect l="l" t="t" r="r" b="b"/>
            <a:pathLst>
              <a:path w="1793240" h="3166745">
                <a:moveTo>
                  <a:pt x="1792622" y="0"/>
                </a:moveTo>
                <a:lnTo>
                  <a:pt x="1792622" y="3166544"/>
                </a:lnTo>
                <a:lnTo>
                  <a:pt x="0" y="3166544"/>
                </a:lnTo>
                <a:lnTo>
                  <a:pt x="0" y="2774819"/>
                </a:lnTo>
                <a:lnTo>
                  <a:pt x="3284" y="2726006"/>
                </a:lnTo>
                <a:lnTo>
                  <a:pt x="12850" y="2679189"/>
                </a:lnTo>
                <a:lnTo>
                  <a:pt x="28270" y="2634796"/>
                </a:lnTo>
                <a:lnTo>
                  <a:pt x="49115" y="2593257"/>
                </a:lnTo>
                <a:lnTo>
                  <a:pt x="74955" y="2554999"/>
                </a:lnTo>
                <a:lnTo>
                  <a:pt x="105364" y="2520451"/>
                </a:lnTo>
                <a:lnTo>
                  <a:pt x="139911" y="2490043"/>
                </a:lnTo>
                <a:lnTo>
                  <a:pt x="178169" y="2464202"/>
                </a:lnTo>
                <a:lnTo>
                  <a:pt x="219709" y="2443358"/>
                </a:lnTo>
                <a:lnTo>
                  <a:pt x="264102" y="2427938"/>
                </a:lnTo>
                <a:lnTo>
                  <a:pt x="310919" y="2418372"/>
                </a:lnTo>
                <a:lnTo>
                  <a:pt x="359732" y="2415087"/>
                </a:lnTo>
                <a:lnTo>
                  <a:pt x="895040" y="2415087"/>
                </a:lnTo>
                <a:lnTo>
                  <a:pt x="943854" y="2411803"/>
                </a:lnTo>
                <a:lnTo>
                  <a:pt x="990672" y="2402237"/>
                </a:lnTo>
                <a:lnTo>
                  <a:pt x="1035065" y="2386817"/>
                </a:lnTo>
                <a:lnTo>
                  <a:pt x="1076604" y="2365973"/>
                </a:lnTo>
                <a:lnTo>
                  <a:pt x="1114862" y="2340132"/>
                </a:lnTo>
                <a:lnTo>
                  <a:pt x="1149410" y="2309724"/>
                </a:lnTo>
                <a:lnTo>
                  <a:pt x="1179818" y="2275176"/>
                </a:lnTo>
                <a:lnTo>
                  <a:pt x="1205659" y="2236918"/>
                </a:lnTo>
                <a:lnTo>
                  <a:pt x="1226503" y="2195379"/>
                </a:lnTo>
                <a:lnTo>
                  <a:pt x="1241923" y="2150986"/>
                </a:lnTo>
                <a:lnTo>
                  <a:pt x="1251489" y="2104168"/>
                </a:lnTo>
                <a:lnTo>
                  <a:pt x="1254773" y="2055355"/>
                </a:lnTo>
                <a:lnTo>
                  <a:pt x="1254773" y="359732"/>
                </a:lnTo>
                <a:lnTo>
                  <a:pt x="1257892" y="312447"/>
                </a:lnTo>
                <a:lnTo>
                  <a:pt x="1267097" y="266372"/>
                </a:lnTo>
                <a:lnTo>
                  <a:pt x="1282156" y="222067"/>
                </a:lnTo>
                <a:lnTo>
                  <a:pt x="1302836" y="180091"/>
                </a:lnTo>
                <a:lnTo>
                  <a:pt x="1328907" y="141002"/>
                </a:lnTo>
                <a:lnTo>
                  <a:pt x="1360137" y="105361"/>
                </a:lnTo>
                <a:lnTo>
                  <a:pt x="1395779" y="74132"/>
                </a:lnTo>
                <a:lnTo>
                  <a:pt x="1434868" y="48061"/>
                </a:lnTo>
                <a:lnTo>
                  <a:pt x="1476844" y="27381"/>
                </a:lnTo>
                <a:lnTo>
                  <a:pt x="1521150" y="12323"/>
                </a:lnTo>
                <a:lnTo>
                  <a:pt x="1567225" y="3119"/>
                </a:lnTo>
                <a:lnTo>
                  <a:pt x="1614510" y="0"/>
                </a:lnTo>
                <a:lnTo>
                  <a:pt x="1792622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0" y="0"/>
            <a:ext cx="1692275" cy="2969260"/>
          </a:xfrm>
          <a:custGeom>
            <a:avLst/>
            <a:gdLst/>
            <a:ahLst/>
            <a:cxnLst/>
            <a:rect l="l" t="t" r="r" b="b"/>
            <a:pathLst>
              <a:path w="1692275" h="2969260">
                <a:moveTo>
                  <a:pt x="0" y="2968950"/>
                </a:moveTo>
                <a:lnTo>
                  <a:pt x="0" y="0"/>
                </a:lnTo>
                <a:lnTo>
                  <a:pt x="1692121" y="0"/>
                </a:lnTo>
                <a:lnTo>
                  <a:pt x="1692121" y="194129"/>
                </a:lnTo>
                <a:lnTo>
                  <a:pt x="1688837" y="242943"/>
                </a:lnTo>
                <a:lnTo>
                  <a:pt x="1679270" y="289760"/>
                </a:lnTo>
                <a:lnTo>
                  <a:pt x="1663850" y="334153"/>
                </a:lnTo>
                <a:lnTo>
                  <a:pt x="1643006" y="375693"/>
                </a:lnTo>
                <a:lnTo>
                  <a:pt x="1617165" y="413950"/>
                </a:lnTo>
                <a:lnTo>
                  <a:pt x="1586757" y="448498"/>
                </a:lnTo>
                <a:lnTo>
                  <a:pt x="1552209" y="478906"/>
                </a:lnTo>
                <a:lnTo>
                  <a:pt x="1513951" y="504747"/>
                </a:lnTo>
                <a:lnTo>
                  <a:pt x="1472412" y="525592"/>
                </a:lnTo>
                <a:lnTo>
                  <a:pt x="1428019" y="541011"/>
                </a:lnTo>
                <a:lnTo>
                  <a:pt x="1381201" y="550578"/>
                </a:lnTo>
                <a:lnTo>
                  <a:pt x="1332388" y="553862"/>
                </a:lnTo>
                <a:lnTo>
                  <a:pt x="797081" y="553862"/>
                </a:lnTo>
                <a:lnTo>
                  <a:pt x="748267" y="557146"/>
                </a:lnTo>
                <a:lnTo>
                  <a:pt x="701450" y="566712"/>
                </a:lnTo>
                <a:lnTo>
                  <a:pt x="657057" y="582132"/>
                </a:lnTo>
                <a:lnTo>
                  <a:pt x="615517" y="602976"/>
                </a:lnTo>
                <a:lnTo>
                  <a:pt x="577259" y="628817"/>
                </a:lnTo>
                <a:lnTo>
                  <a:pt x="542711" y="659226"/>
                </a:lnTo>
                <a:lnTo>
                  <a:pt x="512303" y="693773"/>
                </a:lnTo>
                <a:lnTo>
                  <a:pt x="486462" y="732031"/>
                </a:lnTo>
                <a:lnTo>
                  <a:pt x="465618" y="773571"/>
                </a:lnTo>
                <a:lnTo>
                  <a:pt x="450198" y="817964"/>
                </a:lnTo>
                <a:lnTo>
                  <a:pt x="440632" y="864781"/>
                </a:lnTo>
                <a:lnTo>
                  <a:pt x="437348" y="913595"/>
                </a:lnTo>
                <a:lnTo>
                  <a:pt x="437348" y="2609218"/>
                </a:lnTo>
                <a:lnTo>
                  <a:pt x="434228" y="2656503"/>
                </a:lnTo>
                <a:lnTo>
                  <a:pt x="425023" y="2702577"/>
                </a:lnTo>
                <a:lnTo>
                  <a:pt x="409965" y="2746882"/>
                </a:lnTo>
                <a:lnTo>
                  <a:pt x="389284" y="2788858"/>
                </a:lnTo>
                <a:lnTo>
                  <a:pt x="363213" y="2827947"/>
                </a:lnTo>
                <a:lnTo>
                  <a:pt x="331983" y="2863588"/>
                </a:lnTo>
                <a:lnTo>
                  <a:pt x="296342" y="2894818"/>
                </a:lnTo>
                <a:lnTo>
                  <a:pt x="257253" y="2920888"/>
                </a:lnTo>
                <a:lnTo>
                  <a:pt x="215276" y="2941568"/>
                </a:lnTo>
                <a:lnTo>
                  <a:pt x="170971" y="2956626"/>
                </a:lnTo>
                <a:lnTo>
                  <a:pt x="124897" y="2965831"/>
                </a:lnTo>
                <a:lnTo>
                  <a:pt x="77612" y="2968950"/>
                </a:lnTo>
                <a:lnTo>
                  <a:pt x="0" y="296895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34213" rIns="0" bIns="0" rtlCol="0" vert="horz">
            <a:spAutoFit/>
          </a:bodyPr>
          <a:lstStyle/>
          <a:p>
            <a:pPr marL="450850">
              <a:lnSpc>
                <a:spcPct val="100000"/>
              </a:lnSpc>
              <a:spcBef>
                <a:spcPts val="100"/>
              </a:spcBef>
            </a:pPr>
            <a:r>
              <a:rPr dirty="0" spc="-345"/>
              <a:t>Data</a:t>
            </a:r>
            <a:r>
              <a:rPr dirty="0" spc="-540"/>
              <a:t> </a:t>
            </a:r>
            <a:r>
              <a:rPr dirty="0" spc="-370"/>
              <a:t>Visualization</a:t>
            </a:r>
          </a:p>
        </p:txBody>
      </p:sp>
      <p:sp>
        <p:nvSpPr>
          <p:cNvPr id="13" name="object 13" descr=""/>
          <p:cNvSpPr txBox="1"/>
          <p:nvPr/>
        </p:nvSpPr>
        <p:spPr>
          <a:xfrm>
            <a:off x="616545" y="3197259"/>
            <a:ext cx="16584294" cy="3526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15700"/>
              </a:lnSpc>
              <a:spcBef>
                <a:spcPts val="100"/>
              </a:spcBef>
            </a:pPr>
            <a:r>
              <a:rPr dirty="0" sz="4050" spc="-120">
                <a:latin typeface="Verdana"/>
                <a:cs typeface="Verdana"/>
              </a:rPr>
              <a:t>The</a:t>
            </a:r>
            <a:r>
              <a:rPr dirty="0" sz="4050" spc="-385">
                <a:latin typeface="Verdana"/>
                <a:cs typeface="Verdana"/>
              </a:rPr>
              <a:t> </a:t>
            </a:r>
            <a:r>
              <a:rPr dirty="0" sz="4050" spc="-50">
                <a:latin typeface="Verdana"/>
                <a:cs typeface="Verdana"/>
              </a:rPr>
              <a:t>project</a:t>
            </a:r>
            <a:r>
              <a:rPr dirty="0" sz="4050" spc="-385">
                <a:latin typeface="Verdana"/>
                <a:cs typeface="Verdana"/>
              </a:rPr>
              <a:t> </a:t>
            </a:r>
            <a:r>
              <a:rPr dirty="0" sz="4050" spc="-120">
                <a:latin typeface="Verdana"/>
                <a:cs typeface="Verdana"/>
              </a:rPr>
              <a:t>analyzed</a:t>
            </a:r>
            <a:r>
              <a:rPr dirty="0" sz="4050" spc="-380">
                <a:latin typeface="Verdana"/>
                <a:cs typeface="Verdana"/>
              </a:rPr>
              <a:t> </a:t>
            </a:r>
            <a:r>
              <a:rPr dirty="0" sz="4050" spc="-55">
                <a:latin typeface="Verdana"/>
                <a:cs typeface="Verdana"/>
              </a:rPr>
              <a:t>the</a:t>
            </a:r>
            <a:r>
              <a:rPr dirty="0" sz="4050" spc="-385">
                <a:latin typeface="Verdana"/>
                <a:cs typeface="Verdana"/>
              </a:rPr>
              <a:t> </a:t>
            </a:r>
            <a:r>
              <a:rPr dirty="0" sz="4050" spc="-65">
                <a:latin typeface="Verdana"/>
                <a:cs typeface="Verdana"/>
              </a:rPr>
              <a:t>relationships</a:t>
            </a:r>
            <a:r>
              <a:rPr dirty="0" sz="4050" spc="-385">
                <a:latin typeface="Verdana"/>
                <a:cs typeface="Verdana"/>
              </a:rPr>
              <a:t> </a:t>
            </a:r>
            <a:r>
              <a:rPr dirty="0" sz="4050" spc="-75">
                <a:latin typeface="Verdana"/>
                <a:cs typeface="Verdana"/>
              </a:rPr>
              <a:t>between</a:t>
            </a:r>
            <a:r>
              <a:rPr dirty="0" sz="4050" spc="-380">
                <a:latin typeface="Verdana"/>
                <a:cs typeface="Verdana"/>
              </a:rPr>
              <a:t> </a:t>
            </a:r>
            <a:r>
              <a:rPr dirty="0" sz="4050" spc="-254">
                <a:latin typeface="Verdana"/>
                <a:cs typeface="Verdana"/>
              </a:rPr>
              <a:t>Item,</a:t>
            </a:r>
            <a:r>
              <a:rPr dirty="0" sz="4050" spc="-385">
                <a:latin typeface="Verdana"/>
                <a:cs typeface="Verdana"/>
              </a:rPr>
              <a:t> </a:t>
            </a:r>
            <a:r>
              <a:rPr dirty="0" sz="4050" spc="-65">
                <a:latin typeface="Verdana"/>
                <a:cs typeface="Verdana"/>
              </a:rPr>
              <a:t>Location,</a:t>
            </a:r>
            <a:r>
              <a:rPr dirty="0" sz="4050" spc="-385">
                <a:latin typeface="Verdana"/>
                <a:cs typeface="Verdana"/>
              </a:rPr>
              <a:t> </a:t>
            </a:r>
            <a:r>
              <a:rPr dirty="0" sz="4050" spc="-25">
                <a:latin typeface="Verdana"/>
                <a:cs typeface="Verdana"/>
              </a:rPr>
              <a:t>and </a:t>
            </a:r>
            <a:r>
              <a:rPr dirty="0" sz="4050" spc="-110">
                <a:latin typeface="Verdana"/>
                <a:cs typeface="Verdana"/>
              </a:rPr>
              <a:t>Total</a:t>
            </a:r>
            <a:r>
              <a:rPr dirty="0" sz="4050" spc="-395">
                <a:latin typeface="Verdana"/>
                <a:cs typeface="Verdana"/>
              </a:rPr>
              <a:t> </a:t>
            </a:r>
            <a:r>
              <a:rPr dirty="0" sz="4050" spc="-10">
                <a:latin typeface="Verdana"/>
                <a:cs typeface="Verdana"/>
              </a:rPr>
              <a:t>Spent.</a:t>
            </a:r>
            <a:endParaRPr sz="4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4050">
              <a:latin typeface="Verdana"/>
              <a:cs typeface="Verdana"/>
            </a:endParaRPr>
          </a:p>
          <a:p>
            <a:pPr algn="ctr" marL="350520" marR="342900">
              <a:lnSpc>
                <a:spcPct val="115599"/>
              </a:lnSpc>
            </a:pPr>
            <a:r>
              <a:rPr dirty="0" sz="4000" spc="-100">
                <a:latin typeface="Verdana"/>
                <a:cs typeface="Verdana"/>
              </a:rPr>
              <a:t>This</a:t>
            </a:r>
            <a:r>
              <a:rPr dirty="0" sz="4000" spc="-390">
                <a:latin typeface="Verdana"/>
                <a:cs typeface="Verdana"/>
              </a:rPr>
              <a:t> </a:t>
            </a:r>
            <a:r>
              <a:rPr dirty="0" sz="4000" spc="-105">
                <a:latin typeface="Verdana"/>
                <a:cs typeface="Verdana"/>
              </a:rPr>
              <a:t>analysis</a:t>
            </a:r>
            <a:r>
              <a:rPr dirty="0" sz="4000" spc="-390">
                <a:latin typeface="Verdana"/>
                <a:cs typeface="Verdana"/>
              </a:rPr>
              <a:t> </a:t>
            </a:r>
            <a:r>
              <a:rPr dirty="0" sz="4000" spc="-20">
                <a:latin typeface="Verdana"/>
                <a:cs typeface="Verdana"/>
              </a:rPr>
              <a:t>helped</a:t>
            </a:r>
            <a:r>
              <a:rPr dirty="0" sz="4000" spc="-390">
                <a:latin typeface="Verdana"/>
                <a:cs typeface="Verdana"/>
              </a:rPr>
              <a:t> </a:t>
            </a:r>
            <a:r>
              <a:rPr dirty="0" sz="4000">
                <a:latin typeface="Verdana"/>
                <a:cs typeface="Verdana"/>
              </a:rPr>
              <a:t>to</a:t>
            </a:r>
            <a:r>
              <a:rPr dirty="0" sz="4000" spc="-390">
                <a:latin typeface="Verdana"/>
                <a:cs typeface="Verdana"/>
              </a:rPr>
              <a:t> </a:t>
            </a:r>
            <a:r>
              <a:rPr dirty="0" sz="4000" spc="-60">
                <a:latin typeface="Verdana"/>
                <a:cs typeface="Verdana"/>
              </a:rPr>
              <a:t>understand</a:t>
            </a:r>
            <a:r>
              <a:rPr dirty="0" sz="4000" spc="-390">
                <a:latin typeface="Verdana"/>
                <a:cs typeface="Verdana"/>
              </a:rPr>
              <a:t> </a:t>
            </a:r>
            <a:r>
              <a:rPr dirty="0" sz="4000" spc="-55">
                <a:latin typeface="Verdana"/>
                <a:cs typeface="Verdana"/>
              </a:rPr>
              <a:t>which</a:t>
            </a:r>
            <a:r>
              <a:rPr dirty="0" sz="4000" spc="-390">
                <a:latin typeface="Verdana"/>
                <a:cs typeface="Verdana"/>
              </a:rPr>
              <a:t> </a:t>
            </a:r>
            <a:r>
              <a:rPr dirty="0" sz="4000" spc="-95">
                <a:latin typeface="Verdana"/>
                <a:cs typeface="Verdana"/>
              </a:rPr>
              <a:t>items</a:t>
            </a:r>
            <a:r>
              <a:rPr dirty="0" sz="4000" spc="-390">
                <a:latin typeface="Verdana"/>
                <a:cs typeface="Verdana"/>
              </a:rPr>
              <a:t> </a:t>
            </a:r>
            <a:r>
              <a:rPr dirty="0" sz="4000" spc="-30">
                <a:latin typeface="Verdana"/>
                <a:cs typeface="Verdana"/>
              </a:rPr>
              <a:t>sell</a:t>
            </a:r>
            <a:r>
              <a:rPr dirty="0" sz="4000" spc="-390">
                <a:latin typeface="Verdana"/>
                <a:cs typeface="Verdana"/>
              </a:rPr>
              <a:t> </a:t>
            </a:r>
            <a:r>
              <a:rPr dirty="0" sz="4000" spc="-25">
                <a:latin typeface="Verdana"/>
                <a:cs typeface="Verdana"/>
              </a:rPr>
              <a:t>best</a:t>
            </a:r>
            <a:r>
              <a:rPr dirty="0" sz="4000" spc="-390">
                <a:latin typeface="Verdana"/>
                <a:cs typeface="Verdana"/>
              </a:rPr>
              <a:t> </a:t>
            </a:r>
            <a:r>
              <a:rPr dirty="0" sz="4000" spc="-65">
                <a:latin typeface="Verdana"/>
                <a:cs typeface="Verdana"/>
              </a:rPr>
              <a:t>in</a:t>
            </a:r>
            <a:r>
              <a:rPr dirty="0" sz="4000" spc="-390">
                <a:latin typeface="Verdana"/>
                <a:cs typeface="Verdana"/>
              </a:rPr>
              <a:t> </a:t>
            </a:r>
            <a:r>
              <a:rPr dirty="0" sz="4000" spc="-20">
                <a:latin typeface="Verdana"/>
                <a:cs typeface="Verdana"/>
              </a:rPr>
              <a:t>which </a:t>
            </a:r>
            <a:r>
              <a:rPr dirty="0" sz="4000" spc="-10">
                <a:latin typeface="Verdana"/>
                <a:cs typeface="Verdana"/>
              </a:rPr>
              <a:t>locations</a:t>
            </a:r>
            <a:endParaRPr sz="4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7514" y="2144885"/>
            <a:ext cx="4972049" cy="3648074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5680338" y="2144885"/>
            <a:ext cx="8340725" cy="7460615"/>
            <a:chOff x="5680338" y="2144885"/>
            <a:chExt cx="8340725" cy="7460615"/>
          </a:xfrm>
        </p:grpSpPr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67679" y="2144885"/>
              <a:ext cx="4752974" cy="3762374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80338" y="5909730"/>
              <a:ext cx="4781549" cy="36956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34213" rIns="0" bIns="0" rtlCol="0" vert="horz">
            <a:spAutoFit/>
          </a:bodyPr>
          <a:lstStyle/>
          <a:p>
            <a:pPr marL="510540">
              <a:lnSpc>
                <a:spcPct val="100000"/>
              </a:lnSpc>
              <a:spcBef>
                <a:spcPts val="100"/>
              </a:spcBef>
            </a:pPr>
            <a:r>
              <a:rPr dirty="0" spc="-340"/>
              <a:t>Univariate</a:t>
            </a:r>
            <a:r>
              <a:rPr dirty="0" spc="-530"/>
              <a:t> </a:t>
            </a:r>
            <a:r>
              <a:rPr dirty="0" spc="-405"/>
              <a:t>Analysis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2183" y="2258045"/>
            <a:ext cx="4857749" cy="368617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58275" y="2411884"/>
            <a:ext cx="4695824" cy="353377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08963" y="6095736"/>
            <a:ext cx="4924424" cy="36099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34213" rIns="0" bIns="0" rtlCol="0" vert="horz">
            <a:spAutoFit/>
          </a:bodyPr>
          <a:lstStyle/>
          <a:p>
            <a:pPr marL="563245">
              <a:lnSpc>
                <a:spcPct val="100000"/>
              </a:lnSpc>
              <a:spcBef>
                <a:spcPts val="100"/>
              </a:spcBef>
            </a:pPr>
            <a:r>
              <a:rPr dirty="0" spc="-355"/>
              <a:t>Bivariate</a:t>
            </a:r>
            <a:r>
              <a:rPr dirty="0" spc="-520"/>
              <a:t> </a:t>
            </a:r>
            <a:r>
              <a:rPr dirty="0" spc="-405"/>
              <a:t>Analysis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8378" y="3192284"/>
            <a:ext cx="5695949" cy="413384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95189" y="3192284"/>
            <a:ext cx="5810249" cy="41338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2936" rIns="0" bIns="0" rtlCol="0" vert="horz">
            <a:spAutoFit/>
          </a:bodyPr>
          <a:lstStyle/>
          <a:p>
            <a:pPr marL="1191895">
              <a:lnSpc>
                <a:spcPct val="100000"/>
              </a:lnSpc>
              <a:spcBef>
                <a:spcPts val="100"/>
              </a:spcBef>
            </a:pPr>
            <a:r>
              <a:rPr dirty="0" spc="-285"/>
              <a:t>Multivariate</a:t>
            </a:r>
            <a:r>
              <a:rPr dirty="0" spc="-540"/>
              <a:t> </a:t>
            </a:r>
            <a:r>
              <a:rPr dirty="0" spc="-405"/>
              <a:t>Analysis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30"/>
              <a:t>Conclusion</a:t>
            </a:r>
            <a:r>
              <a:rPr dirty="0" spc="-520"/>
              <a:t> </a:t>
            </a:r>
            <a:r>
              <a:rPr dirty="0" spc="-310"/>
              <a:t>and</a:t>
            </a:r>
            <a:r>
              <a:rPr dirty="0" spc="-520"/>
              <a:t> </a:t>
            </a:r>
            <a:r>
              <a:rPr dirty="0" spc="-400"/>
              <a:t>Recommandations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16599"/>
              </a:lnSpc>
              <a:spcBef>
                <a:spcPts val="95"/>
              </a:spcBef>
            </a:pPr>
            <a:r>
              <a:rPr dirty="0" spc="-100"/>
              <a:t>The</a:t>
            </a:r>
            <a:r>
              <a:rPr dirty="0" spc="-360"/>
              <a:t> </a:t>
            </a:r>
            <a:r>
              <a:rPr dirty="0" spc="-90"/>
              <a:t>analysis</a:t>
            </a:r>
            <a:r>
              <a:rPr dirty="0" spc="-360"/>
              <a:t> </a:t>
            </a:r>
            <a:r>
              <a:rPr dirty="0" spc="-75"/>
              <a:t>revealed</a:t>
            </a:r>
            <a:r>
              <a:rPr dirty="0" spc="-360"/>
              <a:t> </a:t>
            </a:r>
            <a:r>
              <a:rPr dirty="0" spc="-50"/>
              <a:t>that</a:t>
            </a:r>
            <a:r>
              <a:rPr dirty="0" spc="-360"/>
              <a:t> </a:t>
            </a:r>
            <a:r>
              <a:rPr dirty="0"/>
              <a:t>Coffee</a:t>
            </a:r>
            <a:r>
              <a:rPr dirty="0" spc="-360"/>
              <a:t> </a:t>
            </a:r>
            <a:r>
              <a:rPr dirty="0" spc="-65"/>
              <a:t>and</a:t>
            </a:r>
            <a:r>
              <a:rPr dirty="0" spc="-360"/>
              <a:t> </a:t>
            </a:r>
            <a:r>
              <a:rPr dirty="0" spc="-175"/>
              <a:t>Cake</a:t>
            </a:r>
            <a:r>
              <a:rPr dirty="0" spc="-355"/>
              <a:t> </a:t>
            </a:r>
            <a:r>
              <a:rPr dirty="0" spc="-130"/>
              <a:t>are</a:t>
            </a:r>
            <a:r>
              <a:rPr dirty="0" spc="-360"/>
              <a:t> </a:t>
            </a:r>
            <a:r>
              <a:rPr dirty="0" spc="-40"/>
              <a:t>the</a:t>
            </a:r>
            <a:r>
              <a:rPr dirty="0" spc="-360"/>
              <a:t> </a:t>
            </a:r>
            <a:r>
              <a:rPr dirty="0" spc="-75"/>
              <a:t>most</a:t>
            </a:r>
            <a:r>
              <a:rPr dirty="0" spc="-360"/>
              <a:t> </a:t>
            </a:r>
            <a:r>
              <a:rPr dirty="0" spc="-25"/>
              <a:t>popular</a:t>
            </a:r>
            <a:r>
              <a:rPr dirty="0" spc="-360"/>
              <a:t> </a:t>
            </a:r>
            <a:r>
              <a:rPr dirty="0" spc="-150"/>
              <a:t>items.</a:t>
            </a:r>
            <a:r>
              <a:rPr dirty="0" spc="-360"/>
              <a:t> </a:t>
            </a:r>
            <a:r>
              <a:rPr dirty="0" spc="-290"/>
              <a:t>In- </a:t>
            </a:r>
            <a:r>
              <a:rPr dirty="0" spc="-60"/>
              <a:t>store</a:t>
            </a:r>
            <a:r>
              <a:rPr dirty="0" spc="-355"/>
              <a:t> </a:t>
            </a:r>
            <a:r>
              <a:rPr dirty="0" spc="-90"/>
              <a:t>sales</a:t>
            </a:r>
            <a:r>
              <a:rPr dirty="0" spc="-350"/>
              <a:t> </a:t>
            </a:r>
            <a:r>
              <a:rPr dirty="0" spc="-114"/>
              <a:t>dominate,</a:t>
            </a:r>
            <a:r>
              <a:rPr dirty="0" spc="-350"/>
              <a:t> </a:t>
            </a:r>
            <a:r>
              <a:rPr dirty="0"/>
              <a:t>but</a:t>
            </a:r>
            <a:r>
              <a:rPr dirty="0" spc="-355"/>
              <a:t> </a:t>
            </a:r>
            <a:r>
              <a:rPr dirty="0" spc="-40"/>
              <a:t>the</a:t>
            </a:r>
            <a:r>
              <a:rPr dirty="0" spc="-350"/>
              <a:t> </a:t>
            </a:r>
            <a:r>
              <a:rPr dirty="0" spc="-220"/>
              <a:t>Takeaway</a:t>
            </a:r>
            <a:r>
              <a:rPr dirty="0" spc="-350"/>
              <a:t> </a:t>
            </a:r>
            <a:r>
              <a:rPr dirty="0" spc="-45"/>
              <a:t>channel</a:t>
            </a:r>
            <a:r>
              <a:rPr dirty="0" spc="-355"/>
              <a:t> </a:t>
            </a:r>
            <a:r>
              <a:rPr dirty="0" spc="-10"/>
              <a:t>offers</a:t>
            </a:r>
            <a:r>
              <a:rPr dirty="0" spc="-350"/>
              <a:t> </a:t>
            </a:r>
            <a:r>
              <a:rPr dirty="0" spc="-185"/>
              <a:t>a</a:t>
            </a:r>
            <a:r>
              <a:rPr dirty="0" spc="-350"/>
              <a:t> </a:t>
            </a:r>
            <a:r>
              <a:rPr dirty="0" spc="-90"/>
              <a:t>growth</a:t>
            </a:r>
            <a:r>
              <a:rPr dirty="0" spc="-355"/>
              <a:t> </a:t>
            </a:r>
            <a:r>
              <a:rPr dirty="0" spc="-10"/>
              <a:t>opportunity. </a:t>
            </a:r>
            <a:r>
              <a:rPr dirty="0" spc="-30"/>
              <a:t>Credit</a:t>
            </a:r>
            <a:r>
              <a:rPr dirty="0" spc="-355"/>
              <a:t> </a:t>
            </a:r>
            <a:r>
              <a:rPr dirty="0" spc="-65"/>
              <a:t>Card</a:t>
            </a:r>
            <a:r>
              <a:rPr dirty="0" spc="-350"/>
              <a:t> </a:t>
            </a:r>
            <a:r>
              <a:rPr dirty="0" spc="-65"/>
              <a:t>and</a:t>
            </a:r>
            <a:r>
              <a:rPr dirty="0" spc="-350"/>
              <a:t> </a:t>
            </a:r>
            <a:r>
              <a:rPr dirty="0" spc="-75"/>
              <a:t>Digital</a:t>
            </a:r>
            <a:r>
              <a:rPr dirty="0" spc="-350"/>
              <a:t> </a:t>
            </a:r>
            <a:r>
              <a:rPr dirty="0" spc="-80"/>
              <a:t>Wallet</a:t>
            </a:r>
            <a:r>
              <a:rPr dirty="0" spc="-350"/>
              <a:t> </a:t>
            </a:r>
            <a:r>
              <a:rPr dirty="0" spc="-130"/>
              <a:t>are</a:t>
            </a:r>
            <a:r>
              <a:rPr dirty="0" spc="-350"/>
              <a:t> </a:t>
            </a:r>
            <a:r>
              <a:rPr dirty="0" spc="-70"/>
              <a:t>becoming</a:t>
            </a:r>
            <a:r>
              <a:rPr dirty="0" spc="-350"/>
              <a:t> </a:t>
            </a:r>
            <a:r>
              <a:rPr dirty="0" spc="-105"/>
              <a:t>more</a:t>
            </a:r>
            <a:r>
              <a:rPr dirty="0" spc="-350"/>
              <a:t> </a:t>
            </a:r>
            <a:r>
              <a:rPr dirty="0" spc="-25"/>
              <a:t>popular</a:t>
            </a:r>
            <a:r>
              <a:rPr dirty="0" spc="-350"/>
              <a:t> </a:t>
            </a:r>
            <a:r>
              <a:rPr dirty="0" spc="-90"/>
              <a:t>payment</a:t>
            </a:r>
            <a:r>
              <a:rPr dirty="0" spc="-350"/>
              <a:t> </a:t>
            </a:r>
            <a:r>
              <a:rPr dirty="0" spc="-10"/>
              <a:t>methods</a:t>
            </a:r>
          </a:p>
          <a:p>
            <a:pPr algn="ctr" marR="963930">
              <a:lnSpc>
                <a:spcPct val="100000"/>
              </a:lnSpc>
              <a:spcBef>
                <a:spcPts val="2490"/>
              </a:spcBef>
            </a:pPr>
            <a:r>
              <a:rPr dirty="0" sz="3550" spc="-185">
                <a:latin typeface="Arial Black"/>
                <a:cs typeface="Arial Black"/>
              </a:rPr>
              <a:t>Recommendations:</a:t>
            </a:r>
            <a:endParaRPr sz="35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630"/>
              </a:spcBef>
            </a:pPr>
            <a:endParaRPr sz="3550">
              <a:latin typeface="Arial Black"/>
              <a:cs typeface="Arial Black"/>
            </a:endParaRPr>
          </a:p>
          <a:p>
            <a:pPr algn="ctr" marR="963930">
              <a:lnSpc>
                <a:spcPct val="100000"/>
              </a:lnSpc>
              <a:spcBef>
                <a:spcPts val="5"/>
              </a:spcBef>
            </a:pPr>
            <a:r>
              <a:rPr dirty="0" sz="3550" spc="-70"/>
              <a:t>Introduce</a:t>
            </a:r>
            <a:r>
              <a:rPr dirty="0" sz="3550" spc="-335"/>
              <a:t> </a:t>
            </a:r>
            <a:r>
              <a:rPr dirty="0" sz="3550" spc="-85"/>
              <a:t>seasonal</a:t>
            </a:r>
            <a:r>
              <a:rPr dirty="0" sz="3550" spc="-330"/>
              <a:t> </a:t>
            </a:r>
            <a:r>
              <a:rPr dirty="0" sz="3550" spc="-80"/>
              <a:t>specials,</a:t>
            </a:r>
            <a:r>
              <a:rPr dirty="0" sz="3550" spc="-335"/>
              <a:t> </a:t>
            </a:r>
            <a:r>
              <a:rPr dirty="0" sz="3550" spc="-114"/>
              <a:t>like</a:t>
            </a:r>
            <a:r>
              <a:rPr dirty="0" sz="3550" spc="-330"/>
              <a:t> </a:t>
            </a:r>
            <a:r>
              <a:rPr dirty="0" sz="3550" spc="-100"/>
              <a:t>new</a:t>
            </a:r>
            <a:r>
              <a:rPr dirty="0" sz="3550" spc="-330"/>
              <a:t> </a:t>
            </a:r>
            <a:r>
              <a:rPr dirty="0" sz="3550" spc="-55"/>
              <a:t>smoothie</a:t>
            </a:r>
            <a:r>
              <a:rPr dirty="0" sz="3550" spc="-335"/>
              <a:t> </a:t>
            </a:r>
            <a:r>
              <a:rPr dirty="0" sz="3550" spc="-50"/>
              <a:t>flavors</a:t>
            </a:r>
            <a:r>
              <a:rPr dirty="0" sz="3550" spc="-330"/>
              <a:t> </a:t>
            </a:r>
            <a:r>
              <a:rPr dirty="0" sz="3550" spc="-60"/>
              <a:t>in</a:t>
            </a:r>
            <a:r>
              <a:rPr dirty="0" sz="3550" spc="-335"/>
              <a:t> </a:t>
            </a:r>
            <a:r>
              <a:rPr dirty="0" sz="3550" spc="-45"/>
              <a:t>the</a:t>
            </a:r>
            <a:r>
              <a:rPr dirty="0" sz="3550" spc="-330"/>
              <a:t> </a:t>
            </a:r>
            <a:r>
              <a:rPr dirty="0" sz="3550" spc="-10"/>
              <a:t>summer.</a:t>
            </a:r>
            <a:endParaRPr sz="3550"/>
          </a:p>
          <a:p>
            <a:pPr>
              <a:lnSpc>
                <a:spcPct val="100000"/>
              </a:lnSpc>
              <a:spcBef>
                <a:spcPts val="1325"/>
              </a:spcBef>
            </a:pPr>
            <a:endParaRPr sz="3550"/>
          </a:p>
          <a:p>
            <a:pPr algn="ctr" marR="963294">
              <a:lnSpc>
                <a:spcPct val="100000"/>
              </a:lnSpc>
            </a:pPr>
            <a:r>
              <a:rPr dirty="0" sz="3550" spc="-30"/>
              <a:t>Promote</a:t>
            </a:r>
            <a:r>
              <a:rPr dirty="0" sz="3550" spc="-335"/>
              <a:t> </a:t>
            </a:r>
            <a:r>
              <a:rPr dirty="0" sz="3550" spc="-215"/>
              <a:t>Takeaway</a:t>
            </a:r>
            <a:r>
              <a:rPr dirty="0" sz="3550" spc="-335"/>
              <a:t> </a:t>
            </a:r>
            <a:r>
              <a:rPr dirty="0" sz="3550" spc="-45"/>
              <a:t>orders</a:t>
            </a:r>
            <a:r>
              <a:rPr dirty="0" sz="3550" spc="-335"/>
              <a:t> </a:t>
            </a:r>
            <a:r>
              <a:rPr dirty="0" sz="3550" spc="-50"/>
              <a:t>with</a:t>
            </a:r>
            <a:r>
              <a:rPr dirty="0" sz="3550" spc="-335"/>
              <a:t> </a:t>
            </a:r>
            <a:r>
              <a:rPr dirty="0" sz="3550" spc="-30"/>
              <a:t>special</a:t>
            </a:r>
            <a:r>
              <a:rPr dirty="0" sz="3550" spc="-330"/>
              <a:t> </a:t>
            </a:r>
            <a:r>
              <a:rPr dirty="0" sz="3550" spc="-10"/>
              <a:t>offers</a:t>
            </a:r>
            <a:r>
              <a:rPr dirty="0" sz="3550" spc="-335"/>
              <a:t> </a:t>
            </a:r>
            <a:r>
              <a:rPr dirty="0" sz="3550"/>
              <a:t>to</a:t>
            </a:r>
            <a:r>
              <a:rPr dirty="0" sz="3550" spc="-335"/>
              <a:t> </a:t>
            </a:r>
            <a:r>
              <a:rPr dirty="0" sz="3550" spc="-75"/>
              <a:t>increase</a:t>
            </a:r>
            <a:r>
              <a:rPr dirty="0" sz="3550" spc="-335"/>
              <a:t> </a:t>
            </a:r>
            <a:r>
              <a:rPr dirty="0" sz="3550" spc="-10"/>
              <a:t>sales.</a:t>
            </a:r>
            <a:endParaRPr sz="3550"/>
          </a:p>
          <a:p>
            <a:pPr>
              <a:lnSpc>
                <a:spcPct val="100000"/>
              </a:lnSpc>
              <a:spcBef>
                <a:spcPts val="1325"/>
              </a:spcBef>
            </a:pPr>
            <a:endParaRPr sz="3550"/>
          </a:p>
          <a:p>
            <a:pPr algn="ctr" marR="963930">
              <a:lnSpc>
                <a:spcPct val="100000"/>
              </a:lnSpc>
            </a:pPr>
            <a:r>
              <a:rPr dirty="0" sz="3550" spc="-95"/>
              <a:t>Encourage</a:t>
            </a:r>
            <a:r>
              <a:rPr dirty="0" sz="3550" spc="-335"/>
              <a:t> </a:t>
            </a:r>
            <a:r>
              <a:rPr dirty="0" sz="3550" spc="-45"/>
              <a:t>the</a:t>
            </a:r>
            <a:r>
              <a:rPr dirty="0" sz="3550" spc="-335"/>
              <a:t> </a:t>
            </a:r>
            <a:r>
              <a:rPr dirty="0" sz="3550" spc="-100"/>
              <a:t>use</a:t>
            </a:r>
            <a:r>
              <a:rPr dirty="0" sz="3550" spc="-335"/>
              <a:t> </a:t>
            </a:r>
            <a:r>
              <a:rPr dirty="0" sz="3550" spc="65"/>
              <a:t>of</a:t>
            </a:r>
            <a:r>
              <a:rPr dirty="0" sz="3550" spc="-335"/>
              <a:t> </a:t>
            </a:r>
            <a:r>
              <a:rPr dirty="0" sz="3550" spc="-45"/>
              <a:t>preferred</a:t>
            </a:r>
            <a:r>
              <a:rPr dirty="0" sz="3550" spc="-335"/>
              <a:t> </a:t>
            </a:r>
            <a:r>
              <a:rPr dirty="0" sz="3550" spc="-90"/>
              <a:t>payment</a:t>
            </a:r>
            <a:r>
              <a:rPr dirty="0" sz="3550" spc="-335"/>
              <a:t> </a:t>
            </a:r>
            <a:r>
              <a:rPr dirty="0" sz="3550" spc="-55"/>
              <a:t>methods</a:t>
            </a:r>
            <a:r>
              <a:rPr dirty="0" sz="3550" spc="-335"/>
              <a:t> </a:t>
            </a:r>
            <a:r>
              <a:rPr dirty="0" sz="3550" spc="-50"/>
              <a:t>with</a:t>
            </a:r>
            <a:r>
              <a:rPr dirty="0" sz="3550" spc="-335"/>
              <a:t> </a:t>
            </a:r>
            <a:r>
              <a:rPr dirty="0" sz="3550" spc="-10"/>
              <a:t>discounts.</a:t>
            </a:r>
            <a:endParaRPr sz="35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5526" y="4348726"/>
            <a:ext cx="5825490" cy="14122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100" spc="-825"/>
              <a:t>Thank</a:t>
            </a:r>
            <a:r>
              <a:rPr dirty="0" sz="9100" spc="-890"/>
              <a:t> </a:t>
            </a:r>
            <a:r>
              <a:rPr dirty="0" sz="9100" spc="-1460"/>
              <a:t>Y</a:t>
            </a:r>
            <a:r>
              <a:rPr dirty="0" sz="9100" spc="-695"/>
              <a:t>o</a:t>
            </a:r>
            <a:r>
              <a:rPr dirty="0" sz="9100" spc="-685"/>
              <a:t>u</a:t>
            </a:r>
            <a:endParaRPr sz="9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9614" y="1320502"/>
            <a:ext cx="4413250" cy="87566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550" spc="-225"/>
              <a:t>Introduction</a:t>
            </a:r>
            <a:endParaRPr sz="555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62543" y="5471114"/>
            <a:ext cx="152400" cy="15239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62543" y="6112456"/>
            <a:ext cx="152400" cy="15239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62543" y="6749659"/>
            <a:ext cx="152400" cy="152399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4028013" y="3544804"/>
            <a:ext cx="10962005" cy="35229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700" spc="-85">
                <a:latin typeface="Tahoma"/>
                <a:cs typeface="Tahoma"/>
              </a:rPr>
              <a:t>DATASET</a:t>
            </a:r>
            <a:r>
              <a:rPr dirty="0" sz="3700" spc="-170">
                <a:latin typeface="Tahoma"/>
                <a:cs typeface="Tahoma"/>
              </a:rPr>
              <a:t> </a:t>
            </a:r>
            <a:r>
              <a:rPr dirty="0" sz="3700" spc="-315">
                <a:latin typeface="Tahoma"/>
                <a:cs typeface="Tahoma"/>
              </a:rPr>
              <a:t>:</a:t>
            </a:r>
            <a:r>
              <a:rPr dirty="0" sz="3700" spc="-160">
                <a:latin typeface="Tahoma"/>
                <a:cs typeface="Tahoma"/>
              </a:rPr>
              <a:t> </a:t>
            </a:r>
            <a:r>
              <a:rPr dirty="0" sz="3700" spc="-90">
                <a:latin typeface="Tahoma"/>
                <a:cs typeface="Tahoma"/>
              </a:rPr>
              <a:t>DIRTY</a:t>
            </a:r>
            <a:r>
              <a:rPr dirty="0" sz="3700" spc="-160">
                <a:latin typeface="Tahoma"/>
                <a:cs typeface="Tahoma"/>
              </a:rPr>
              <a:t> </a:t>
            </a:r>
            <a:r>
              <a:rPr dirty="0" sz="3700" spc="75">
                <a:latin typeface="Tahoma"/>
                <a:cs typeface="Tahoma"/>
              </a:rPr>
              <a:t>CAFE</a:t>
            </a:r>
            <a:r>
              <a:rPr dirty="0" sz="3700" spc="-165">
                <a:latin typeface="Tahoma"/>
                <a:cs typeface="Tahoma"/>
              </a:rPr>
              <a:t> </a:t>
            </a:r>
            <a:r>
              <a:rPr dirty="0" sz="3700" spc="80">
                <a:latin typeface="Tahoma"/>
                <a:cs typeface="Tahoma"/>
              </a:rPr>
              <a:t>SALES</a:t>
            </a:r>
            <a:r>
              <a:rPr dirty="0" sz="3700" spc="-165">
                <a:latin typeface="Tahoma"/>
                <a:cs typeface="Tahoma"/>
              </a:rPr>
              <a:t> </a:t>
            </a:r>
            <a:r>
              <a:rPr dirty="0" sz="3700" spc="-10">
                <a:latin typeface="Tahoma"/>
                <a:cs typeface="Tahoma"/>
              </a:rPr>
              <a:t>DATASET</a:t>
            </a:r>
            <a:endParaRPr sz="3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860"/>
              </a:spcBef>
            </a:pPr>
            <a:r>
              <a:rPr dirty="0" sz="3400" spc="-10">
                <a:latin typeface="Verdana"/>
                <a:cs typeface="Verdana"/>
              </a:rPr>
              <a:t>Objectives</a:t>
            </a:r>
            <a:endParaRPr sz="3400">
              <a:latin typeface="Verdana"/>
              <a:cs typeface="Verdana"/>
            </a:endParaRPr>
          </a:p>
          <a:p>
            <a:pPr marL="696595">
              <a:lnSpc>
                <a:spcPct val="100000"/>
              </a:lnSpc>
              <a:spcBef>
                <a:spcPts val="1010"/>
              </a:spcBef>
            </a:pPr>
            <a:r>
              <a:rPr dirty="0" sz="3400" spc="-75">
                <a:latin typeface="Verdana"/>
                <a:cs typeface="Verdana"/>
              </a:rPr>
              <a:t>Explore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60">
                <a:latin typeface="Verdana"/>
                <a:cs typeface="Verdana"/>
              </a:rPr>
              <a:t>and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50">
                <a:latin typeface="Verdana"/>
                <a:cs typeface="Verdana"/>
              </a:rPr>
              <a:t>understand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the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30">
                <a:latin typeface="Verdana"/>
                <a:cs typeface="Verdana"/>
              </a:rPr>
              <a:t>café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datase</a:t>
            </a:r>
            <a:endParaRPr sz="3400">
              <a:latin typeface="Verdana"/>
              <a:cs typeface="Verdana"/>
            </a:endParaRPr>
          </a:p>
          <a:p>
            <a:pPr marL="798830" marR="5080" indent="3810">
              <a:lnSpc>
                <a:spcPct val="123000"/>
              </a:lnSpc>
              <a:spcBef>
                <a:spcPts val="35"/>
              </a:spcBef>
            </a:pPr>
            <a:r>
              <a:rPr dirty="0" sz="3400" spc="-35">
                <a:latin typeface="Verdana"/>
                <a:cs typeface="Verdana"/>
              </a:rPr>
              <a:t>clean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60">
                <a:latin typeface="Verdana"/>
                <a:cs typeface="Verdana"/>
              </a:rPr>
              <a:t>and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65">
                <a:latin typeface="Verdana"/>
                <a:cs typeface="Verdana"/>
              </a:rPr>
              <a:t>prepare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the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70">
                <a:latin typeface="Verdana"/>
                <a:cs typeface="Verdana"/>
              </a:rPr>
              <a:t>data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for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45">
                <a:latin typeface="Verdana"/>
                <a:cs typeface="Verdana"/>
              </a:rPr>
              <a:t>reliable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analysis. </a:t>
            </a:r>
            <a:r>
              <a:rPr dirty="0" sz="3400" spc="-90">
                <a:latin typeface="Verdana"/>
                <a:cs typeface="Verdana"/>
              </a:rPr>
              <a:t>visualize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70">
                <a:latin typeface="Verdana"/>
                <a:cs typeface="Verdana"/>
              </a:rPr>
              <a:t>data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50">
                <a:latin typeface="Verdana"/>
                <a:cs typeface="Verdana"/>
              </a:rPr>
              <a:t>with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40">
                <a:latin typeface="Verdana"/>
                <a:cs typeface="Verdana"/>
              </a:rPr>
              <a:t>charts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for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125">
                <a:latin typeface="Verdana"/>
                <a:cs typeface="Verdana"/>
              </a:rPr>
              <a:t>easy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30">
                <a:latin typeface="Verdana"/>
                <a:cs typeface="Verdana"/>
              </a:rPr>
              <a:t>interpretation.</a:t>
            </a:r>
            <a:endParaRPr sz="3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34213" rIns="0" bIns="0" rtlCol="0" vert="horz">
            <a:spAutoFit/>
          </a:bodyPr>
          <a:lstStyle/>
          <a:p>
            <a:pPr marL="1694814">
              <a:lnSpc>
                <a:spcPct val="100000"/>
              </a:lnSpc>
              <a:spcBef>
                <a:spcPts val="100"/>
              </a:spcBef>
            </a:pPr>
            <a:r>
              <a:rPr dirty="0" spc="-345"/>
              <a:t>Data</a:t>
            </a:r>
            <a:r>
              <a:rPr dirty="0" spc="-540"/>
              <a:t> </a:t>
            </a:r>
            <a:r>
              <a:rPr dirty="0" spc="-340"/>
              <a:t>Understanding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339567" y="3230993"/>
            <a:ext cx="16936085" cy="4274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1490345">
              <a:lnSpc>
                <a:spcPct val="100000"/>
              </a:lnSpc>
              <a:spcBef>
                <a:spcPts val="100"/>
              </a:spcBef>
            </a:pPr>
            <a:r>
              <a:rPr dirty="0" sz="4000" spc="-175">
                <a:latin typeface="Verdana"/>
                <a:cs typeface="Verdana"/>
              </a:rPr>
              <a:t>Dataset:</a:t>
            </a:r>
            <a:r>
              <a:rPr dirty="0" sz="4000" spc="-395">
                <a:latin typeface="Verdana"/>
                <a:cs typeface="Verdana"/>
              </a:rPr>
              <a:t> </a:t>
            </a:r>
            <a:r>
              <a:rPr dirty="0" sz="4000" spc="-114">
                <a:latin typeface="Verdana"/>
                <a:cs typeface="Verdana"/>
              </a:rPr>
              <a:t>The</a:t>
            </a:r>
            <a:r>
              <a:rPr dirty="0" sz="4000" spc="-395">
                <a:latin typeface="Verdana"/>
                <a:cs typeface="Verdana"/>
              </a:rPr>
              <a:t> </a:t>
            </a:r>
            <a:r>
              <a:rPr dirty="0" sz="4000" spc="-45">
                <a:latin typeface="Verdana"/>
                <a:cs typeface="Verdana"/>
              </a:rPr>
              <a:t>project</a:t>
            </a:r>
            <a:r>
              <a:rPr dirty="0" sz="4000" spc="-395">
                <a:latin typeface="Verdana"/>
                <a:cs typeface="Verdana"/>
              </a:rPr>
              <a:t> </a:t>
            </a:r>
            <a:r>
              <a:rPr dirty="0" sz="4000" spc="-114">
                <a:latin typeface="Verdana"/>
                <a:cs typeface="Verdana"/>
              </a:rPr>
              <a:t>uses</a:t>
            </a:r>
            <a:r>
              <a:rPr dirty="0" sz="4000" spc="-395">
                <a:latin typeface="Verdana"/>
                <a:cs typeface="Verdana"/>
              </a:rPr>
              <a:t> </a:t>
            </a:r>
            <a:r>
              <a:rPr dirty="0" sz="4000" spc="-45">
                <a:latin typeface="Verdana"/>
                <a:cs typeface="Verdana"/>
              </a:rPr>
              <a:t>the</a:t>
            </a:r>
            <a:r>
              <a:rPr dirty="0" sz="4000" spc="-395">
                <a:latin typeface="Verdana"/>
                <a:cs typeface="Verdana"/>
              </a:rPr>
              <a:t> </a:t>
            </a:r>
            <a:r>
              <a:rPr dirty="0" sz="4000" spc="-45">
                <a:latin typeface="Verdana"/>
                <a:cs typeface="Verdana"/>
              </a:rPr>
              <a:t>Dirty</a:t>
            </a:r>
            <a:r>
              <a:rPr dirty="0" sz="4000" spc="-390">
                <a:latin typeface="Verdana"/>
                <a:cs typeface="Verdana"/>
              </a:rPr>
              <a:t> </a:t>
            </a:r>
            <a:r>
              <a:rPr dirty="0" sz="4000" spc="-35">
                <a:latin typeface="Verdana"/>
                <a:cs typeface="Verdana"/>
              </a:rPr>
              <a:t>cafe</a:t>
            </a:r>
            <a:r>
              <a:rPr dirty="0" sz="4000" spc="-395">
                <a:latin typeface="Verdana"/>
                <a:cs typeface="Verdana"/>
              </a:rPr>
              <a:t> </a:t>
            </a:r>
            <a:r>
              <a:rPr dirty="0" sz="4000" spc="-100">
                <a:latin typeface="Verdana"/>
                <a:cs typeface="Verdana"/>
              </a:rPr>
              <a:t>sales</a:t>
            </a:r>
            <a:r>
              <a:rPr dirty="0" sz="4000" spc="-395">
                <a:latin typeface="Verdana"/>
                <a:cs typeface="Verdana"/>
              </a:rPr>
              <a:t> </a:t>
            </a:r>
            <a:r>
              <a:rPr dirty="0" sz="4000" spc="-10">
                <a:latin typeface="Verdana"/>
                <a:cs typeface="Verdana"/>
              </a:rPr>
              <a:t>dataset</a:t>
            </a:r>
            <a:endParaRPr sz="4000">
              <a:latin typeface="Verdana"/>
              <a:cs typeface="Verdana"/>
            </a:endParaRPr>
          </a:p>
          <a:p>
            <a:pPr algn="ctr" marL="1149350" marR="1219200">
              <a:lnSpc>
                <a:spcPct val="116300"/>
              </a:lnSpc>
              <a:spcBef>
                <a:spcPts val="2220"/>
              </a:spcBef>
            </a:pPr>
            <a:r>
              <a:rPr dirty="0" sz="3600" spc="-100">
                <a:latin typeface="Verdana"/>
                <a:cs typeface="Verdana"/>
              </a:rPr>
              <a:t>Data</a:t>
            </a:r>
            <a:r>
              <a:rPr dirty="0" sz="3600" spc="-355">
                <a:latin typeface="Verdana"/>
                <a:cs typeface="Verdana"/>
              </a:rPr>
              <a:t> </a:t>
            </a:r>
            <a:r>
              <a:rPr dirty="0" sz="3600" spc="-155">
                <a:latin typeface="Verdana"/>
                <a:cs typeface="Verdana"/>
              </a:rPr>
              <a:t>Sources:</a:t>
            </a:r>
            <a:r>
              <a:rPr dirty="0" sz="3600" spc="-350">
                <a:latin typeface="Verdana"/>
                <a:cs typeface="Verdana"/>
              </a:rPr>
              <a:t> </a:t>
            </a:r>
            <a:r>
              <a:rPr dirty="0" sz="3600" spc="-75">
                <a:latin typeface="Verdana"/>
                <a:cs typeface="Verdana"/>
              </a:rPr>
              <a:t>This</a:t>
            </a:r>
            <a:r>
              <a:rPr dirty="0" sz="3600" spc="-350">
                <a:latin typeface="Verdana"/>
                <a:cs typeface="Verdana"/>
              </a:rPr>
              <a:t> </a:t>
            </a:r>
            <a:r>
              <a:rPr dirty="0" sz="3600" spc="-70">
                <a:latin typeface="Verdana"/>
                <a:cs typeface="Verdana"/>
              </a:rPr>
              <a:t>is</a:t>
            </a:r>
            <a:r>
              <a:rPr dirty="0" sz="3600" spc="-350">
                <a:latin typeface="Verdana"/>
                <a:cs typeface="Verdana"/>
              </a:rPr>
              <a:t> </a:t>
            </a:r>
            <a:r>
              <a:rPr dirty="0" sz="3600" spc="-114">
                <a:latin typeface="Verdana"/>
                <a:cs typeface="Verdana"/>
              </a:rPr>
              <a:t>an</a:t>
            </a:r>
            <a:r>
              <a:rPr dirty="0" sz="3600" spc="-355">
                <a:latin typeface="Verdana"/>
                <a:cs typeface="Verdana"/>
              </a:rPr>
              <a:t> </a:t>
            </a:r>
            <a:r>
              <a:rPr dirty="0" sz="3600" spc="-50">
                <a:latin typeface="Verdana"/>
                <a:cs typeface="Verdana"/>
              </a:rPr>
              <a:t>internal</a:t>
            </a:r>
            <a:r>
              <a:rPr dirty="0" sz="3600" spc="-350">
                <a:latin typeface="Verdana"/>
                <a:cs typeface="Verdana"/>
              </a:rPr>
              <a:t> </a:t>
            </a:r>
            <a:r>
              <a:rPr dirty="0" sz="3600" spc="-90">
                <a:latin typeface="Verdana"/>
                <a:cs typeface="Verdana"/>
              </a:rPr>
              <a:t>dataset,</a:t>
            </a:r>
            <a:r>
              <a:rPr dirty="0" sz="3600" spc="-350">
                <a:latin typeface="Verdana"/>
                <a:cs typeface="Verdana"/>
              </a:rPr>
              <a:t> </a:t>
            </a:r>
            <a:r>
              <a:rPr dirty="0" sz="3600" spc="-75">
                <a:latin typeface="Verdana"/>
                <a:cs typeface="Verdana"/>
              </a:rPr>
              <a:t>likely</a:t>
            </a:r>
            <a:r>
              <a:rPr dirty="0" sz="3600" spc="-350">
                <a:latin typeface="Verdana"/>
                <a:cs typeface="Verdana"/>
              </a:rPr>
              <a:t> </a:t>
            </a:r>
            <a:r>
              <a:rPr dirty="0" sz="3600" spc="-50">
                <a:latin typeface="Verdana"/>
                <a:cs typeface="Verdana"/>
              </a:rPr>
              <a:t>from</a:t>
            </a:r>
            <a:r>
              <a:rPr dirty="0" sz="3600" spc="-355">
                <a:latin typeface="Verdana"/>
                <a:cs typeface="Verdana"/>
              </a:rPr>
              <a:t> </a:t>
            </a:r>
            <a:r>
              <a:rPr dirty="0" sz="3600" spc="-180">
                <a:latin typeface="Verdana"/>
                <a:cs typeface="Verdana"/>
              </a:rPr>
              <a:t>a</a:t>
            </a:r>
            <a:r>
              <a:rPr dirty="0" sz="3600" spc="-350">
                <a:latin typeface="Verdana"/>
                <a:cs typeface="Verdana"/>
              </a:rPr>
              <a:t> </a:t>
            </a:r>
            <a:r>
              <a:rPr dirty="0" sz="3600" spc="-50">
                <a:latin typeface="Verdana"/>
                <a:cs typeface="Verdana"/>
              </a:rPr>
              <a:t>cafe's</a:t>
            </a:r>
            <a:r>
              <a:rPr dirty="0" sz="3600" spc="-350">
                <a:latin typeface="Verdana"/>
                <a:cs typeface="Verdana"/>
              </a:rPr>
              <a:t> </a:t>
            </a:r>
            <a:r>
              <a:rPr dirty="0" sz="3600" spc="-10">
                <a:latin typeface="Verdana"/>
                <a:cs typeface="Verdana"/>
              </a:rPr>
              <a:t>point- </a:t>
            </a:r>
            <a:r>
              <a:rPr dirty="0" sz="3600" spc="-75">
                <a:latin typeface="Verdana"/>
                <a:cs typeface="Verdana"/>
              </a:rPr>
              <a:t>of-</a:t>
            </a:r>
            <a:r>
              <a:rPr dirty="0" sz="3600" spc="-80">
                <a:latin typeface="Verdana"/>
                <a:cs typeface="Verdana"/>
              </a:rPr>
              <a:t>sale</a:t>
            </a:r>
            <a:r>
              <a:rPr dirty="0" sz="3600" spc="-330">
                <a:latin typeface="Verdana"/>
                <a:cs typeface="Verdana"/>
              </a:rPr>
              <a:t> </a:t>
            </a:r>
            <a:r>
              <a:rPr dirty="0" sz="3600" spc="-10">
                <a:latin typeface="Verdana"/>
                <a:cs typeface="Verdana"/>
              </a:rPr>
              <a:t>system.</a:t>
            </a:r>
            <a:endParaRPr sz="3600">
              <a:latin typeface="Verdana"/>
              <a:cs typeface="Verdana"/>
            </a:endParaRPr>
          </a:p>
          <a:p>
            <a:pPr algn="ctr" marL="12700" marR="5080">
              <a:lnSpc>
                <a:spcPct val="116300"/>
              </a:lnSpc>
              <a:spcBef>
                <a:spcPts val="1310"/>
              </a:spcBef>
            </a:pPr>
            <a:r>
              <a:rPr dirty="0" sz="3600" spc="-165">
                <a:latin typeface="Verdana"/>
                <a:cs typeface="Verdana"/>
              </a:rPr>
              <a:t>Key</a:t>
            </a:r>
            <a:r>
              <a:rPr dirty="0" sz="3600" spc="-335">
                <a:latin typeface="Verdana"/>
                <a:cs typeface="Verdana"/>
              </a:rPr>
              <a:t> </a:t>
            </a:r>
            <a:r>
              <a:rPr dirty="0" sz="3600" spc="-90">
                <a:latin typeface="Verdana"/>
                <a:cs typeface="Verdana"/>
              </a:rPr>
              <a:t>Attributes/Variables:</a:t>
            </a:r>
            <a:r>
              <a:rPr dirty="0" sz="3600" spc="-335">
                <a:latin typeface="Verdana"/>
                <a:cs typeface="Verdana"/>
              </a:rPr>
              <a:t> </a:t>
            </a:r>
            <a:r>
              <a:rPr dirty="0" sz="3600" spc="-95">
                <a:latin typeface="Verdana"/>
                <a:cs typeface="Verdana"/>
              </a:rPr>
              <a:t>The</a:t>
            </a:r>
            <a:r>
              <a:rPr dirty="0" sz="3600" spc="-335">
                <a:latin typeface="Verdana"/>
                <a:cs typeface="Verdana"/>
              </a:rPr>
              <a:t> </a:t>
            </a:r>
            <a:r>
              <a:rPr dirty="0" sz="3600" spc="-60">
                <a:latin typeface="Verdana"/>
                <a:cs typeface="Verdana"/>
              </a:rPr>
              <a:t>dataset</a:t>
            </a:r>
            <a:r>
              <a:rPr dirty="0" sz="3600" spc="-330">
                <a:latin typeface="Verdana"/>
                <a:cs typeface="Verdana"/>
              </a:rPr>
              <a:t> </a:t>
            </a:r>
            <a:r>
              <a:rPr dirty="0" sz="3600" spc="-25">
                <a:latin typeface="Verdana"/>
                <a:cs typeface="Verdana"/>
              </a:rPr>
              <a:t>includes</a:t>
            </a:r>
            <a:r>
              <a:rPr dirty="0" sz="3600" spc="-335">
                <a:latin typeface="Verdana"/>
                <a:cs typeface="Verdana"/>
              </a:rPr>
              <a:t> </a:t>
            </a:r>
            <a:r>
              <a:rPr dirty="0" sz="3600" spc="-75">
                <a:latin typeface="Verdana"/>
                <a:cs typeface="Verdana"/>
              </a:rPr>
              <a:t>Transaction</a:t>
            </a:r>
            <a:r>
              <a:rPr dirty="0" sz="3600" spc="-335">
                <a:latin typeface="Verdana"/>
                <a:cs typeface="Verdana"/>
              </a:rPr>
              <a:t> </a:t>
            </a:r>
            <a:r>
              <a:rPr dirty="0" sz="3600" spc="-350">
                <a:latin typeface="Verdana"/>
                <a:cs typeface="Verdana"/>
              </a:rPr>
              <a:t>ID,</a:t>
            </a:r>
            <a:r>
              <a:rPr dirty="0" sz="3600" spc="-335">
                <a:latin typeface="Verdana"/>
                <a:cs typeface="Verdana"/>
              </a:rPr>
              <a:t> </a:t>
            </a:r>
            <a:r>
              <a:rPr dirty="0" sz="3600" spc="-229">
                <a:latin typeface="Verdana"/>
                <a:cs typeface="Verdana"/>
              </a:rPr>
              <a:t>Item,</a:t>
            </a:r>
            <a:r>
              <a:rPr dirty="0" sz="3600" spc="-330">
                <a:latin typeface="Verdana"/>
                <a:cs typeface="Verdana"/>
              </a:rPr>
              <a:t> </a:t>
            </a:r>
            <a:r>
              <a:rPr dirty="0" sz="3600" spc="-45">
                <a:latin typeface="Verdana"/>
                <a:cs typeface="Verdana"/>
              </a:rPr>
              <a:t>Quantity, </a:t>
            </a:r>
            <a:r>
              <a:rPr dirty="0" sz="3600">
                <a:latin typeface="Verdana"/>
                <a:cs typeface="Verdana"/>
              </a:rPr>
              <a:t>Price</a:t>
            </a:r>
            <a:r>
              <a:rPr dirty="0" sz="3600" spc="-345">
                <a:latin typeface="Verdana"/>
                <a:cs typeface="Verdana"/>
              </a:rPr>
              <a:t> </a:t>
            </a:r>
            <a:r>
              <a:rPr dirty="0" sz="3600" spc="-35">
                <a:latin typeface="Verdana"/>
                <a:cs typeface="Verdana"/>
              </a:rPr>
              <a:t>Per</a:t>
            </a:r>
            <a:r>
              <a:rPr dirty="0" sz="3600" spc="-345">
                <a:latin typeface="Verdana"/>
                <a:cs typeface="Verdana"/>
              </a:rPr>
              <a:t> </a:t>
            </a:r>
            <a:r>
              <a:rPr dirty="0" sz="3600" spc="-65">
                <a:latin typeface="Verdana"/>
                <a:cs typeface="Verdana"/>
              </a:rPr>
              <a:t>Unit,</a:t>
            </a:r>
            <a:r>
              <a:rPr dirty="0" sz="3600" spc="-340">
                <a:latin typeface="Verdana"/>
                <a:cs typeface="Verdana"/>
              </a:rPr>
              <a:t> </a:t>
            </a:r>
            <a:r>
              <a:rPr dirty="0" sz="3600" spc="-90">
                <a:latin typeface="Verdana"/>
                <a:cs typeface="Verdana"/>
              </a:rPr>
              <a:t>Total</a:t>
            </a:r>
            <a:r>
              <a:rPr dirty="0" sz="3600" spc="-345">
                <a:latin typeface="Verdana"/>
                <a:cs typeface="Verdana"/>
              </a:rPr>
              <a:t> </a:t>
            </a:r>
            <a:r>
              <a:rPr dirty="0" sz="3600" spc="-110">
                <a:latin typeface="Verdana"/>
                <a:cs typeface="Verdana"/>
              </a:rPr>
              <a:t>Spent,</a:t>
            </a:r>
            <a:r>
              <a:rPr dirty="0" sz="3600" spc="-340">
                <a:latin typeface="Verdana"/>
                <a:cs typeface="Verdana"/>
              </a:rPr>
              <a:t> </a:t>
            </a:r>
            <a:r>
              <a:rPr dirty="0" sz="3600" spc="-80">
                <a:latin typeface="Verdana"/>
                <a:cs typeface="Verdana"/>
              </a:rPr>
              <a:t>Payment</a:t>
            </a:r>
            <a:r>
              <a:rPr dirty="0" sz="3600" spc="-345">
                <a:latin typeface="Verdana"/>
                <a:cs typeface="Verdana"/>
              </a:rPr>
              <a:t> </a:t>
            </a:r>
            <a:r>
              <a:rPr dirty="0" sz="3600" spc="-30">
                <a:latin typeface="Verdana"/>
                <a:cs typeface="Verdana"/>
              </a:rPr>
              <a:t>Method,</a:t>
            </a:r>
            <a:r>
              <a:rPr dirty="0" sz="3600" spc="-345">
                <a:latin typeface="Verdana"/>
                <a:cs typeface="Verdana"/>
              </a:rPr>
              <a:t> </a:t>
            </a:r>
            <a:r>
              <a:rPr dirty="0" sz="3600" spc="-45">
                <a:latin typeface="Verdana"/>
                <a:cs typeface="Verdana"/>
              </a:rPr>
              <a:t>Location,</a:t>
            </a:r>
            <a:r>
              <a:rPr dirty="0" sz="3600" spc="-340">
                <a:latin typeface="Verdana"/>
                <a:cs typeface="Verdana"/>
              </a:rPr>
              <a:t> </a:t>
            </a:r>
            <a:r>
              <a:rPr dirty="0" sz="3600" spc="-50">
                <a:latin typeface="Verdana"/>
                <a:cs typeface="Verdana"/>
              </a:rPr>
              <a:t>and</a:t>
            </a:r>
            <a:r>
              <a:rPr dirty="0" sz="3600" spc="-345">
                <a:latin typeface="Verdana"/>
                <a:cs typeface="Verdana"/>
              </a:rPr>
              <a:t> </a:t>
            </a:r>
            <a:r>
              <a:rPr dirty="0" sz="3600" spc="-10">
                <a:latin typeface="Verdana"/>
                <a:cs typeface="Verdana"/>
              </a:rPr>
              <a:t>Transaction</a:t>
            </a:r>
            <a:endParaRPr sz="36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705"/>
              </a:spcBef>
            </a:pPr>
            <a:r>
              <a:rPr dirty="0" sz="3600" spc="-10">
                <a:latin typeface="Verdana"/>
                <a:cs typeface="Verdana"/>
              </a:rPr>
              <a:t>Date.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50132" rIns="0" bIns="0" rtlCol="0" vert="horz">
            <a:spAutoFit/>
          </a:bodyPr>
          <a:lstStyle/>
          <a:p>
            <a:pPr marL="1777364">
              <a:lnSpc>
                <a:spcPct val="100000"/>
              </a:lnSpc>
              <a:spcBef>
                <a:spcPts val="100"/>
              </a:spcBef>
            </a:pPr>
            <a:r>
              <a:rPr dirty="0" spc="-345"/>
              <a:t>Data</a:t>
            </a:r>
            <a:r>
              <a:rPr dirty="0" spc="-540"/>
              <a:t> </a:t>
            </a:r>
            <a:r>
              <a:rPr dirty="0" spc="-375"/>
              <a:t>Cleaning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39602" y="3269383"/>
            <a:ext cx="15437485" cy="3185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5599"/>
              </a:lnSpc>
              <a:spcBef>
                <a:spcPts val="100"/>
              </a:spcBef>
            </a:pPr>
            <a:r>
              <a:rPr dirty="0" sz="4000" spc="-114">
                <a:latin typeface="Verdana"/>
                <a:cs typeface="Verdana"/>
              </a:rPr>
              <a:t>The</a:t>
            </a:r>
            <a:r>
              <a:rPr dirty="0" sz="4000" spc="-395">
                <a:latin typeface="Verdana"/>
                <a:cs typeface="Verdana"/>
              </a:rPr>
              <a:t> </a:t>
            </a:r>
            <a:r>
              <a:rPr dirty="0" sz="4000" spc="-170">
                <a:latin typeface="Verdana"/>
                <a:cs typeface="Verdana"/>
              </a:rPr>
              <a:t>raw</a:t>
            </a:r>
            <a:r>
              <a:rPr dirty="0" sz="4000" spc="-390">
                <a:latin typeface="Verdana"/>
                <a:cs typeface="Verdana"/>
              </a:rPr>
              <a:t> </a:t>
            </a:r>
            <a:r>
              <a:rPr dirty="0" sz="4000" spc="-80">
                <a:latin typeface="Verdana"/>
                <a:cs typeface="Verdana"/>
              </a:rPr>
              <a:t>data</a:t>
            </a:r>
            <a:r>
              <a:rPr dirty="0" sz="4000" spc="-395">
                <a:latin typeface="Verdana"/>
                <a:cs typeface="Verdana"/>
              </a:rPr>
              <a:t> </a:t>
            </a:r>
            <a:r>
              <a:rPr dirty="0" sz="4000" spc="-45">
                <a:latin typeface="Verdana"/>
                <a:cs typeface="Verdana"/>
              </a:rPr>
              <a:t>contains</a:t>
            </a:r>
            <a:r>
              <a:rPr dirty="0" sz="4000" spc="-390">
                <a:latin typeface="Verdana"/>
                <a:cs typeface="Verdana"/>
              </a:rPr>
              <a:t> </a:t>
            </a:r>
            <a:r>
              <a:rPr dirty="0" sz="4000" spc="-140">
                <a:latin typeface="Verdana"/>
                <a:cs typeface="Verdana"/>
              </a:rPr>
              <a:t>missing</a:t>
            </a:r>
            <a:r>
              <a:rPr dirty="0" sz="4000" spc="-390">
                <a:latin typeface="Verdana"/>
                <a:cs typeface="Verdana"/>
              </a:rPr>
              <a:t> </a:t>
            </a:r>
            <a:r>
              <a:rPr dirty="0" sz="4000" spc="-155">
                <a:latin typeface="Verdana"/>
                <a:cs typeface="Verdana"/>
              </a:rPr>
              <a:t>values,</a:t>
            </a:r>
            <a:r>
              <a:rPr dirty="0" sz="4000" spc="-395">
                <a:latin typeface="Verdana"/>
                <a:cs typeface="Verdana"/>
              </a:rPr>
              <a:t> </a:t>
            </a:r>
            <a:r>
              <a:rPr dirty="0" sz="4000" spc="-10">
                <a:latin typeface="Verdana"/>
                <a:cs typeface="Verdana"/>
              </a:rPr>
              <a:t>incorrect</a:t>
            </a:r>
            <a:r>
              <a:rPr dirty="0" sz="4000" spc="-390">
                <a:latin typeface="Verdana"/>
                <a:cs typeface="Verdana"/>
              </a:rPr>
              <a:t> </a:t>
            </a:r>
            <a:r>
              <a:rPr dirty="0" sz="4000" spc="-80">
                <a:latin typeface="Verdana"/>
                <a:cs typeface="Verdana"/>
              </a:rPr>
              <a:t>data</a:t>
            </a:r>
            <a:r>
              <a:rPr dirty="0" sz="4000" spc="-395">
                <a:latin typeface="Verdana"/>
                <a:cs typeface="Verdana"/>
              </a:rPr>
              <a:t> </a:t>
            </a:r>
            <a:r>
              <a:rPr dirty="0" sz="4000" spc="-110">
                <a:latin typeface="Verdana"/>
                <a:cs typeface="Verdana"/>
              </a:rPr>
              <a:t>types,</a:t>
            </a:r>
            <a:r>
              <a:rPr dirty="0" sz="4000" spc="-390">
                <a:latin typeface="Verdana"/>
                <a:cs typeface="Verdana"/>
              </a:rPr>
              <a:t> </a:t>
            </a:r>
            <a:r>
              <a:rPr dirty="0" sz="4000" spc="-25">
                <a:latin typeface="Verdana"/>
                <a:cs typeface="Verdana"/>
              </a:rPr>
              <a:t>and </a:t>
            </a:r>
            <a:r>
              <a:rPr dirty="0" sz="4000" spc="-40">
                <a:latin typeface="Verdana"/>
                <a:cs typeface="Verdana"/>
              </a:rPr>
              <a:t>inconsistent</a:t>
            </a:r>
            <a:r>
              <a:rPr dirty="0" sz="4000" spc="-385">
                <a:latin typeface="Verdana"/>
                <a:cs typeface="Verdana"/>
              </a:rPr>
              <a:t> </a:t>
            </a:r>
            <a:r>
              <a:rPr dirty="0" sz="4000" spc="-114">
                <a:latin typeface="Verdana"/>
                <a:cs typeface="Verdana"/>
              </a:rPr>
              <a:t>entries,</a:t>
            </a:r>
            <a:r>
              <a:rPr dirty="0" sz="4000" spc="-380">
                <a:latin typeface="Verdana"/>
                <a:cs typeface="Verdana"/>
              </a:rPr>
              <a:t> </a:t>
            </a:r>
            <a:r>
              <a:rPr dirty="0" sz="4000" spc="-55">
                <a:latin typeface="Verdana"/>
                <a:cs typeface="Verdana"/>
              </a:rPr>
              <a:t>which</a:t>
            </a:r>
            <a:r>
              <a:rPr dirty="0" sz="4000" spc="-380">
                <a:latin typeface="Verdana"/>
                <a:cs typeface="Verdana"/>
              </a:rPr>
              <a:t> </a:t>
            </a:r>
            <a:r>
              <a:rPr dirty="0" sz="4000" spc="-60">
                <a:latin typeface="Verdana"/>
                <a:cs typeface="Verdana"/>
              </a:rPr>
              <a:t>can</a:t>
            </a:r>
            <a:r>
              <a:rPr dirty="0" sz="4000" spc="-380">
                <a:latin typeface="Verdana"/>
                <a:cs typeface="Verdana"/>
              </a:rPr>
              <a:t> </a:t>
            </a:r>
            <a:r>
              <a:rPr dirty="0" sz="4000" spc="-50">
                <a:latin typeface="Verdana"/>
                <a:cs typeface="Verdana"/>
              </a:rPr>
              <a:t>lead</a:t>
            </a:r>
            <a:r>
              <a:rPr dirty="0" sz="4000" spc="-380">
                <a:latin typeface="Verdana"/>
                <a:cs typeface="Verdana"/>
              </a:rPr>
              <a:t> </a:t>
            </a:r>
            <a:r>
              <a:rPr dirty="0" sz="4000">
                <a:latin typeface="Verdana"/>
                <a:cs typeface="Verdana"/>
              </a:rPr>
              <a:t>to</a:t>
            </a:r>
            <a:r>
              <a:rPr dirty="0" sz="4000" spc="-385">
                <a:latin typeface="Verdana"/>
                <a:cs typeface="Verdana"/>
              </a:rPr>
              <a:t> </a:t>
            </a:r>
            <a:r>
              <a:rPr dirty="0" sz="4000" spc="-65">
                <a:latin typeface="Verdana"/>
                <a:cs typeface="Verdana"/>
              </a:rPr>
              <a:t>inaccurate</a:t>
            </a:r>
            <a:r>
              <a:rPr dirty="0" sz="4000" spc="-380">
                <a:latin typeface="Verdana"/>
                <a:cs typeface="Verdana"/>
              </a:rPr>
              <a:t> </a:t>
            </a:r>
            <a:r>
              <a:rPr dirty="0" sz="4000" spc="-10">
                <a:latin typeface="Verdana"/>
                <a:cs typeface="Verdana"/>
              </a:rPr>
              <a:t>analysis</a:t>
            </a:r>
            <a:endParaRPr sz="4000">
              <a:latin typeface="Verdana"/>
              <a:cs typeface="Verdana"/>
            </a:endParaRPr>
          </a:p>
          <a:p>
            <a:pPr algn="ctr" marL="83820" marR="76200">
              <a:lnSpc>
                <a:spcPct val="115599"/>
              </a:lnSpc>
              <a:spcBef>
                <a:spcPts val="2685"/>
              </a:spcBef>
            </a:pPr>
            <a:r>
              <a:rPr dirty="0" sz="4000" spc="-114">
                <a:latin typeface="Verdana"/>
                <a:cs typeface="Verdana"/>
              </a:rPr>
              <a:t>The</a:t>
            </a:r>
            <a:r>
              <a:rPr dirty="0" sz="4000" spc="-380">
                <a:latin typeface="Verdana"/>
                <a:cs typeface="Verdana"/>
              </a:rPr>
              <a:t> </a:t>
            </a:r>
            <a:r>
              <a:rPr dirty="0" sz="4000" spc="-85">
                <a:latin typeface="Verdana"/>
                <a:cs typeface="Verdana"/>
              </a:rPr>
              <a:t>cleaning</a:t>
            </a:r>
            <a:r>
              <a:rPr dirty="0" sz="4000" spc="-375">
                <a:latin typeface="Verdana"/>
                <a:cs typeface="Verdana"/>
              </a:rPr>
              <a:t> </a:t>
            </a:r>
            <a:r>
              <a:rPr dirty="0" sz="4000" spc="-40">
                <a:latin typeface="Verdana"/>
                <a:cs typeface="Verdana"/>
              </a:rPr>
              <a:t>process</a:t>
            </a:r>
            <a:r>
              <a:rPr dirty="0" sz="4000" spc="-380">
                <a:latin typeface="Verdana"/>
                <a:cs typeface="Verdana"/>
              </a:rPr>
              <a:t> </a:t>
            </a:r>
            <a:r>
              <a:rPr dirty="0" sz="4000" spc="-10">
                <a:latin typeface="Verdana"/>
                <a:cs typeface="Verdana"/>
              </a:rPr>
              <a:t>included</a:t>
            </a:r>
            <a:r>
              <a:rPr dirty="0" sz="4000" spc="-375">
                <a:latin typeface="Verdana"/>
                <a:cs typeface="Verdana"/>
              </a:rPr>
              <a:t> </a:t>
            </a:r>
            <a:r>
              <a:rPr dirty="0" sz="4000" spc="-90">
                <a:latin typeface="Verdana"/>
                <a:cs typeface="Verdana"/>
              </a:rPr>
              <a:t>handling</a:t>
            </a:r>
            <a:r>
              <a:rPr dirty="0" sz="4000" spc="-375">
                <a:latin typeface="Verdana"/>
                <a:cs typeface="Verdana"/>
              </a:rPr>
              <a:t> </a:t>
            </a:r>
            <a:r>
              <a:rPr dirty="0" sz="4000" spc="-80">
                <a:latin typeface="Verdana"/>
                <a:cs typeface="Verdana"/>
              </a:rPr>
              <a:t>data</a:t>
            </a:r>
            <a:r>
              <a:rPr dirty="0" sz="4000" spc="-380">
                <a:latin typeface="Verdana"/>
                <a:cs typeface="Verdana"/>
              </a:rPr>
              <a:t> </a:t>
            </a:r>
            <a:r>
              <a:rPr dirty="0" sz="4000" spc="-110">
                <a:latin typeface="Verdana"/>
                <a:cs typeface="Verdana"/>
              </a:rPr>
              <a:t>types,</a:t>
            </a:r>
            <a:r>
              <a:rPr dirty="0" sz="4000" spc="-375">
                <a:latin typeface="Verdana"/>
                <a:cs typeface="Verdana"/>
              </a:rPr>
              <a:t> </a:t>
            </a:r>
            <a:r>
              <a:rPr dirty="0" sz="4000" spc="-25">
                <a:latin typeface="Verdana"/>
                <a:cs typeface="Verdana"/>
              </a:rPr>
              <a:t>addressing </a:t>
            </a:r>
            <a:r>
              <a:rPr dirty="0" sz="4000" spc="-140">
                <a:latin typeface="Verdana"/>
                <a:cs typeface="Verdana"/>
              </a:rPr>
              <a:t>missing</a:t>
            </a:r>
            <a:r>
              <a:rPr dirty="0" sz="4000" spc="-380">
                <a:latin typeface="Verdana"/>
                <a:cs typeface="Verdana"/>
              </a:rPr>
              <a:t> </a:t>
            </a:r>
            <a:r>
              <a:rPr dirty="0" sz="4000" spc="-155">
                <a:latin typeface="Verdana"/>
                <a:cs typeface="Verdana"/>
              </a:rPr>
              <a:t>values,</a:t>
            </a:r>
            <a:r>
              <a:rPr dirty="0" sz="4000" spc="-375">
                <a:latin typeface="Verdana"/>
                <a:cs typeface="Verdana"/>
              </a:rPr>
              <a:t> </a:t>
            </a:r>
            <a:r>
              <a:rPr dirty="0" sz="4000" spc="-45">
                <a:latin typeface="Verdana"/>
                <a:cs typeface="Verdana"/>
              </a:rPr>
              <a:t>dropping</a:t>
            </a:r>
            <a:r>
              <a:rPr dirty="0" sz="4000" spc="-380">
                <a:latin typeface="Verdana"/>
                <a:cs typeface="Verdana"/>
              </a:rPr>
              <a:t> </a:t>
            </a:r>
            <a:r>
              <a:rPr dirty="0" sz="4000" spc="-65">
                <a:latin typeface="Verdana"/>
                <a:cs typeface="Verdana"/>
              </a:rPr>
              <a:t>duplicates,</a:t>
            </a:r>
            <a:r>
              <a:rPr dirty="0" sz="4000" spc="-375">
                <a:latin typeface="Verdana"/>
                <a:cs typeface="Verdana"/>
              </a:rPr>
              <a:t> </a:t>
            </a:r>
            <a:r>
              <a:rPr dirty="0" sz="4000" spc="-75">
                <a:latin typeface="Verdana"/>
                <a:cs typeface="Verdana"/>
              </a:rPr>
              <a:t>and</a:t>
            </a:r>
            <a:r>
              <a:rPr dirty="0" sz="4000" spc="-380">
                <a:latin typeface="Verdana"/>
                <a:cs typeface="Verdana"/>
              </a:rPr>
              <a:t> </a:t>
            </a:r>
            <a:r>
              <a:rPr dirty="0" sz="4000" spc="-50">
                <a:latin typeface="Verdana"/>
                <a:cs typeface="Verdana"/>
              </a:rPr>
              <a:t>identifying</a:t>
            </a:r>
            <a:r>
              <a:rPr dirty="0" sz="4000" spc="-375">
                <a:latin typeface="Verdana"/>
                <a:cs typeface="Verdana"/>
              </a:rPr>
              <a:t> </a:t>
            </a:r>
            <a:r>
              <a:rPr dirty="0" sz="4000" spc="-10">
                <a:latin typeface="Verdana"/>
                <a:cs typeface="Verdana"/>
              </a:rPr>
              <a:t>outliers</a:t>
            </a:r>
            <a:endParaRPr sz="4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28618" rIns="0" bIns="0" rtlCol="0" vert="horz">
            <a:spAutoFit/>
          </a:bodyPr>
          <a:lstStyle/>
          <a:p>
            <a:pPr marL="898525">
              <a:lnSpc>
                <a:spcPct val="100000"/>
              </a:lnSpc>
              <a:spcBef>
                <a:spcPts val="100"/>
              </a:spcBef>
            </a:pPr>
            <a:r>
              <a:rPr dirty="0" spc="-305"/>
              <a:t>Handling</a:t>
            </a:r>
            <a:r>
              <a:rPr dirty="0" spc="-520"/>
              <a:t> </a:t>
            </a:r>
            <a:r>
              <a:rPr dirty="0" spc="-400"/>
              <a:t>Missing</a:t>
            </a:r>
            <a:r>
              <a:rPr dirty="0" spc="-520"/>
              <a:t> </a:t>
            </a:r>
            <a:r>
              <a:rPr dirty="0" spc="-495"/>
              <a:t>Values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503967" y="3304424"/>
            <a:ext cx="15668625" cy="35883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276465" marR="5080" indent="-7264400">
              <a:lnSpc>
                <a:spcPct val="115599"/>
              </a:lnSpc>
              <a:spcBef>
                <a:spcPts val="100"/>
              </a:spcBef>
            </a:pPr>
            <a:r>
              <a:rPr dirty="0" sz="4000" spc="-114">
                <a:latin typeface="Verdana"/>
                <a:cs typeface="Verdana"/>
              </a:rPr>
              <a:t>The</a:t>
            </a:r>
            <a:r>
              <a:rPr dirty="0" sz="4000" spc="-390">
                <a:latin typeface="Verdana"/>
                <a:cs typeface="Verdana"/>
              </a:rPr>
              <a:t> </a:t>
            </a:r>
            <a:r>
              <a:rPr dirty="0" sz="4000" spc="-45">
                <a:latin typeface="Verdana"/>
                <a:cs typeface="Verdana"/>
              </a:rPr>
              <a:t>approach</a:t>
            </a:r>
            <a:r>
              <a:rPr dirty="0" sz="4000" spc="-385">
                <a:latin typeface="Verdana"/>
                <a:cs typeface="Verdana"/>
              </a:rPr>
              <a:t> </a:t>
            </a:r>
            <a:r>
              <a:rPr dirty="0" sz="4000">
                <a:latin typeface="Verdana"/>
                <a:cs typeface="Verdana"/>
              </a:rPr>
              <a:t>for</a:t>
            </a:r>
            <a:r>
              <a:rPr dirty="0" sz="4000" spc="-385">
                <a:latin typeface="Verdana"/>
                <a:cs typeface="Verdana"/>
              </a:rPr>
              <a:t> </a:t>
            </a:r>
            <a:r>
              <a:rPr dirty="0" sz="4000" spc="-90">
                <a:latin typeface="Verdana"/>
                <a:cs typeface="Verdana"/>
              </a:rPr>
              <a:t>handling</a:t>
            </a:r>
            <a:r>
              <a:rPr dirty="0" sz="4000" spc="-385">
                <a:latin typeface="Verdana"/>
                <a:cs typeface="Verdana"/>
              </a:rPr>
              <a:t> </a:t>
            </a:r>
            <a:r>
              <a:rPr dirty="0" sz="4000" spc="-140">
                <a:latin typeface="Verdana"/>
                <a:cs typeface="Verdana"/>
              </a:rPr>
              <a:t>missing</a:t>
            </a:r>
            <a:r>
              <a:rPr dirty="0" sz="4000" spc="-385">
                <a:latin typeface="Verdana"/>
                <a:cs typeface="Verdana"/>
              </a:rPr>
              <a:t> </a:t>
            </a:r>
            <a:r>
              <a:rPr dirty="0" sz="4000" spc="-105">
                <a:latin typeface="Verdana"/>
                <a:cs typeface="Verdana"/>
              </a:rPr>
              <a:t>values</a:t>
            </a:r>
            <a:r>
              <a:rPr dirty="0" sz="4000" spc="-385">
                <a:latin typeface="Verdana"/>
                <a:cs typeface="Verdana"/>
              </a:rPr>
              <a:t> </a:t>
            </a:r>
            <a:r>
              <a:rPr dirty="0" sz="4000" spc="-20">
                <a:latin typeface="Verdana"/>
                <a:cs typeface="Verdana"/>
              </a:rPr>
              <a:t>depended</a:t>
            </a:r>
            <a:r>
              <a:rPr dirty="0" sz="4000" spc="-390">
                <a:latin typeface="Verdana"/>
                <a:cs typeface="Verdana"/>
              </a:rPr>
              <a:t> </a:t>
            </a:r>
            <a:r>
              <a:rPr dirty="0" sz="4000" spc="-35">
                <a:latin typeface="Verdana"/>
                <a:cs typeface="Verdana"/>
              </a:rPr>
              <a:t>on</a:t>
            </a:r>
            <a:r>
              <a:rPr dirty="0" sz="4000" spc="-385">
                <a:latin typeface="Verdana"/>
                <a:cs typeface="Verdana"/>
              </a:rPr>
              <a:t> </a:t>
            </a:r>
            <a:r>
              <a:rPr dirty="0" sz="4000" spc="-45">
                <a:latin typeface="Verdana"/>
                <a:cs typeface="Verdana"/>
              </a:rPr>
              <a:t>the</a:t>
            </a:r>
            <a:r>
              <a:rPr dirty="0" sz="4000" spc="-385">
                <a:latin typeface="Verdana"/>
                <a:cs typeface="Verdana"/>
              </a:rPr>
              <a:t> </a:t>
            </a:r>
            <a:r>
              <a:rPr dirty="0" sz="4000" spc="-20">
                <a:latin typeface="Verdana"/>
                <a:cs typeface="Verdana"/>
              </a:rPr>
              <a:t>data type</a:t>
            </a:r>
            <a:endParaRPr sz="4000">
              <a:latin typeface="Verdana"/>
              <a:cs typeface="Verdana"/>
            </a:endParaRPr>
          </a:p>
          <a:p>
            <a:pPr algn="ctr" marR="380365">
              <a:lnSpc>
                <a:spcPct val="100000"/>
              </a:lnSpc>
              <a:spcBef>
                <a:spcPts val="2985"/>
              </a:spcBef>
            </a:pPr>
            <a:r>
              <a:rPr dirty="0" sz="3600" spc="-45">
                <a:latin typeface="Verdana"/>
                <a:cs typeface="Verdana"/>
              </a:rPr>
              <a:t>Missing</a:t>
            </a:r>
            <a:r>
              <a:rPr dirty="0" sz="3600" spc="-345">
                <a:latin typeface="Verdana"/>
                <a:cs typeface="Verdana"/>
              </a:rPr>
              <a:t> </a:t>
            </a:r>
            <a:r>
              <a:rPr dirty="0" sz="3600" spc="-45">
                <a:latin typeface="Verdana"/>
                <a:cs typeface="Verdana"/>
              </a:rPr>
              <a:t>numerical</a:t>
            </a:r>
            <a:r>
              <a:rPr dirty="0" sz="3600" spc="-340">
                <a:latin typeface="Verdana"/>
                <a:cs typeface="Verdana"/>
              </a:rPr>
              <a:t> </a:t>
            </a:r>
            <a:r>
              <a:rPr dirty="0" sz="3600" spc="-70">
                <a:latin typeface="Verdana"/>
                <a:cs typeface="Verdana"/>
              </a:rPr>
              <a:t>values</a:t>
            </a:r>
            <a:r>
              <a:rPr dirty="0" sz="3600" spc="-345">
                <a:latin typeface="Verdana"/>
                <a:cs typeface="Verdana"/>
              </a:rPr>
              <a:t> </a:t>
            </a:r>
            <a:r>
              <a:rPr dirty="0" sz="3600" spc="-100">
                <a:latin typeface="Verdana"/>
                <a:cs typeface="Verdana"/>
              </a:rPr>
              <a:t>were</a:t>
            </a:r>
            <a:r>
              <a:rPr dirty="0" sz="3600" spc="-340">
                <a:latin typeface="Verdana"/>
                <a:cs typeface="Verdana"/>
              </a:rPr>
              <a:t> </a:t>
            </a:r>
            <a:r>
              <a:rPr dirty="0" sz="3600">
                <a:latin typeface="Verdana"/>
                <a:cs typeface="Verdana"/>
              </a:rPr>
              <a:t>replaced</a:t>
            </a:r>
            <a:r>
              <a:rPr dirty="0" sz="3600" spc="-340">
                <a:latin typeface="Verdana"/>
                <a:cs typeface="Verdana"/>
              </a:rPr>
              <a:t> </a:t>
            </a:r>
            <a:r>
              <a:rPr dirty="0" sz="3600" spc="-25">
                <a:latin typeface="Verdana"/>
                <a:cs typeface="Verdana"/>
              </a:rPr>
              <a:t>with</a:t>
            </a:r>
            <a:r>
              <a:rPr dirty="0" sz="3600" spc="-345">
                <a:latin typeface="Verdana"/>
                <a:cs typeface="Verdana"/>
              </a:rPr>
              <a:t> </a:t>
            </a:r>
            <a:r>
              <a:rPr dirty="0" sz="3600" spc="-25">
                <a:latin typeface="Verdana"/>
                <a:cs typeface="Verdana"/>
              </a:rPr>
              <a:t>the</a:t>
            </a:r>
            <a:r>
              <a:rPr dirty="0" sz="3600" spc="-340">
                <a:latin typeface="Verdana"/>
                <a:cs typeface="Verdana"/>
              </a:rPr>
              <a:t> </a:t>
            </a:r>
            <a:r>
              <a:rPr dirty="0" sz="3600" spc="-110">
                <a:latin typeface="Verdana"/>
                <a:cs typeface="Verdana"/>
              </a:rPr>
              <a:t>mean</a:t>
            </a:r>
            <a:r>
              <a:rPr dirty="0" sz="3600" spc="-340">
                <a:latin typeface="Verdana"/>
                <a:cs typeface="Verdana"/>
              </a:rPr>
              <a:t> </a:t>
            </a:r>
            <a:r>
              <a:rPr dirty="0" sz="3600">
                <a:latin typeface="Verdana"/>
                <a:cs typeface="Verdana"/>
              </a:rPr>
              <a:t>or</a:t>
            </a:r>
            <a:r>
              <a:rPr dirty="0" sz="3600" spc="-345">
                <a:latin typeface="Verdana"/>
                <a:cs typeface="Verdana"/>
              </a:rPr>
              <a:t> </a:t>
            </a:r>
            <a:r>
              <a:rPr dirty="0" sz="3600" spc="-10">
                <a:latin typeface="Verdana"/>
                <a:cs typeface="Verdana"/>
              </a:rPr>
              <a:t>median.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130"/>
              </a:spcBef>
            </a:pPr>
            <a:endParaRPr sz="3600">
              <a:latin typeface="Verdana"/>
              <a:cs typeface="Verdana"/>
            </a:endParaRPr>
          </a:p>
          <a:p>
            <a:pPr algn="ctr" marR="380365">
              <a:lnSpc>
                <a:spcPct val="100000"/>
              </a:lnSpc>
            </a:pPr>
            <a:r>
              <a:rPr dirty="0" sz="3450" spc="-65">
                <a:latin typeface="Verdana"/>
                <a:cs typeface="Verdana"/>
              </a:rPr>
              <a:t>Missing</a:t>
            </a:r>
            <a:r>
              <a:rPr dirty="0" sz="3450" spc="-330">
                <a:latin typeface="Verdana"/>
                <a:cs typeface="Verdana"/>
              </a:rPr>
              <a:t> </a:t>
            </a:r>
            <a:r>
              <a:rPr dirty="0" sz="3450" spc="-55">
                <a:latin typeface="Verdana"/>
                <a:cs typeface="Verdana"/>
              </a:rPr>
              <a:t>categorical</a:t>
            </a:r>
            <a:r>
              <a:rPr dirty="0" sz="3450" spc="-325">
                <a:latin typeface="Verdana"/>
                <a:cs typeface="Verdana"/>
              </a:rPr>
              <a:t> </a:t>
            </a:r>
            <a:r>
              <a:rPr dirty="0" sz="3450" spc="-85">
                <a:latin typeface="Verdana"/>
                <a:cs typeface="Verdana"/>
              </a:rPr>
              <a:t>values</a:t>
            </a:r>
            <a:r>
              <a:rPr dirty="0" sz="3450" spc="-330">
                <a:latin typeface="Verdana"/>
                <a:cs typeface="Verdana"/>
              </a:rPr>
              <a:t> </a:t>
            </a:r>
            <a:r>
              <a:rPr dirty="0" sz="3450" spc="-110">
                <a:latin typeface="Verdana"/>
                <a:cs typeface="Verdana"/>
              </a:rPr>
              <a:t>were</a:t>
            </a:r>
            <a:r>
              <a:rPr dirty="0" sz="3450" spc="-325">
                <a:latin typeface="Verdana"/>
                <a:cs typeface="Verdana"/>
              </a:rPr>
              <a:t> </a:t>
            </a:r>
            <a:r>
              <a:rPr dirty="0" sz="3450" spc="-30">
                <a:latin typeface="Verdana"/>
                <a:cs typeface="Verdana"/>
              </a:rPr>
              <a:t>replaced</a:t>
            </a:r>
            <a:r>
              <a:rPr dirty="0" sz="3450" spc="-325">
                <a:latin typeface="Verdana"/>
                <a:cs typeface="Verdana"/>
              </a:rPr>
              <a:t> </a:t>
            </a:r>
            <a:r>
              <a:rPr dirty="0" sz="3450" spc="-60">
                <a:latin typeface="Verdana"/>
                <a:cs typeface="Verdana"/>
              </a:rPr>
              <a:t>with</a:t>
            </a:r>
            <a:r>
              <a:rPr dirty="0" sz="3450" spc="-330">
                <a:latin typeface="Verdana"/>
                <a:cs typeface="Verdana"/>
              </a:rPr>
              <a:t> </a:t>
            </a:r>
            <a:r>
              <a:rPr dirty="0" sz="3450" spc="-10">
                <a:latin typeface="Verdana"/>
                <a:cs typeface="Verdana"/>
              </a:rPr>
              <a:t>"UNKNOWN"</a:t>
            </a:r>
            <a:endParaRPr sz="3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34213" rIns="0" bIns="0" rtlCol="0" vert="horz">
            <a:spAutoFit/>
          </a:bodyPr>
          <a:lstStyle/>
          <a:p>
            <a:pPr marL="520065">
              <a:lnSpc>
                <a:spcPct val="100000"/>
              </a:lnSpc>
              <a:spcBef>
                <a:spcPts val="100"/>
              </a:spcBef>
            </a:pPr>
            <a:r>
              <a:rPr dirty="0" spc="-254"/>
              <a:t>Outlier</a:t>
            </a:r>
            <a:r>
              <a:rPr dirty="0" spc="-505"/>
              <a:t> </a:t>
            </a:r>
            <a:r>
              <a:rPr dirty="0" spc="-315"/>
              <a:t>Handling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0918" y="5780878"/>
            <a:ext cx="190500" cy="19049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6533" y="2867621"/>
            <a:ext cx="18195290" cy="5423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945755" marR="5080" indent="-7933690">
              <a:lnSpc>
                <a:spcPct val="115599"/>
              </a:lnSpc>
              <a:spcBef>
                <a:spcPts val="100"/>
              </a:spcBef>
            </a:pPr>
            <a:r>
              <a:rPr dirty="0" sz="4000" spc="-50">
                <a:latin typeface="Verdana"/>
                <a:cs typeface="Verdana"/>
              </a:rPr>
              <a:t>Outliers</a:t>
            </a:r>
            <a:r>
              <a:rPr dirty="0" sz="4000" spc="-385">
                <a:latin typeface="Verdana"/>
                <a:cs typeface="Verdana"/>
              </a:rPr>
              <a:t> </a:t>
            </a:r>
            <a:r>
              <a:rPr dirty="0" sz="4000" spc="-130">
                <a:latin typeface="Verdana"/>
                <a:cs typeface="Verdana"/>
              </a:rPr>
              <a:t>were</a:t>
            </a:r>
            <a:r>
              <a:rPr dirty="0" sz="4000" spc="-380">
                <a:latin typeface="Verdana"/>
                <a:cs typeface="Verdana"/>
              </a:rPr>
              <a:t> </a:t>
            </a:r>
            <a:r>
              <a:rPr dirty="0" sz="4000" spc="-20">
                <a:latin typeface="Verdana"/>
                <a:cs typeface="Verdana"/>
              </a:rPr>
              <a:t>identified</a:t>
            </a:r>
            <a:r>
              <a:rPr dirty="0" sz="4000" spc="-380">
                <a:latin typeface="Verdana"/>
                <a:cs typeface="Verdana"/>
              </a:rPr>
              <a:t> </a:t>
            </a:r>
            <a:r>
              <a:rPr dirty="0" sz="4000" spc="-135">
                <a:latin typeface="Verdana"/>
                <a:cs typeface="Verdana"/>
              </a:rPr>
              <a:t>using</a:t>
            </a:r>
            <a:r>
              <a:rPr dirty="0" sz="4000" spc="-380">
                <a:latin typeface="Verdana"/>
                <a:cs typeface="Verdana"/>
              </a:rPr>
              <a:t> </a:t>
            </a:r>
            <a:r>
              <a:rPr dirty="0" sz="4000" spc="-200">
                <a:latin typeface="Verdana"/>
                <a:cs typeface="Verdana"/>
              </a:rPr>
              <a:t>a</a:t>
            </a:r>
            <a:r>
              <a:rPr dirty="0" sz="4000" spc="-380">
                <a:latin typeface="Verdana"/>
                <a:cs typeface="Verdana"/>
              </a:rPr>
              <a:t> </a:t>
            </a:r>
            <a:r>
              <a:rPr dirty="0" sz="4000" spc="-45">
                <a:latin typeface="Verdana"/>
                <a:cs typeface="Verdana"/>
              </a:rPr>
              <a:t>combination</a:t>
            </a:r>
            <a:r>
              <a:rPr dirty="0" sz="4000" spc="-380">
                <a:latin typeface="Verdana"/>
                <a:cs typeface="Verdana"/>
              </a:rPr>
              <a:t> </a:t>
            </a:r>
            <a:r>
              <a:rPr dirty="0" sz="4000" spc="65">
                <a:latin typeface="Verdana"/>
                <a:cs typeface="Verdana"/>
              </a:rPr>
              <a:t>of</a:t>
            </a:r>
            <a:r>
              <a:rPr dirty="0" sz="4000" spc="-380">
                <a:latin typeface="Verdana"/>
                <a:cs typeface="Verdana"/>
              </a:rPr>
              <a:t> </a:t>
            </a:r>
            <a:r>
              <a:rPr dirty="0" sz="4000" spc="-85">
                <a:latin typeface="Verdana"/>
                <a:cs typeface="Verdana"/>
              </a:rPr>
              <a:t>visualization</a:t>
            </a:r>
            <a:r>
              <a:rPr dirty="0" sz="4000" spc="-380">
                <a:latin typeface="Verdana"/>
                <a:cs typeface="Verdana"/>
              </a:rPr>
              <a:t> </a:t>
            </a:r>
            <a:r>
              <a:rPr dirty="0" sz="4000" spc="-75">
                <a:latin typeface="Verdana"/>
                <a:cs typeface="Verdana"/>
              </a:rPr>
              <a:t>and</a:t>
            </a:r>
            <a:r>
              <a:rPr dirty="0" sz="4000" spc="-380">
                <a:latin typeface="Verdana"/>
                <a:cs typeface="Verdana"/>
              </a:rPr>
              <a:t> </a:t>
            </a:r>
            <a:r>
              <a:rPr dirty="0" sz="4000" spc="-10">
                <a:latin typeface="Verdana"/>
                <a:cs typeface="Verdana"/>
              </a:rPr>
              <a:t>statistical methods.</a:t>
            </a:r>
            <a:endParaRPr sz="4000">
              <a:latin typeface="Verdana"/>
              <a:cs typeface="Verdana"/>
            </a:endParaRPr>
          </a:p>
          <a:p>
            <a:pPr algn="ctr" marR="283845">
              <a:lnSpc>
                <a:spcPct val="100000"/>
              </a:lnSpc>
              <a:spcBef>
                <a:spcPts val="2895"/>
              </a:spcBef>
            </a:pPr>
            <a:r>
              <a:rPr dirty="0" sz="4050" spc="-135">
                <a:latin typeface="Verdana"/>
                <a:cs typeface="Verdana"/>
              </a:rPr>
              <a:t>Visualization:</a:t>
            </a:r>
            <a:r>
              <a:rPr dirty="0" sz="4050" spc="-375">
                <a:latin typeface="Verdana"/>
                <a:cs typeface="Verdana"/>
              </a:rPr>
              <a:t> </a:t>
            </a:r>
            <a:r>
              <a:rPr dirty="0" sz="4050" spc="-145">
                <a:latin typeface="Verdana"/>
                <a:cs typeface="Verdana"/>
              </a:rPr>
              <a:t>Box</a:t>
            </a:r>
            <a:r>
              <a:rPr dirty="0" sz="4050" spc="-370">
                <a:latin typeface="Verdana"/>
                <a:cs typeface="Verdana"/>
              </a:rPr>
              <a:t> </a:t>
            </a:r>
            <a:r>
              <a:rPr dirty="0" sz="4050">
                <a:latin typeface="Verdana"/>
                <a:cs typeface="Verdana"/>
              </a:rPr>
              <a:t>plots</a:t>
            </a:r>
            <a:r>
              <a:rPr dirty="0" sz="4050" spc="-370">
                <a:latin typeface="Verdana"/>
                <a:cs typeface="Verdana"/>
              </a:rPr>
              <a:t> </a:t>
            </a:r>
            <a:r>
              <a:rPr dirty="0" sz="4050" spc="-125">
                <a:latin typeface="Verdana"/>
                <a:cs typeface="Verdana"/>
              </a:rPr>
              <a:t>were</a:t>
            </a:r>
            <a:r>
              <a:rPr dirty="0" sz="4050" spc="-370">
                <a:latin typeface="Verdana"/>
                <a:cs typeface="Verdana"/>
              </a:rPr>
              <a:t> </a:t>
            </a:r>
            <a:r>
              <a:rPr dirty="0" sz="4050" spc="-70">
                <a:latin typeface="Verdana"/>
                <a:cs typeface="Verdana"/>
              </a:rPr>
              <a:t>used</a:t>
            </a:r>
            <a:r>
              <a:rPr dirty="0" sz="4050" spc="-375">
                <a:latin typeface="Verdana"/>
                <a:cs typeface="Verdana"/>
              </a:rPr>
              <a:t> </a:t>
            </a:r>
            <a:r>
              <a:rPr dirty="0" sz="4050">
                <a:latin typeface="Verdana"/>
                <a:cs typeface="Verdana"/>
              </a:rPr>
              <a:t>to</a:t>
            </a:r>
            <a:r>
              <a:rPr dirty="0" sz="4050" spc="-370">
                <a:latin typeface="Verdana"/>
                <a:cs typeface="Verdana"/>
              </a:rPr>
              <a:t> </a:t>
            </a:r>
            <a:r>
              <a:rPr dirty="0" sz="4050" spc="-75">
                <a:latin typeface="Verdana"/>
                <a:cs typeface="Verdana"/>
              </a:rPr>
              <a:t>visually</a:t>
            </a:r>
            <a:r>
              <a:rPr dirty="0" sz="4050" spc="-370">
                <a:latin typeface="Verdana"/>
                <a:cs typeface="Verdana"/>
              </a:rPr>
              <a:t> </a:t>
            </a:r>
            <a:r>
              <a:rPr dirty="0" sz="4050" spc="-10">
                <a:latin typeface="Verdana"/>
                <a:cs typeface="Verdana"/>
              </a:rPr>
              <a:t>identify</a:t>
            </a:r>
            <a:r>
              <a:rPr dirty="0" sz="4050" spc="-370">
                <a:latin typeface="Verdana"/>
                <a:cs typeface="Verdana"/>
              </a:rPr>
              <a:t> </a:t>
            </a:r>
            <a:r>
              <a:rPr dirty="0" sz="4050" spc="-10">
                <a:latin typeface="Verdana"/>
                <a:cs typeface="Verdana"/>
              </a:rPr>
              <a:t>outliers</a:t>
            </a:r>
            <a:r>
              <a:rPr dirty="0" sz="4050" spc="-10">
                <a:latin typeface="Arial Black"/>
                <a:cs typeface="Arial Black"/>
              </a:rPr>
              <a:t>.</a:t>
            </a:r>
            <a:endParaRPr sz="4050">
              <a:latin typeface="Arial Black"/>
              <a:cs typeface="Arial Black"/>
            </a:endParaRPr>
          </a:p>
          <a:p>
            <a:pPr algn="ctr" marL="1353185" marR="1788795">
              <a:lnSpc>
                <a:spcPct val="115599"/>
              </a:lnSpc>
              <a:spcBef>
                <a:spcPts val="1445"/>
              </a:spcBef>
            </a:pPr>
            <a:r>
              <a:rPr dirty="0" sz="4000" spc="-114">
                <a:latin typeface="Verdana"/>
                <a:cs typeface="Verdana"/>
              </a:rPr>
              <a:t>The</a:t>
            </a:r>
            <a:r>
              <a:rPr dirty="0" sz="4000" spc="-390">
                <a:latin typeface="Verdana"/>
                <a:cs typeface="Verdana"/>
              </a:rPr>
              <a:t> </a:t>
            </a:r>
            <a:r>
              <a:rPr dirty="0" sz="4000" spc="-90">
                <a:latin typeface="Verdana"/>
                <a:cs typeface="Verdana"/>
              </a:rPr>
              <a:t>Interquartile</a:t>
            </a:r>
            <a:r>
              <a:rPr dirty="0" sz="4000" spc="-390">
                <a:latin typeface="Verdana"/>
                <a:cs typeface="Verdana"/>
              </a:rPr>
              <a:t> </a:t>
            </a:r>
            <a:r>
              <a:rPr dirty="0" sz="4000" spc="-185">
                <a:latin typeface="Verdana"/>
                <a:cs typeface="Verdana"/>
              </a:rPr>
              <a:t>Range</a:t>
            </a:r>
            <a:r>
              <a:rPr dirty="0" sz="4000" spc="-390">
                <a:latin typeface="Verdana"/>
                <a:cs typeface="Verdana"/>
              </a:rPr>
              <a:t> </a:t>
            </a:r>
            <a:r>
              <a:rPr dirty="0" sz="4000" spc="-355">
                <a:latin typeface="Verdana"/>
                <a:cs typeface="Verdana"/>
              </a:rPr>
              <a:t>(IQR)</a:t>
            </a:r>
            <a:r>
              <a:rPr dirty="0" sz="4000" spc="-390">
                <a:latin typeface="Verdana"/>
                <a:cs typeface="Verdana"/>
              </a:rPr>
              <a:t> </a:t>
            </a:r>
            <a:r>
              <a:rPr dirty="0" sz="4000" spc="-50">
                <a:latin typeface="Verdana"/>
                <a:cs typeface="Verdana"/>
              </a:rPr>
              <a:t>method</a:t>
            </a:r>
            <a:r>
              <a:rPr dirty="0" sz="4000" spc="-390">
                <a:latin typeface="Verdana"/>
                <a:cs typeface="Verdana"/>
              </a:rPr>
              <a:t> </a:t>
            </a:r>
            <a:r>
              <a:rPr dirty="0" sz="4000" spc="-175">
                <a:latin typeface="Verdana"/>
                <a:cs typeface="Verdana"/>
              </a:rPr>
              <a:t>was</a:t>
            </a:r>
            <a:r>
              <a:rPr dirty="0" sz="4000" spc="-385">
                <a:latin typeface="Verdana"/>
                <a:cs typeface="Verdana"/>
              </a:rPr>
              <a:t> </a:t>
            </a:r>
            <a:r>
              <a:rPr dirty="0" sz="4000" spc="-70">
                <a:latin typeface="Verdana"/>
                <a:cs typeface="Verdana"/>
              </a:rPr>
              <a:t>used</a:t>
            </a:r>
            <a:r>
              <a:rPr dirty="0" sz="4000" spc="-390">
                <a:latin typeface="Verdana"/>
                <a:cs typeface="Verdana"/>
              </a:rPr>
              <a:t> </a:t>
            </a:r>
            <a:r>
              <a:rPr dirty="0" sz="4000">
                <a:latin typeface="Verdana"/>
                <a:cs typeface="Verdana"/>
              </a:rPr>
              <a:t>to</a:t>
            </a:r>
            <a:r>
              <a:rPr dirty="0" sz="4000" spc="-390">
                <a:latin typeface="Verdana"/>
                <a:cs typeface="Verdana"/>
              </a:rPr>
              <a:t> </a:t>
            </a:r>
            <a:r>
              <a:rPr dirty="0" sz="4000" spc="-30">
                <a:latin typeface="Verdana"/>
                <a:cs typeface="Verdana"/>
              </a:rPr>
              <a:t>define</a:t>
            </a:r>
            <a:r>
              <a:rPr dirty="0" sz="4000" spc="-390">
                <a:latin typeface="Verdana"/>
                <a:cs typeface="Verdana"/>
              </a:rPr>
              <a:t> </a:t>
            </a:r>
            <a:r>
              <a:rPr dirty="0" sz="4000" spc="-25">
                <a:latin typeface="Verdana"/>
                <a:cs typeface="Verdana"/>
              </a:rPr>
              <a:t>the </a:t>
            </a:r>
            <a:r>
              <a:rPr dirty="0" sz="4000" spc="-60">
                <a:latin typeface="Verdana"/>
                <a:cs typeface="Verdana"/>
              </a:rPr>
              <a:t>lower</a:t>
            </a:r>
            <a:r>
              <a:rPr dirty="0" sz="4000" spc="-395">
                <a:latin typeface="Verdana"/>
                <a:cs typeface="Verdana"/>
              </a:rPr>
              <a:t> </a:t>
            </a:r>
            <a:r>
              <a:rPr dirty="0" sz="4000" spc="-75">
                <a:latin typeface="Verdana"/>
                <a:cs typeface="Verdana"/>
              </a:rPr>
              <a:t>and</a:t>
            </a:r>
            <a:r>
              <a:rPr dirty="0" sz="4000" spc="-395">
                <a:latin typeface="Verdana"/>
                <a:cs typeface="Verdana"/>
              </a:rPr>
              <a:t> </a:t>
            </a:r>
            <a:r>
              <a:rPr dirty="0" sz="4000" spc="-30">
                <a:latin typeface="Verdana"/>
                <a:cs typeface="Verdana"/>
              </a:rPr>
              <a:t>upper</a:t>
            </a:r>
            <a:r>
              <a:rPr dirty="0" sz="4000" spc="-390">
                <a:latin typeface="Verdana"/>
                <a:cs typeface="Verdana"/>
              </a:rPr>
              <a:t> </a:t>
            </a:r>
            <a:r>
              <a:rPr dirty="0" sz="4000" spc="-30">
                <a:latin typeface="Verdana"/>
                <a:cs typeface="Verdana"/>
              </a:rPr>
              <a:t>bounds</a:t>
            </a:r>
            <a:r>
              <a:rPr dirty="0" sz="4000" spc="-395">
                <a:latin typeface="Verdana"/>
                <a:cs typeface="Verdana"/>
              </a:rPr>
              <a:t> </a:t>
            </a:r>
            <a:r>
              <a:rPr dirty="0" sz="4000">
                <a:latin typeface="Verdana"/>
                <a:cs typeface="Verdana"/>
              </a:rPr>
              <a:t>for</a:t>
            </a:r>
            <a:r>
              <a:rPr dirty="0" sz="4000" spc="-390">
                <a:latin typeface="Verdana"/>
                <a:cs typeface="Verdana"/>
              </a:rPr>
              <a:t> </a:t>
            </a:r>
            <a:r>
              <a:rPr dirty="0" sz="4000" spc="-90">
                <a:latin typeface="Verdana"/>
                <a:cs typeface="Verdana"/>
              </a:rPr>
              <a:t>outliers.</a:t>
            </a:r>
            <a:r>
              <a:rPr dirty="0" sz="4000" spc="-395">
                <a:latin typeface="Verdana"/>
                <a:cs typeface="Verdana"/>
              </a:rPr>
              <a:t> </a:t>
            </a:r>
            <a:r>
              <a:rPr dirty="0" sz="4000" spc="-114">
                <a:latin typeface="Verdana"/>
                <a:cs typeface="Verdana"/>
              </a:rPr>
              <a:t>The</a:t>
            </a:r>
            <a:r>
              <a:rPr dirty="0" sz="4000" spc="-390">
                <a:latin typeface="Verdana"/>
                <a:cs typeface="Verdana"/>
              </a:rPr>
              <a:t> </a:t>
            </a:r>
            <a:r>
              <a:rPr dirty="0" sz="4000" spc="-60">
                <a:latin typeface="Verdana"/>
                <a:cs typeface="Verdana"/>
              </a:rPr>
              <a:t>lower</a:t>
            </a:r>
            <a:r>
              <a:rPr dirty="0" sz="4000" spc="-395">
                <a:latin typeface="Verdana"/>
                <a:cs typeface="Verdana"/>
              </a:rPr>
              <a:t> </a:t>
            </a:r>
            <a:r>
              <a:rPr dirty="0" sz="4000" spc="-10">
                <a:latin typeface="Verdana"/>
                <a:cs typeface="Verdana"/>
              </a:rPr>
              <a:t>bound</a:t>
            </a:r>
            <a:r>
              <a:rPr dirty="0" sz="4000" spc="-390">
                <a:latin typeface="Verdana"/>
                <a:cs typeface="Verdana"/>
              </a:rPr>
              <a:t> </a:t>
            </a:r>
            <a:r>
              <a:rPr dirty="0" sz="4000" spc="-25">
                <a:latin typeface="Verdana"/>
                <a:cs typeface="Verdana"/>
              </a:rPr>
              <a:t>was calculated</a:t>
            </a:r>
            <a:r>
              <a:rPr dirty="0" sz="4000" spc="-415">
                <a:latin typeface="Verdana"/>
                <a:cs typeface="Verdana"/>
              </a:rPr>
              <a:t> </a:t>
            </a:r>
            <a:r>
              <a:rPr dirty="0" sz="4000" spc="-160">
                <a:latin typeface="Verdana"/>
                <a:cs typeface="Verdana"/>
              </a:rPr>
              <a:t>as</a:t>
            </a:r>
            <a:r>
              <a:rPr dirty="0" sz="4000" spc="-409">
                <a:latin typeface="Verdana"/>
                <a:cs typeface="Verdana"/>
              </a:rPr>
              <a:t> </a:t>
            </a:r>
            <a:r>
              <a:rPr dirty="0" sz="4000" spc="-240">
                <a:latin typeface="Verdana"/>
                <a:cs typeface="Verdana"/>
              </a:rPr>
              <a:t>Q1</a:t>
            </a:r>
            <a:r>
              <a:rPr dirty="0" sz="4000" spc="-415">
                <a:latin typeface="Verdana"/>
                <a:cs typeface="Verdana"/>
              </a:rPr>
              <a:t> </a:t>
            </a:r>
            <a:r>
              <a:rPr dirty="0" sz="4000" spc="-310">
                <a:latin typeface="Verdana"/>
                <a:cs typeface="Verdana"/>
              </a:rPr>
              <a:t>-</a:t>
            </a:r>
            <a:r>
              <a:rPr dirty="0" sz="4000" spc="-409">
                <a:latin typeface="Verdana"/>
                <a:cs typeface="Verdana"/>
              </a:rPr>
              <a:t> </a:t>
            </a:r>
            <a:r>
              <a:rPr dirty="0" sz="4000" spc="-315">
                <a:latin typeface="Verdana"/>
                <a:cs typeface="Verdana"/>
              </a:rPr>
              <a:t>1.5</a:t>
            </a:r>
            <a:r>
              <a:rPr dirty="0" sz="4000" spc="-409">
                <a:latin typeface="Verdana"/>
                <a:cs typeface="Verdana"/>
              </a:rPr>
              <a:t> </a:t>
            </a:r>
            <a:r>
              <a:rPr dirty="0" sz="4000" spc="-660">
                <a:latin typeface="Verdana"/>
                <a:cs typeface="Verdana"/>
              </a:rPr>
              <a:t>*</a:t>
            </a:r>
            <a:r>
              <a:rPr dirty="0" sz="4000" spc="-415">
                <a:latin typeface="Verdana"/>
                <a:cs typeface="Verdana"/>
              </a:rPr>
              <a:t> </a:t>
            </a:r>
            <a:r>
              <a:rPr dirty="0" sz="4000" spc="-275">
                <a:latin typeface="Verdana"/>
                <a:cs typeface="Verdana"/>
              </a:rPr>
              <a:t>IQR,</a:t>
            </a:r>
            <a:r>
              <a:rPr dirty="0" sz="4000" spc="-409">
                <a:latin typeface="Verdana"/>
                <a:cs typeface="Verdana"/>
              </a:rPr>
              <a:t> </a:t>
            </a:r>
            <a:r>
              <a:rPr dirty="0" sz="4000" spc="-75">
                <a:latin typeface="Verdana"/>
                <a:cs typeface="Verdana"/>
              </a:rPr>
              <a:t>and</a:t>
            </a:r>
            <a:r>
              <a:rPr dirty="0" sz="4000" spc="-409">
                <a:latin typeface="Verdana"/>
                <a:cs typeface="Verdana"/>
              </a:rPr>
              <a:t> </a:t>
            </a:r>
            <a:r>
              <a:rPr dirty="0" sz="4000" spc="-45">
                <a:latin typeface="Verdana"/>
                <a:cs typeface="Verdana"/>
              </a:rPr>
              <a:t>the</a:t>
            </a:r>
            <a:r>
              <a:rPr dirty="0" sz="4000" spc="-415">
                <a:latin typeface="Verdana"/>
                <a:cs typeface="Verdana"/>
              </a:rPr>
              <a:t> </a:t>
            </a:r>
            <a:r>
              <a:rPr dirty="0" sz="4000" spc="-30">
                <a:latin typeface="Verdana"/>
                <a:cs typeface="Verdana"/>
              </a:rPr>
              <a:t>upper</a:t>
            </a:r>
            <a:r>
              <a:rPr dirty="0" sz="4000" spc="-409">
                <a:latin typeface="Verdana"/>
                <a:cs typeface="Verdana"/>
              </a:rPr>
              <a:t> </a:t>
            </a:r>
            <a:r>
              <a:rPr dirty="0" sz="4000" spc="-10">
                <a:latin typeface="Verdana"/>
                <a:cs typeface="Verdana"/>
              </a:rPr>
              <a:t>bound</a:t>
            </a:r>
            <a:r>
              <a:rPr dirty="0" sz="4000" spc="-409">
                <a:latin typeface="Verdana"/>
                <a:cs typeface="Verdana"/>
              </a:rPr>
              <a:t> </a:t>
            </a:r>
            <a:r>
              <a:rPr dirty="0" sz="4000" spc="-160">
                <a:latin typeface="Verdana"/>
                <a:cs typeface="Verdana"/>
              </a:rPr>
              <a:t>as</a:t>
            </a:r>
            <a:r>
              <a:rPr dirty="0" sz="4000" spc="-415">
                <a:latin typeface="Verdana"/>
                <a:cs typeface="Verdana"/>
              </a:rPr>
              <a:t> </a:t>
            </a:r>
            <a:r>
              <a:rPr dirty="0" sz="4000" spc="-140">
                <a:latin typeface="Verdana"/>
                <a:cs typeface="Verdana"/>
              </a:rPr>
              <a:t>Q3</a:t>
            </a:r>
            <a:r>
              <a:rPr dirty="0" sz="4000" spc="-409">
                <a:latin typeface="Verdana"/>
                <a:cs typeface="Verdana"/>
              </a:rPr>
              <a:t> </a:t>
            </a:r>
            <a:r>
              <a:rPr dirty="0" sz="4000" spc="-1215">
                <a:latin typeface="Verdana"/>
                <a:cs typeface="Verdana"/>
              </a:rPr>
              <a:t>+</a:t>
            </a:r>
            <a:r>
              <a:rPr dirty="0" sz="4000" spc="-409">
                <a:latin typeface="Verdana"/>
                <a:cs typeface="Verdana"/>
              </a:rPr>
              <a:t> </a:t>
            </a:r>
            <a:r>
              <a:rPr dirty="0" sz="4000" spc="-315">
                <a:latin typeface="Verdana"/>
                <a:cs typeface="Verdana"/>
              </a:rPr>
              <a:t>1.5</a:t>
            </a:r>
            <a:r>
              <a:rPr dirty="0" sz="4000" spc="-415">
                <a:latin typeface="Verdana"/>
                <a:cs typeface="Verdana"/>
              </a:rPr>
              <a:t> </a:t>
            </a:r>
            <a:r>
              <a:rPr dirty="0" sz="4000" spc="-710">
                <a:latin typeface="Verdana"/>
                <a:cs typeface="Verdana"/>
              </a:rPr>
              <a:t>* </a:t>
            </a:r>
            <a:r>
              <a:rPr dirty="0" sz="4000" spc="-300">
                <a:latin typeface="Verdana"/>
                <a:cs typeface="Verdana"/>
              </a:rPr>
              <a:t>IQR.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236256" y="8776491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285749" y="142874"/>
                </a:moveTo>
                <a:lnTo>
                  <a:pt x="279599" y="184349"/>
                </a:lnTo>
                <a:lnTo>
                  <a:pt x="261670" y="222251"/>
                </a:lnTo>
                <a:lnTo>
                  <a:pt x="233514" y="253319"/>
                </a:lnTo>
                <a:lnTo>
                  <a:pt x="197550" y="274873"/>
                </a:lnTo>
                <a:lnTo>
                  <a:pt x="156879" y="285063"/>
                </a:lnTo>
                <a:lnTo>
                  <a:pt x="142874" y="285749"/>
                </a:lnTo>
                <a:lnTo>
                  <a:pt x="135855" y="285578"/>
                </a:lnTo>
                <a:lnTo>
                  <a:pt x="94749" y="277401"/>
                </a:lnTo>
                <a:lnTo>
                  <a:pt x="57756" y="257628"/>
                </a:lnTo>
                <a:lnTo>
                  <a:pt x="28120" y="227992"/>
                </a:lnTo>
                <a:lnTo>
                  <a:pt x="8347" y="190999"/>
                </a:lnTo>
                <a:lnTo>
                  <a:pt x="171" y="149893"/>
                </a:lnTo>
                <a:lnTo>
                  <a:pt x="0" y="142874"/>
                </a:lnTo>
                <a:lnTo>
                  <a:pt x="171" y="135855"/>
                </a:lnTo>
                <a:lnTo>
                  <a:pt x="8347" y="94748"/>
                </a:lnTo>
                <a:lnTo>
                  <a:pt x="28120" y="57756"/>
                </a:lnTo>
                <a:lnTo>
                  <a:pt x="57756" y="28120"/>
                </a:lnTo>
                <a:lnTo>
                  <a:pt x="94749" y="8347"/>
                </a:lnTo>
                <a:lnTo>
                  <a:pt x="135855" y="171"/>
                </a:lnTo>
                <a:lnTo>
                  <a:pt x="142874" y="0"/>
                </a:lnTo>
                <a:lnTo>
                  <a:pt x="149894" y="171"/>
                </a:lnTo>
                <a:lnTo>
                  <a:pt x="190999" y="8347"/>
                </a:lnTo>
                <a:lnTo>
                  <a:pt x="227992" y="28120"/>
                </a:lnTo>
                <a:lnTo>
                  <a:pt x="257628" y="57756"/>
                </a:lnTo>
                <a:lnTo>
                  <a:pt x="277401" y="94748"/>
                </a:lnTo>
                <a:lnTo>
                  <a:pt x="285578" y="135855"/>
                </a:lnTo>
                <a:lnTo>
                  <a:pt x="285749" y="14287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236256" y="9890916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285749" y="142874"/>
                </a:moveTo>
                <a:lnTo>
                  <a:pt x="279599" y="184349"/>
                </a:lnTo>
                <a:lnTo>
                  <a:pt x="261670" y="222251"/>
                </a:lnTo>
                <a:lnTo>
                  <a:pt x="233514" y="253319"/>
                </a:lnTo>
                <a:lnTo>
                  <a:pt x="197550" y="274873"/>
                </a:lnTo>
                <a:lnTo>
                  <a:pt x="156879" y="285063"/>
                </a:lnTo>
                <a:lnTo>
                  <a:pt x="142874" y="285749"/>
                </a:lnTo>
                <a:lnTo>
                  <a:pt x="135855" y="285578"/>
                </a:lnTo>
                <a:lnTo>
                  <a:pt x="94749" y="277401"/>
                </a:lnTo>
                <a:lnTo>
                  <a:pt x="57756" y="257628"/>
                </a:lnTo>
                <a:lnTo>
                  <a:pt x="28120" y="227992"/>
                </a:lnTo>
                <a:lnTo>
                  <a:pt x="8347" y="190999"/>
                </a:lnTo>
                <a:lnTo>
                  <a:pt x="171" y="149893"/>
                </a:lnTo>
                <a:lnTo>
                  <a:pt x="0" y="142874"/>
                </a:lnTo>
                <a:lnTo>
                  <a:pt x="171" y="135855"/>
                </a:lnTo>
                <a:lnTo>
                  <a:pt x="8347" y="94749"/>
                </a:lnTo>
                <a:lnTo>
                  <a:pt x="28120" y="57756"/>
                </a:lnTo>
                <a:lnTo>
                  <a:pt x="57756" y="28120"/>
                </a:lnTo>
                <a:lnTo>
                  <a:pt x="94749" y="8348"/>
                </a:lnTo>
                <a:lnTo>
                  <a:pt x="135855" y="171"/>
                </a:lnTo>
                <a:lnTo>
                  <a:pt x="142874" y="0"/>
                </a:lnTo>
                <a:lnTo>
                  <a:pt x="149894" y="171"/>
                </a:lnTo>
                <a:lnTo>
                  <a:pt x="190999" y="8348"/>
                </a:lnTo>
                <a:lnTo>
                  <a:pt x="227992" y="28120"/>
                </a:lnTo>
                <a:lnTo>
                  <a:pt x="257628" y="57756"/>
                </a:lnTo>
                <a:lnTo>
                  <a:pt x="277401" y="94749"/>
                </a:lnTo>
                <a:lnTo>
                  <a:pt x="285578" y="135855"/>
                </a:lnTo>
                <a:lnTo>
                  <a:pt x="285749" y="14287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34213" rIns="0" bIns="0" rtlCol="0" vert="horz">
            <a:spAutoFit/>
          </a:bodyPr>
          <a:lstStyle/>
          <a:p>
            <a:pPr marL="633095">
              <a:lnSpc>
                <a:spcPct val="100000"/>
              </a:lnSpc>
              <a:spcBef>
                <a:spcPts val="100"/>
              </a:spcBef>
            </a:pPr>
            <a:r>
              <a:rPr dirty="0" spc="-305"/>
              <a:t>Handling</a:t>
            </a:r>
            <a:r>
              <a:rPr dirty="0" spc="-520"/>
              <a:t> </a:t>
            </a:r>
            <a:r>
              <a:rPr dirty="0" spc="-285"/>
              <a:t>Invalid</a:t>
            </a:r>
            <a:r>
              <a:rPr dirty="0" spc="-515"/>
              <a:t> </a:t>
            </a:r>
            <a:r>
              <a:rPr dirty="0" spc="-495"/>
              <a:t>Values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3762" y="2867621"/>
            <a:ext cx="18240375" cy="4659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5599"/>
              </a:lnSpc>
              <a:spcBef>
                <a:spcPts val="100"/>
              </a:spcBef>
            </a:pPr>
            <a:r>
              <a:rPr dirty="0" sz="4000" spc="-114">
                <a:latin typeface="Verdana"/>
                <a:cs typeface="Verdana"/>
              </a:rPr>
              <a:t>The</a:t>
            </a:r>
            <a:r>
              <a:rPr dirty="0" sz="4000" spc="-395">
                <a:latin typeface="Verdana"/>
                <a:cs typeface="Verdana"/>
              </a:rPr>
              <a:t> </a:t>
            </a:r>
            <a:r>
              <a:rPr dirty="0" sz="4000" spc="-70">
                <a:latin typeface="Verdana"/>
                <a:cs typeface="Verdana"/>
              </a:rPr>
              <a:t>dataset</a:t>
            </a:r>
            <a:r>
              <a:rPr dirty="0" sz="4000" spc="-390">
                <a:latin typeface="Verdana"/>
                <a:cs typeface="Verdana"/>
              </a:rPr>
              <a:t> </a:t>
            </a:r>
            <a:r>
              <a:rPr dirty="0" sz="4000" spc="-35">
                <a:latin typeface="Verdana"/>
                <a:cs typeface="Verdana"/>
              </a:rPr>
              <a:t>contained</a:t>
            </a:r>
            <a:r>
              <a:rPr dirty="0" sz="4000" spc="-390">
                <a:latin typeface="Verdana"/>
                <a:cs typeface="Verdana"/>
              </a:rPr>
              <a:t> </a:t>
            </a:r>
            <a:r>
              <a:rPr dirty="0" sz="4000" spc="-110">
                <a:latin typeface="Verdana"/>
                <a:cs typeface="Verdana"/>
              </a:rPr>
              <a:t>text</a:t>
            </a:r>
            <a:r>
              <a:rPr dirty="0" sz="4000" spc="-390">
                <a:latin typeface="Verdana"/>
                <a:cs typeface="Verdana"/>
              </a:rPr>
              <a:t> </a:t>
            </a:r>
            <a:r>
              <a:rPr dirty="0" sz="4000" spc="-105">
                <a:latin typeface="Verdana"/>
                <a:cs typeface="Verdana"/>
              </a:rPr>
              <a:t>values</a:t>
            </a:r>
            <a:r>
              <a:rPr dirty="0" sz="4000" spc="-390">
                <a:latin typeface="Verdana"/>
                <a:cs typeface="Verdana"/>
              </a:rPr>
              <a:t> </a:t>
            </a:r>
            <a:r>
              <a:rPr dirty="0" sz="4000" spc="-130">
                <a:latin typeface="Verdana"/>
                <a:cs typeface="Verdana"/>
              </a:rPr>
              <a:t>like</a:t>
            </a:r>
            <a:r>
              <a:rPr dirty="0" sz="4000" spc="-390">
                <a:latin typeface="Verdana"/>
                <a:cs typeface="Verdana"/>
              </a:rPr>
              <a:t> </a:t>
            </a:r>
            <a:r>
              <a:rPr dirty="0" sz="4000" spc="-135">
                <a:latin typeface="Verdana"/>
                <a:cs typeface="Verdana"/>
              </a:rPr>
              <a:t>'ERROR'</a:t>
            </a:r>
            <a:r>
              <a:rPr dirty="0" sz="4000" spc="-390">
                <a:latin typeface="Verdana"/>
                <a:cs typeface="Verdana"/>
              </a:rPr>
              <a:t> </a:t>
            </a:r>
            <a:r>
              <a:rPr dirty="0" sz="4000" spc="-75">
                <a:latin typeface="Verdana"/>
                <a:cs typeface="Verdana"/>
              </a:rPr>
              <a:t>and</a:t>
            </a:r>
            <a:r>
              <a:rPr dirty="0" sz="4000" spc="-395">
                <a:latin typeface="Verdana"/>
                <a:cs typeface="Verdana"/>
              </a:rPr>
              <a:t> </a:t>
            </a:r>
            <a:r>
              <a:rPr dirty="0" sz="4000" spc="-90">
                <a:latin typeface="Verdana"/>
                <a:cs typeface="Verdana"/>
              </a:rPr>
              <a:t>'UNKNOWN'</a:t>
            </a:r>
            <a:r>
              <a:rPr dirty="0" sz="4000" spc="-390">
                <a:latin typeface="Verdana"/>
                <a:cs typeface="Verdana"/>
              </a:rPr>
              <a:t> </a:t>
            </a:r>
            <a:r>
              <a:rPr dirty="0" sz="4000" spc="-65">
                <a:latin typeface="Verdana"/>
                <a:cs typeface="Verdana"/>
              </a:rPr>
              <a:t>in</a:t>
            </a:r>
            <a:r>
              <a:rPr dirty="0" sz="4000" spc="-390">
                <a:latin typeface="Verdana"/>
                <a:cs typeface="Verdana"/>
              </a:rPr>
              <a:t> </a:t>
            </a:r>
            <a:r>
              <a:rPr dirty="0" sz="4000" spc="-10">
                <a:latin typeface="Verdana"/>
                <a:cs typeface="Verdana"/>
              </a:rPr>
              <a:t>columns </a:t>
            </a:r>
            <a:r>
              <a:rPr dirty="0" sz="4000" spc="-55">
                <a:latin typeface="Verdana"/>
                <a:cs typeface="Verdana"/>
              </a:rPr>
              <a:t>that</a:t>
            </a:r>
            <a:r>
              <a:rPr dirty="0" sz="4000" spc="-370">
                <a:latin typeface="Verdana"/>
                <a:cs typeface="Verdana"/>
              </a:rPr>
              <a:t> </a:t>
            </a:r>
            <a:r>
              <a:rPr dirty="0" sz="4000" spc="-30">
                <a:latin typeface="Verdana"/>
                <a:cs typeface="Verdana"/>
              </a:rPr>
              <a:t>should</a:t>
            </a:r>
            <a:r>
              <a:rPr dirty="0" sz="4000" spc="-365">
                <a:latin typeface="Verdana"/>
                <a:cs typeface="Verdana"/>
              </a:rPr>
              <a:t> </a:t>
            </a:r>
            <a:r>
              <a:rPr dirty="0" sz="4000" spc="-145">
                <a:latin typeface="Verdana"/>
                <a:cs typeface="Verdana"/>
              </a:rPr>
              <a:t>have</a:t>
            </a:r>
            <a:r>
              <a:rPr dirty="0" sz="4000" spc="-365">
                <a:latin typeface="Verdana"/>
                <a:cs typeface="Verdana"/>
              </a:rPr>
              <a:t> </a:t>
            </a:r>
            <a:r>
              <a:rPr dirty="0" sz="4000" spc="-80">
                <a:latin typeface="Verdana"/>
                <a:cs typeface="Verdana"/>
              </a:rPr>
              <a:t>numerical</a:t>
            </a:r>
            <a:r>
              <a:rPr dirty="0" sz="4000" spc="-365">
                <a:latin typeface="Verdana"/>
                <a:cs typeface="Verdana"/>
              </a:rPr>
              <a:t> </a:t>
            </a:r>
            <a:r>
              <a:rPr dirty="0" sz="4000" spc="-25">
                <a:latin typeface="Verdana"/>
                <a:cs typeface="Verdana"/>
              </a:rPr>
              <a:t>or</a:t>
            </a:r>
            <a:r>
              <a:rPr dirty="0" sz="4000" spc="-370">
                <a:latin typeface="Verdana"/>
                <a:cs typeface="Verdana"/>
              </a:rPr>
              <a:t> </a:t>
            </a:r>
            <a:r>
              <a:rPr dirty="0" sz="4000">
                <a:latin typeface="Verdana"/>
                <a:cs typeface="Verdana"/>
              </a:rPr>
              <a:t>specific</a:t>
            </a:r>
            <a:r>
              <a:rPr dirty="0" sz="4000" spc="-365">
                <a:latin typeface="Verdana"/>
                <a:cs typeface="Verdana"/>
              </a:rPr>
              <a:t> </a:t>
            </a:r>
            <a:r>
              <a:rPr dirty="0" sz="4000" spc="-65">
                <a:latin typeface="Verdana"/>
                <a:cs typeface="Verdana"/>
              </a:rPr>
              <a:t>categorical</a:t>
            </a:r>
            <a:r>
              <a:rPr dirty="0" sz="4000" spc="-365">
                <a:latin typeface="Verdana"/>
                <a:cs typeface="Verdana"/>
              </a:rPr>
              <a:t> </a:t>
            </a:r>
            <a:r>
              <a:rPr dirty="0" sz="4000" spc="-10">
                <a:latin typeface="Verdana"/>
                <a:cs typeface="Verdana"/>
              </a:rPr>
              <a:t>values.</a:t>
            </a:r>
            <a:endParaRPr sz="4000">
              <a:latin typeface="Verdana"/>
              <a:cs typeface="Verdana"/>
            </a:endParaRPr>
          </a:p>
          <a:p>
            <a:pPr algn="ctr" marL="1375410" marR="1367790">
              <a:lnSpc>
                <a:spcPct val="116900"/>
              </a:lnSpc>
              <a:spcBef>
                <a:spcPts val="3785"/>
              </a:spcBef>
            </a:pPr>
            <a:r>
              <a:rPr dirty="0" sz="3850" spc="-45">
                <a:latin typeface="Verdana"/>
                <a:cs typeface="Verdana"/>
              </a:rPr>
              <a:t>For</a:t>
            </a:r>
            <a:r>
              <a:rPr dirty="0" sz="3850" spc="-380">
                <a:latin typeface="Verdana"/>
                <a:cs typeface="Verdana"/>
              </a:rPr>
              <a:t> </a:t>
            </a:r>
            <a:r>
              <a:rPr dirty="0" sz="3850" spc="-60">
                <a:latin typeface="Verdana"/>
                <a:cs typeface="Verdana"/>
              </a:rPr>
              <a:t>numerical</a:t>
            </a:r>
            <a:r>
              <a:rPr dirty="0" sz="3850" spc="-380">
                <a:latin typeface="Verdana"/>
                <a:cs typeface="Verdana"/>
              </a:rPr>
              <a:t> </a:t>
            </a:r>
            <a:r>
              <a:rPr dirty="0" sz="3850" spc="-110">
                <a:latin typeface="Verdana"/>
                <a:cs typeface="Verdana"/>
              </a:rPr>
              <a:t>data,</a:t>
            </a:r>
            <a:r>
              <a:rPr dirty="0" sz="3850" spc="-375">
                <a:latin typeface="Verdana"/>
                <a:cs typeface="Verdana"/>
              </a:rPr>
              <a:t> </a:t>
            </a:r>
            <a:r>
              <a:rPr dirty="0" sz="3850" spc="-50">
                <a:latin typeface="Verdana"/>
                <a:cs typeface="Verdana"/>
              </a:rPr>
              <a:t>invalid</a:t>
            </a:r>
            <a:r>
              <a:rPr dirty="0" sz="3850" spc="-380">
                <a:latin typeface="Verdana"/>
                <a:cs typeface="Verdana"/>
              </a:rPr>
              <a:t> </a:t>
            </a:r>
            <a:r>
              <a:rPr dirty="0" sz="3850" spc="-85">
                <a:latin typeface="Verdana"/>
                <a:cs typeface="Verdana"/>
              </a:rPr>
              <a:t>values</a:t>
            </a:r>
            <a:r>
              <a:rPr dirty="0" sz="3850" spc="-380">
                <a:latin typeface="Verdana"/>
                <a:cs typeface="Verdana"/>
              </a:rPr>
              <a:t> </a:t>
            </a:r>
            <a:r>
              <a:rPr dirty="0" sz="3850" spc="-100">
                <a:latin typeface="Verdana"/>
                <a:cs typeface="Verdana"/>
              </a:rPr>
              <a:t>were</a:t>
            </a:r>
            <a:r>
              <a:rPr dirty="0" sz="3850" spc="-375">
                <a:latin typeface="Verdana"/>
                <a:cs typeface="Verdana"/>
              </a:rPr>
              <a:t> </a:t>
            </a:r>
            <a:r>
              <a:rPr dirty="0" sz="3850" spc="-10">
                <a:latin typeface="Verdana"/>
                <a:cs typeface="Verdana"/>
              </a:rPr>
              <a:t>replaced</a:t>
            </a:r>
            <a:r>
              <a:rPr dirty="0" sz="3850" spc="-380">
                <a:latin typeface="Verdana"/>
                <a:cs typeface="Verdana"/>
              </a:rPr>
              <a:t> </a:t>
            </a:r>
            <a:r>
              <a:rPr dirty="0" sz="3850" spc="-50">
                <a:latin typeface="Verdana"/>
                <a:cs typeface="Verdana"/>
              </a:rPr>
              <a:t>with</a:t>
            </a:r>
            <a:r>
              <a:rPr dirty="0" sz="3850" spc="-375">
                <a:latin typeface="Verdana"/>
                <a:cs typeface="Verdana"/>
              </a:rPr>
              <a:t> </a:t>
            </a:r>
            <a:r>
              <a:rPr dirty="0" sz="3850" spc="-30">
                <a:latin typeface="Verdana"/>
                <a:cs typeface="Verdana"/>
              </a:rPr>
              <a:t>the</a:t>
            </a:r>
            <a:r>
              <a:rPr dirty="0" sz="3850" spc="-380">
                <a:latin typeface="Verdana"/>
                <a:cs typeface="Verdana"/>
              </a:rPr>
              <a:t> </a:t>
            </a:r>
            <a:r>
              <a:rPr dirty="0" sz="3850" spc="-135">
                <a:latin typeface="Verdana"/>
                <a:cs typeface="Verdana"/>
              </a:rPr>
              <a:t>mean</a:t>
            </a:r>
            <a:r>
              <a:rPr dirty="0" sz="3850" spc="-380">
                <a:latin typeface="Verdana"/>
                <a:cs typeface="Verdana"/>
              </a:rPr>
              <a:t> </a:t>
            </a:r>
            <a:r>
              <a:rPr dirty="0" sz="3850" spc="-25">
                <a:latin typeface="Verdana"/>
                <a:cs typeface="Verdana"/>
              </a:rPr>
              <a:t>or </a:t>
            </a:r>
            <a:r>
              <a:rPr dirty="0" sz="3850" spc="-10">
                <a:latin typeface="Verdana"/>
                <a:cs typeface="Verdana"/>
              </a:rPr>
              <a:t>median.</a:t>
            </a:r>
            <a:endParaRPr sz="3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endParaRPr sz="38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3850" spc="-45">
                <a:latin typeface="Verdana"/>
                <a:cs typeface="Verdana"/>
              </a:rPr>
              <a:t>For</a:t>
            </a:r>
            <a:r>
              <a:rPr dirty="0" sz="3850" spc="-380">
                <a:latin typeface="Verdana"/>
                <a:cs typeface="Verdana"/>
              </a:rPr>
              <a:t> </a:t>
            </a:r>
            <a:r>
              <a:rPr dirty="0" sz="3850" spc="-45">
                <a:latin typeface="Verdana"/>
                <a:cs typeface="Verdana"/>
              </a:rPr>
              <a:t>categorical</a:t>
            </a:r>
            <a:r>
              <a:rPr dirty="0" sz="3850" spc="-380">
                <a:latin typeface="Verdana"/>
                <a:cs typeface="Verdana"/>
              </a:rPr>
              <a:t> </a:t>
            </a:r>
            <a:r>
              <a:rPr dirty="0" sz="3850" spc="-140">
                <a:latin typeface="Verdana"/>
                <a:cs typeface="Verdana"/>
              </a:rPr>
              <a:t>daa,</a:t>
            </a:r>
            <a:r>
              <a:rPr dirty="0" sz="3850" spc="-380">
                <a:latin typeface="Verdana"/>
                <a:cs typeface="Verdana"/>
              </a:rPr>
              <a:t> </a:t>
            </a:r>
            <a:r>
              <a:rPr dirty="0" sz="3850" spc="-50">
                <a:latin typeface="Verdana"/>
                <a:cs typeface="Verdana"/>
              </a:rPr>
              <a:t>they</a:t>
            </a:r>
            <a:r>
              <a:rPr dirty="0" sz="3850" spc="-380">
                <a:latin typeface="Verdana"/>
                <a:cs typeface="Verdana"/>
              </a:rPr>
              <a:t> </a:t>
            </a:r>
            <a:r>
              <a:rPr dirty="0" sz="3850" spc="-100">
                <a:latin typeface="Verdana"/>
                <a:cs typeface="Verdana"/>
              </a:rPr>
              <a:t>were</a:t>
            </a:r>
            <a:r>
              <a:rPr dirty="0" sz="3850" spc="-380">
                <a:latin typeface="Verdana"/>
                <a:cs typeface="Verdana"/>
              </a:rPr>
              <a:t> </a:t>
            </a:r>
            <a:r>
              <a:rPr dirty="0" sz="3850" spc="-10">
                <a:latin typeface="Verdana"/>
                <a:cs typeface="Verdana"/>
              </a:rPr>
              <a:t>replaced</a:t>
            </a:r>
            <a:r>
              <a:rPr dirty="0" sz="3850" spc="-380">
                <a:latin typeface="Verdana"/>
                <a:cs typeface="Verdana"/>
              </a:rPr>
              <a:t> </a:t>
            </a:r>
            <a:r>
              <a:rPr dirty="0" sz="3850" spc="-50">
                <a:latin typeface="Verdana"/>
                <a:cs typeface="Verdana"/>
              </a:rPr>
              <a:t>with</a:t>
            </a:r>
            <a:r>
              <a:rPr dirty="0" sz="3850" spc="-380">
                <a:latin typeface="Verdana"/>
                <a:cs typeface="Verdana"/>
              </a:rPr>
              <a:t> </a:t>
            </a:r>
            <a:r>
              <a:rPr dirty="0" sz="3850">
                <a:latin typeface="Verdana"/>
                <a:cs typeface="Verdana"/>
              </a:rPr>
              <a:t>"</a:t>
            </a:r>
            <a:r>
              <a:rPr dirty="0" sz="3850" spc="5">
                <a:latin typeface="Verdana"/>
                <a:cs typeface="Verdana"/>
              </a:rPr>
              <a:t>U</a:t>
            </a:r>
            <a:r>
              <a:rPr dirty="0" sz="3850">
                <a:latin typeface="Verdana"/>
                <a:cs typeface="Verdana"/>
              </a:rPr>
              <a:t>nkn</a:t>
            </a:r>
            <a:r>
              <a:rPr dirty="0" sz="3850" spc="-10">
                <a:latin typeface="Verdana"/>
                <a:cs typeface="Verdana"/>
              </a:rPr>
              <a:t>o</a:t>
            </a:r>
            <a:r>
              <a:rPr dirty="0" sz="3850">
                <a:latin typeface="Verdana"/>
                <a:cs typeface="Verdana"/>
              </a:rPr>
              <a:t>w</a:t>
            </a:r>
            <a:r>
              <a:rPr dirty="0" sz="3850" spc="-55">
                <a:latin typeface="Verdana"/>
                <a:cs typeface="Verdana"/>
              </a:rPr>
              <a:t>n</a:t>
            </a:r>
            <a:r>
              <a:rPr dirty="0" sz="3850" spc="-505">
                <a:latin typeface="Verdana"/>
                <a:cs typeface="Verdana"/>
              </a:rPr>
              <a:t>"</a:t>
            </a:r>
            <a:r>
              <a:rPr dirty="0" sz="3850" spc="10">
                <a:latin typeface="Verdana"/>
                <a:cs typeface="Verdana"/>
              </a:rPr>
              <a:t>.</a:t>
            </a:r>
            <a:endParaRPr sz="3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6088" rIns="0" bIns="0" rtlCol="0" vert="horz">
            <a:spAutoFit/>
          </a:bodyPr>
          <a:lstStyle/>
          <a:p>
            <a:pPr marL="621030">
              <a:lnSpc>
                <a:spcPct val="100000"/>
              </a:lnSpc>
              <a:spcBef>
                <a:spcPts val="100"/>
              </a:spcBef>
            </a:pPr>
            <a:r>
              <a:rPr dirty="0" spc="-380"/>
              <a:t>Statistical</a:t>
            </a:r>
            <a:r>
              <a:rPr dirty="0" spc="-530"/>
              <a:t> </a:t>
            </a:r>
            <a:r>
              <a:rPr dirty="0" spc="-405"/>
              <a:t>Analysis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77676" y="3238880"/>
            <a:ext cx="17361535" cy="30911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631190" marR="622935">
              <a:lnSpc>
                <a:spcPct val="116100"/>
              </a:lnSpc>
              <a:spcBef>
                <a:spcPts val="90"/>
              </a:spcBef>
            </a:pPr>
            <a:r>
              <a:rPr dirty="0" sz="3500" spc="-45">
                <a:latin typeface="Verdana"/>
                <a:cs typeface="Verdana"/>
              </a:rPr>
              <a:t>An</a:t>
            </a:r>
            <a:r>
              <a:rPr dirty="0" sz="3500" spc="-330">
                <a:latin typeface="Verdana"/>
                <a:cs typeface="Verdana"/>
              </a:rPr>
              <a:t> </a:t>
            </a:r>
            <a:r>
              <a:rPr dirty="0" sz="3500" spc="-45">
                <a:latin typeface="Verdana"/>
                <a:cs typeface="Verdana"/>
              </a:rPr>
              <a:t>One</a:t>
            </a:r>
            <a:r>
              <a:rPr dirty="0" sz="3500" spc="-330">
                <a:latin typeface="Verdana"/>
                <a:cs typeface="Verdana"/>
              </a:rPr>
              <a:t> </a:t>
            </a:r>
            <a:r>
              <a:rPr dirty="0" sz="3500" spc="-70">
                <a:latin typeface="Verdana"/>
                <a:cs typeface="Verdana"/>
              </a:rPr>
              <a:t>square</a:t>
            </a:r>
            <a:r>
              <a:rPr dirty="0" sz="3500" spc="-330">
                <a:latin typeface="Verdana"/>
                <a:cs typeface="Verdana"/>
              </a:rPr>
              <a:t> </a:t>
            </a:r>
            <a:r>
              <a:rPr dirty="0" sz="3500" spc="-155">
                <a:latin typeface="Verdana"/>
                <a:cs typeface="Verdana"/>
              </a:rPr>
              <a:t>t-</a:t>
            </a:r>
            <a:r>
              <a:rPr dirty="0" sz="3500" spc="-10">
                <a:latin typeface="Verdana"/>
                <a:cs typeface="Verdana"/>
              </a:rPr>
              <a:t>test</a:t>
            </a:r>
            <a:r>
              <a:rPr dirty="0" sz="3500" spc="-330">
                <a:latin typeface="Verdana"/>
                <a:cs typeface="Verdana"/>
              </a:rPr>
              <a:t> </a:t>
            </a:r>
            <a:r>
              <a:rPr dirty="0" sz="3500" spc="-130">
                <a:latin typeface="Verdana"/>
                <a:cs typeface="Verdana"/>
              </a:rPr>
              <a:t>was</a:t>
            </a:r>
            <a:r>
              <a:rPr dirty="0" sz="3500" spc="-330">
                <a:latin typeface="Verdana"/>
                <a:cs typeface="Verdana"/>
              </a:rPr>
              <a:t> </a:t>
            </a:r>
            <a:r>
              <a:rPr dirty="0" sz="3500" spc="-40">
                <a:latin typeface="Verdana"/>
                <a:cs typeface="Verdana"/>
              </a:rPr>
              <a:t>used</a:t>
            </a:r>
            <a:r>
              <a:rPr dirty="0" sz="3500" spc="-330">
                <a:latin typeface="Verdana"/>
                <a:cs typeface="Verdana"/>
              </a:rPr>
              <a:t> </a:t>
            </a:r>
            <a:r>
              <a:rPr dirty="0" sz="3500">
                <a:latin typeface="Verdana"/>
                <a:cs typeface="Verdana"/>
              </a:rPr>
              <a:t>to</a:t>
            </a:r>
            <a:r>
              <a:rPr dirty="0" sz="3500" spc="-330">
                <a:latin typeface="Verdana"/>
                <a:cs typeface="Verdana"/>
              </a:rPr>
              <a:t> </a:t>
            </a:r>
            <a:r>
              <a:rPr dirty="0" sz="3500" spc="-75">
                <a:latin typeface="Verdana"/>
                <a:cs typeface="Verdana"/>
              </a:rPr>
              <a:t>see</a:t>
            </a:r>
            <a:r>
              <a:rPr dirty="0" sz="3500" spc="-330">
                <a:latin typeface="Verdana"/>
                <a:cs typeface="Verdana"/>
              </a:rPr>
              <a:t> </a:t>
            </a:r>
            <a:r>
              <a:rPr dirty="0" sz="3500">
                <a:latin typeface="Verdana"/>
                <a:cs typeface="Verdana"/>
              </a:rPr>
              <a:t>if</a:t>
            </a:r>
            <a:r>
              <a:rPr dirty="0" sz="3500" spc="-330">
                <a:latin typeface="Verdana"/>
                <a:cs typeface="Verdana"/>
              </a:rPr>
              <a:t> </a:t>
            </a:r>
            <a:r>
              <a:rPr dirty="0" sz="3500" spc="-25">
                <a:latin typeface="Verdana"/>
                <a:cs typeface="Verdana"/>
              </a:rPr>
              <a:t>the</a:t>
            </a:r>
            <a:r>
              <a:rPr dirty="0" sz="3500" spc="-330">
                <a:latin typeface="Verdana"/>
                <a:cs typeface="Verdana"/>
              </a:rPr>
              <a:t> </a:t>
            </a:r>
            <a:r>
              <a:rPr dirty="0" sz="3500" spc="-114">
                <a:latin typeface="Verdana"/>
                <a:cs typeface="Verdana"/>
              </a:rPr>
              <a:t>mean</a:t>
            </a:r>
            <a:r>
              <a:rPr dirty="0" sz="3500" spc="-330">
                <a:latin typeface="Verdana"/>
                <a:cs typeface="Verdana"/>
              </a:rPr>
              <a:t> </a:t>
            </a:r>
            <a:r>
              <a:rPr dirty="0" sz="3500" spc="-75">
                <a:latin typeface="Verdana"/>
                <a:cs typeface="Verdana"/>
              </a:rPr>
              <a:t>Total</a:t>
            </a:r>
            <a:r>
              <a:rPr dirty="0" sz="3500" spc="-330">
                <a:latin typeface="Verdana"/>
                <a:cs typeface="Verdana"/>
              </a:rPr>
              <a:t> </a:t>
            </a:r>
            <a:r>
              <a:rPr dirty="0" sz="3500" spc="-50">
                <a:latin typeface="Verdana"/>
                <a:cs typeface="Verdana"/>
              </a:rPr>
              <a:t>Spent</a:t>
            </a:r>
            <a:r>
              <a:rPr dirty="0" sz="3500" spc="-330">
                <a:latin typeface="Verdana"/>
                <a:cs typeface="Verdana"/>
              </a:rPr>
              <a:t> </a:t>
            </a:r>
            <a:r>
              <a:rPr dirty="0" sz="3500">
                <a:latin typeface="Verdana"/>
                <a:cs typeface="Verdana"/>
              </a:rPr>
              <a:t>differs</a:t>
            </a:r>
            <a:r>
              <a:rPr dirty="0" sz="3500" spc="-330">
                <a:latin typeface="Verdana"/>
                <a:cs typeface="Verdana"/>
              </a:rPr>
              <a:t> </a:t>
            </a:r>
            <a:r>
              <a:rPr dirty="0" sz="3500" spc="-10">
                <a:latin typeface="Verdana"/>
                <a:cs typeface="Verdana"/>
              </a:rPr>
              <a:t>across </a:t>
            </a:r>
            <a:r>
              <a:rPr dirty="0" sz="3500">
                <a:latin typeface="Verdana"/>
                <a:cs typeface="Verdana"/>
              </a:rPr>
              <a:t>different</a:t>
            </a:r>
            <a:r>
              <a:rPr dirty="0" sz="3500" spc="-305">
                <a:latin typeface="Verdana"/>
                <a:cs typeface="Verdana"/>
              </a:rPr>
              <a:t> </a:t>
            </a:r>
            <a:r>
              <a:rPr dirty="0" sz="3500" spc="-10">
                <a:latin typeface="Verdana"/>
                <a:cs typeface="Verdana"/>
              </a:rPr>
              <a:t>Locations.</a:t>
            </a:r>
            <a:endParaRPr sz="3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40"/>
              </a:spcBef>
            </a:pPr>
            <a:endParaRPr sz="3500">
              <a:latin typeface="Verdana"/>
              <a:cs typeface="Verdana"/>
            </a:endParaRPr>
          </a:p>
          <a:p>
            <a:pPr algn="ctr" marL="12065" marR="5080">
              <a:lnSpc>
                <a:spcPct val="115900"/>
              </a:lnSpc>
            </a:pPr>
            <a:r>
              <a:rPr dirty="0" sz="3450" spc="-100">
                <a:latin typeface="Verdana"/>
                <a:cs typeface="Verdana"/>
              </a:rPr>
              <a:t>Chi-</a:t>
            </a:r>
            <a:r>
              <a:rPr dirty="0" sz="3450" spc="-185">
                <a:latin typeface="Verdana"/>
                <a:cs typeface="Verdana"/>
              </a:rPr>
              <a:t>Square:</a:t>
            </a:r>
            <a:r>
              <a:rPr dirty="0" sz="3450" spc="-300">
                <a:latin typeface="Verdana"/>
                <a:cs typeface="Verdana"/>
              </a:rPr>
              <a:t> </a:t>
            </a:r>
            <a:r>
              <a:rPr dirty="0" sz="3450" spc="-55">
                <a:latin typeface="Verdana"/>
                <a:cs typeface="Verdana"/>
              </a:rPr>
              <a:t>A</a:t>
            </a:r>
            <a:r>
              <a:rPr dirty="0" sz="3450" spc="-295">
                <a:latin typeface="Verdana"/>
                <a:cs typeface="Verdana"/>
              </a:rPr>
              <a:t> </a:t>
            </a:r>
            <a:r>
              <a:rPr dirty="0" sz="3450" spc="-100">
                <a:latin typeface="Verdana"/>
                <a:cs typeface="Verdana"/>
              </a:rPr>
              <a:t>Chi-</a:t>
            </a:r>
            <a:r>
              <a:rPr dirty="0" sz="3450" spc="-105">
                <a:latin typeface="Verdana"/>
                <a:cs typeface="Verdana"/>
              </a:rPr>
              <a:t>Square</a:t>
            </a:r>
            <a:r>
              <a:rPr dirty="0" sz="3450" spc="-295">
                <a:latin typeface="Verdana"/>
                <a:cs typeface="Verdana"/>
              </a:rPr>
              <a:t> </a:t>
            </a:r>
            <a:r>
              <a:rPr dirty="0" sz="3450" spc="-20">
                <a:latin typeface="Verdana"/>
                <a:cs typeface="Verdana"/>
              </a:rPr>
              <a:t>test</a:t>
            </a:r>
            <a:r>
              <a:rPr dirty="0" sz="3450" spc="-300">
                <a:latin typeface="Verdana"/>
                <a:cs typeface="Verdana"/>
              </a:rPr>
              <a:t> </a:t>
            </a:r>
            <a:r>
              <a:rPr dirty="0" sz="3450" spc="-130">
                <a:latin typeface="Verdana"/>
                <a:cs typeface="Verdana"/>
              </a:rPr>
              <a:t>was</a:t>
            </a:r>
            <a:r>
              <a:rPr dirty="0" sz="3450" spc="-295">
                <a:latin typeface="Verdana"/>
                <a:cs typeface="Verdana"/>
              </a:rPr>
              <a:t> </a:t>
            </a:r>
            <a:r>
              <a:rPr dirty="0" sz="3450">
                <a:latin typeface="Verdana"/>
                <a:cs typeface="Verdana"/>
              </a:rPr>
              <a:t>conducted</a:t>
            </a:r>
            <a:r>
              <a:rPr dirty="0" sz="3450" spc="-295">
                <a:latin typeface="Verdana"/>
                <a:cs typeface="Verdana"/>
              </a:rPr>
              <a:t> </a:t>
            </a:r>
            <a:r>
              <a:rPr dirty="0" sz="3450">
                <a:latin typeface="Verdana"/>
                <a:cs typeface="Verdana"/>
              </a:rPr>
              <a:t>to</a:t>
            </a:r>
            <a:r>
              <a:rPr dirty="0" sz="3450" spc="-295">
                <a:latin typeface="Verdana"/>
                <a:cs typeface="Verdana"/>
              </a:rPr>
              <a:t> </a:t>
            </a:r>
            <a:r>
              <a:rPr dirty="0" sz="3450" spc="-45">
                <a:latin typeface="Verdana"/>
                <a:cs typeface="Verdana"/>
              </a:rPr>
              <a:t>check</a:t>
            </a:r>
            <a:r>
              <a:rPr dirty="0" sz="3450" spc="-300">
                <a:latin typeface="Verdana"/>
                <a:cs typeface="Verdana"/>
              </a:rPr>
              <a:t> </a:t>
            </a:r>
            <a:r>
              <a:rPr dirty="0" sz="3450">
                <a:latin typeface="Verdana"/>
                <a:cs typeface="Verdana"/>
              </a:rPr>
              <a:t>for</a:t>
            </a:r>
            <a:r>
              <a:rPr dirty="0" sz="3450" spc="-295">
                <a:latin typeface="Verdana"/>
                <a:cs typeface="Verdana"/>
              </a:rPr>
              <a:t> </a:t>
            </a:r>
            <a:r>
              <a:rPr dirty="0" sz="3450" spc="-105">
                <a:latin typeface="Verdana"/>
                <a:cs typeface="Verdana"/>
              </a:rPr>
              <a:t>an</a:t>
            </a:r>
            <a:r>
              <a:rPr dirty="0" sz="3450" spc="-295">
                <a:latin typeface="Verdana"/>
                <a:cs typeface="Verdana"/>
              </a:rPr>
              <a:t> </a:t>
            </a:r>
            <a:r>
              <a:rPr dirty="0" sz="3450" spc="-40">
                <a:latin typeface="Verdana"/>
                <a:cs typeface="Verdana"/>
              </a:rPr>
              <a:t>association</a:t>
            </a:r>
            <a:r>
              <a:rPr dirty="0" sz="3450" spc="-300">
                <a:latin typeface="Verdana"/>
                <a:cs typeface="Verdana"/>
              </a:rPr>
              <a:t> </a:t>
            </a:r>
            <a:r>
              <a:rPr dirty="0" sz="3450" spc="-10">
                <a:latin typeface="Verdana"/>
                <a:cs typeface="Verdana"/>
              </a:rPr>
              <a:t>between </a:t>
            </a:r>
            <a:r>
              <a:rPr dirty="0" sz="3450" spc="-70">
                <a:latin typeface="Verdana"/>
                <a:cs typeface="Verdana"/>
              </a:rPr>
              <a:t>Payment</a:t>
            </a:r>
            <a:r>
              <a:rPr dirty="0" sz="3450" spc="-270">
                <a:latin typeface="Verdana"/>
                <a:cs typeface="Verdana"/>
              </a:rPr>
              <a:t> </a:t>
            </a:r>
            <a:r>
              <a:rPr dirty="0" sz="3450">
                <a:latin typeface="Verdana"/>
                <a:cs typeface="Verdana"/>
              </a:rPr>
              <a:t>Method</a:t>
            </a:r>
            <a:r>
              <a:rPr dirty="0" sz="3450" spc="-265">
                <a:latin typeface="Verdana"/>
                <a:cs typeface="Verdana"/>
              </a:rPr>
              <a:t> </a:t>
            </a:r>
            <a:r>
              <a:rPr dirty="0" sz="3450" spc="-50">
                <a:latin typeface="Verdana"/>
                <a:cs typeface="Verdana"/>
              </a:rPr>
              <a:t>and</a:t>
            </a:r>
            <a:r>
              <a:rPr dirty="0" sz="3450" spc="-265">
                <a:latin typeface="Verdana"/>
                <a:cs typeface="Verdana"/>
              </a:rPr>
              <a:t> </a:t>
            </a:r>
            <a:r>
              <a:rPr dirty="0" sz="3450" spc="-10">
                <a:latin typeface="Verdana"/>
                <a:cs typeface="Verdana"/>
              </a:rPr>
              <a:t>Location</a:t>
            </a:r>
            <a:endParaRPr sz="3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59650" y="2956324"/>
            <a:ext cx="11353799" cy="53625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2936" rIns="0" bIns="0" rtlCol="0" vert="horz">
            <a:spAutoFit/>
          </a:bodyPr>
          <a:lstStyle/>
          <a:p>
            <a:pPr marL="1402715">
              <a:lnSpc>
                <a:spcPct val="100000"/>
              </a:lnSpc>
              <a:spcBef>
                <a:spcPts val="100"/>
              </a:spcBef>
            </a:pPr>
            <a:r>
              <a:rPr dirty="0" spc="-325"/>
              <a:t>Descriptive</a:t>
            </a:r>
            <a:r>
              <a:rPr dirty="0" spc="-495"/>
              <a:t> </a:t>
            </a:r>
            <a:r>
              <a:rPr dirty="0" spc="-405"/>
              <a:t>Analysis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navyatha sri</dc:creator>
  <cp:keywords>DAGzzprOKww,BAFQOQWkiVw,0</cp:keywords>
  <dc:title>Grey Minimalist Group Project Presentation</dc:title>
  <dcterms:created xsi:type="dcterms:W3CDTF">2025-09-24T05:09:36Z</dcterms:created>
  <dcterms:modified xsi:type="dcterms:W3CDTF">2025-09-24T05:09:36Z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2025-09-24T00:00:00Z</vt:filetime>
  </property>
  <property fmtid="{D5CDD505-2E9C-101B-9397-08002B2CF9AE}" pid="3" name="Creator">
    <vt:lpwstr>Canva</vt:lpwstr>
  </property>
  <property fmtid="{D5CDD505-2E9C-101B-9397-08002B2CF9AE}" pid="4" name="LastSaved">
    <vt:filetime>2025-09-24T00:00:00Z</vt:filetime>
  </property>
  <property fmtid="{D5CDD505-2E9C-101B-9397-08002B2CF9AE}" pid="5" name="Producer">
    <vt:lpwstr>Canva</vt:lpwstr>
  </property>
</Properties>
</file>