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Telecom Customer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and Retention Strategies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Promote long-term contracts and loyalty programs.</a:t>
            </a:r>
          </a:p>
          <a:p>
            <a:r>
              <a:t>• Focus retention efforts on new customers early.</a:t>
            </a:r>
          </a:p>
          <a:p>
            <a:r>
              <a:t>• Encourage users to adopt auto-payment.</a:t>
            </a:r>
          </a:p>
          <a:p>
            <a:r>
              <a:t>• Improve DSL service experience or transition to fiber.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Identify factors influencing customer churn in telecom industry.</a:t>
            </a:r>
          </a:p>
          <a:p>
            <a:r>
              <a:t>• Dataset includes customer demographics, service usage, and churn status.</a:t>
            </a:r>
          </a:p>
          <a:p>
            <a:r>
              <a:t>• Purpose: Support telecom operators in improving retention and profitability.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Columns:</a:t>
            </a:r>
          </a:p>
          <a:p>
            <a:r>
              <a:t>• Gender, Senior Citizen, Partner, Dependents</a:t>
            </a:r>
          </a:p>
          <a:p>
            <a:r>
              <a:t>• Tenure, Phone Service, Internet Service</a:t>
            </a:r>
          </a:p>
          <a:p>
            <a:r>
              <a:t>• Contract Type, Payment Method, Monthly Charges</a:t>
            </a:r>
          </a:p>
          <a:p>
            <a:r>
              <a:t>• Churn (Target Variable)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significant percentage of customers churned.</a:t>
            </a:r>
          </a:p>
          <a:p>
            <a:r>
              <a:t>• Visualization shows proportion of retained vs. churned customers.</a:t>
            </a:r>
          </a:p>
          <a:p>
            <a:r>
              <a:t>• Helps in understanding churn magnitude.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vs Contract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Month-to-month contract customers show the highest churn.</a:t>
            </a:r>
          </a:p>
          <a:p>
            <a:r>
              <a:t>• Longer-term contracts (One year, Two year) show lower churn.</a:t>
            </a:r>
          </a:p>
          <a:p>
            <a:r>
              <a:t>• Suggests customer lock-in reduces churn risk.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vs Tenure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Newer customers (low tenure) have higher churn probability.</a:t>
            </a:r>
          </a:p>
          <a:p>
            <a:r>
              <a:t>• Indicates need for targeted onboarding retention strategies.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vs Internet Service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DSL users churn more frequently compared to Fiber Optic users.</a:t>
            </a:r>
          </a:p>
          <a:p>
            <a:r>
              <a:t>• Suggests quality or speed issues may influence churn.</a:t>
            </a:r>
          </a:p>
          <a:p>
            <a:r>
              <a:t>• Potential strategy: promote fiber upgrades.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vs Senior Citizen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Senior citizens churn less compared to non-senior users.</a:t>
            </a:r>
          </a:p>
          <a:p>
            <a:r>
              <a:t>• Indicates younger user segments need focused retention strategies.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Method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Electronic checks are most associated with higher churn.</a:t>
            </a:r>
          </a:p>
          <a:p>
            <a:r>
              <a:t>• Automatic payments (bank or credit card) correlate with lower churn.</a:t>
            </a:r>
          </a:p>
          <a:p>
            <a:r>
              <a:t>• Encouraging auto-pay setups may reduce churn.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