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www.wpkube.com/wp-content/uploads/2017/09/html-chatsheet.pdf" TargetMode="External"/><Relationship Id="rId3" Type="http://schemas.openxmlformats.org/officeDocument/2006/relationships/hyperlink" Target="https://htmlcheatsheet.com/" TargetMode="External"/><Relationship Id="rId4" Type="http://schemas.openxmlformats.org/officeDocument/2006/relationships/hyperlink" Target="https://htmlcheatsheet.com/css/" TargetMode="External"/><Relationship Id="rId5" Type="http://schemas.openxmlformats.org/officeDocument/2006/relationships/hyperlink" Target="https://htmlcheatsheet.com/js/" TargetMode="External"/><Relationship Id="rId6" Type="http://schemas.openxmlformats.org/officeDocument/2006/relationships/hyperlink" Target="https://htmlcheatsheet.com/jquery/" TargetMode="Externa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Introduction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Introduction</a:t>
            </a:r>
          </a:p>
        </p:txBody>
      </p:sp>
      <p:sp>
        <p:nvSpPr>
          <p:cNvPr id="120" name="Workshop roadmap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Workshop roadmap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Modu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Module 1</a:t>
            </a:r>
          </a:p>
        </p:txBody>
      </p:sp>
      <p:sp>
        <p:nvSpPr>
          <p:cNvPr id="123" name="Build website using HTML5 + CSS3 + Bootstrap4 (10 Sessions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31139" indent="-231139" defTabSz="303783">
              <a:spcBef>
                <a:spcPts val="2100"/>
              </a:spcBef>
              <a:defRPr sz="1664"/>
            </a:pPr>
            <a:r>
              <a:t>Build website using </a:t>
            </a:r>
            <a:r>
              <a:rPr b="1"/>
              <a:t>HTML5</a:t>
            </a:r>
            <a:r>
              <a:t> + </a:t>
            </a:r>
            <a:r>
              <a:rPr b="1"/>
              <a:t>CSS3</a:t>
            </a:r>
            <a:r>
              <a:t> + </a:t>
            </a:r>
            <a:r>
              <a:rPr b="1"/>
              <a:t>Bootstrap4 </a:t>
            </a:r>
            <a:r>
              <a:t>(10 Sessions)</a:t>
            </a:r>
          </a:p>
          <a:p>
            <a:pPr lvl="1" marL="462279" indent="-231139" defTabSz="303783">
              <a:spcBef>
                <a:spcPts val="2100"/>
              </a:spcBef>
              <a:defRPr sz="1664"/>
            </a:pPr>
            <a:r>
              <a:t>Basic HTML + HTML5 advanced features (Multimedia, Semantic elements, Canvas, XMLHttpRequest/Ajax )</a:t>
            </a:r>
          </a:p>
          <a:p>
            <a:pPr lvl="1" marL="462279" indent="-231139" defTabSz="303783">
              <a:spcBef>
                <a:spcPts val="2100"/>
              </a:spcBef>
              <a:defRPr sz="1664"/>
            </a:pPr>
            <a:r>
              <a:t>CSS + CSS3 (animation, border radius, shadows)</a:t>
            </a:r>
          </a:p>
          <a:p>
            <a:pPr lvl="1" marL="462279" indent="-231139" defTabSz="303783">
              <a:spcBef>
                <a:spcPts val="2100"/>
              </a:spcBef>
              <a:defRPr sz="1664"/>
            </a:pPr>
            <a:r>
              <a:t>Bootstrap4</a:t>
            </a:r>
          </a:p>
          <a:p>
            <a:pPr marL="231139" indent="-231139" defTabSz="303783">
              <a:spcBef>
                <a:spcPts val="2100"/>
              </a:spcBef>
              <a:defRPr sz="1664"/>
            </a:pPr>
            <a:r>
              <a:t>Use </a:t>
            </a:r>
            <a:r>
              <a:rPr b="1"/>
              <a:t>Javascript</a:t>
            </a:r>
            <a:r>
              <a:t> to introduce DOM manipulation and more (5 Session)</a:t>
            </a:r>
          </a:p>
          <a:p>
            <a:pPr lvl="1" marL="462279" indent="-231139" defTabSz="303783">
              <a:spcBef>
                <a:spcPts val="2100"/>
              </a:spcBef>
              <a:defRPr sz="1664"/>
            </a:pPr>
            <a:r>
              <a:t>V8 Engine - ES6 Standard</a:t>
            </a:r>
          </a:p>
          <a:p>
            <a:pPr lvl="1" marL="462279" indent="-231139" defTabSz="303783">
              <a:spcBef>
                <a:spcPts val="2100"/>
              </a:spcBef>
              <a:defRPr sz="1664"/>
            </a:pPr>
            <a:r>
              <a:t>DOM manipulation - Animations</a:t>
            </a:r>
          </a:p>
          <a:p>
            <a:pPr marL="231139" indent="-231139" defTabSz="303783">
              <a:spcBef>
                <a:spcPts val="2100"/>
              </a:spcBef>
              <a:defRPr sz="1664"/>
            </a:pPr>
            <a:r>
              <a:t>Use </a:t>
            </a:r>
            <a:r>
              <a:rPr b="1"/>
              <a:t>NodeJS</a:t>
            </a:r>
            <a:r>
              <a:t> to make the website hosted by local machine (5 Sessions)</a:t>
            </a:r>
          </a:p>
          <a:p>
            <a:pPr lvl="1" marL="462279" indent="-231139" defTabSz="303783">
              <a:spcBef>
                <a:spcPts val="2100"/>
              </a:spcBef>
              <a:defRPr sz="1664"/>
            </a:pPr>
            <a:r>
              <a:t>Import / Export</a:t>
            </a:r>
          </a:p>
          <a:p>
            <a:pPr lvl="1" marL="462279" indent="-231139" defTabSz="303783">
              <a:spcBef>
                <a:spcPts val="2100"/>
              </a:spcBef>
              <a:defRPr sz="1664"/>
            </a:pPr>
            <a:r>
              <a:t>Promises / Async-Await</a:t>
            </a:r>
          </a:p>
          <a:p>
            <a:pPr lvl="1" marL="462279" indent="-231139" defTabSz="303783">
              <a:spcBef>
                <a:spcPts val="2100"/>
              </a:spcBef>
              <a:defRPr sz="1664"/>
            </a:pPr>
            <a:r>
              <a:t>Templating Engine</a:t>
            </a:r>
          </a:p>
          <a:p>
            <a:pPr marL="231139" indent="-231139" defTabSz="303783">
              <a:spcBef>
                <a:spcPts val="2100"/>
              </a:spcBef>
              <a:defRPr sz="1664"/>
            </a:pPr>
            <a:r>
              <a:t>Overview on </a:t>
            </a:r>
            <a:r>
              <a:rPr b="1"/>
              <a:t>WordPress </a:t>
            </a:r>
            <a:r>
              <a:t>(4 Sessions)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Module 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Module 2</a:t>
            </a:r>
          </a:p>
        </p:txBody>
      </p:sp>
      <p:sp>
        <p:nvSpPr>
          <p:cNvPr id="126" name="Introduce React - Transform all HTML code to React (6 Sessions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37820" indent="-337820" defTabSz="443991">
              <a:spcBef>
                <a:spcPts val="3100"/>
              </a:spcBef>
              <a:defRPr sz="2432"/>
            </a:pPr>
            <a:r>
              <a:t>Introduce </a:t>
            </a:r>
            <a:r>
              <a:rPr b="1"/>
              <a:t>React </a:t>
            </a:r>
            <a:r>
              <a:t>- Transform all HTML code to React (6 Sessions)</a:t>
            </a:r>
          </a:p>
          <a:p>
            <a:pPr lvl="1" marL="675640" indent="-337820" defTabSz="443991">
              <a:spcBef>
                <a:spcPts val="3100"/>
              </a:spcBef>
              <a:defRPr sz="2432"/>
            </a:pPr>
            <a:r>
              <a:t>Reusable Components</a:t>
            </a:r>
          </a:p>
          <a:p>
            <a:pPr lvl="1" marL="675640" indent="-337820" defTabSz="443991">
              <a:spcBef>
                <a:spcPts val="3100"/>
              </a:spcBef>
              <a:defRPr sz="2432"/>
            </a:pPr>
            <a:r>
              <a:t>State management</a:t>
            </a:r>
          </a:p>
          <a:p>
            <a:pPr lvl="1" marL="675640" indent="-337820" defTabSz="443991">
              <a:spcBef>
                <a:spcPts val="3100"/>
              </a:spcBef>
              <a:defRPr sz="2432"/>
            </a:pPr>
            <a:r>
              <a:t>Reactivity</a:t>
            </a:r>
          </a:p>
          <a:p>
            <a:pPr marL="337820" indent="-337820" defTabSz="443991">
              <a:spcBef>
                <a:spcPts val="3100"/>
              </a:spcBef>
              <a:defRPr sz="2432"/>
            </a:pPr>
            <a:r>
              <a:t>Make the website dynamic</a:t>
            </a:r>
            <a:r>
              <a:rPr b="1"/>
              <a:t> </a:t>
            </a:r>
            <a:r>
              <a:t>- </a:t>
            </a:r>
            <a:r>
              <a:rPr b="1"/>
              <a:t>MongoDB/Firebase</a:t>
            </a:r>
            <a:r>
              <a:t> + Control Panel (8 Sessions)</a:t>
            </a:r>
          </a:p>
          <a:p>
            <a:pPr marL="337820" indent="-337820" defTabSz="443991">
              <a:spcBef>
                <a:spcPts val="3100"/>
              </a:spcBef>
              <a:defRPr sz="2432"/>
            </a:pPr>
            <a:r>
              <a:t>Build Mobile App using</a:t>
            </a:r>
            <a:r>
              <a:rPr b="1"/>
              <a:t> React Native </a:t>
            </a:r>
            <a:r>
              <a:t>(10 Sessions)</a:t>
            </a:r>
          </a:p>
          <a:p>
            <a:pPr lvl="1" marL="675640" indent="-337820" defTabSz="443991">
              <a:spcBef>
                <a:spcPts val="3100"/>
              </a:spcBef>
              <a:defRPr sz="2432"/>
            </a:pPr>
            <a:r>
              <a:t>Native vs Hybrid</a:t>
            </a:r>
          </a:p>
          <a:p>
            <a:pPr lvl="1" marL="675640" indent="-337820" defTabSz="443991">
              <a:spcBef>
                <a:spcPts val="3100"/>
              </a:spcBef>
              <a:defRPr sz="2432"/>
            </a:pPr>
            <a:r>
              <a:t>Write once, use for all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–Jim Rohn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–Jim Rohn</a:t>
            </a:r>
          </a:p>
        </p:txBody>
      </p:sp>
      <p:sp>
        <p:nvSpPr>
          <p:cNvPr id="129" name="“Don’t wish it was easier, wish you were better!!”"/>
          <p:cNvSpPr txBox="1"/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“Don’t wish it was easier, wish you were better!!”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Referenc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References</a:t>
            </a:r>
          </a:p>
        </p:txBody>
      </p:sp>
      <p:sp>
        <p:nvSpPr>
          <p:cNvPr id="132" name="HTML5 cheat sheet documen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u="sng">
                <a:hlinkClick r:id="rId2" invalidUrl="" action="" tgtFrame="" tooltip="" history="1" highlightClick="0" endSnd="0"/>
              </a:rPr>
              <a:t>HTML5 cheat sheet document</a:t>
            </a:r>
          </a:p>
          <a:p>
            <a:pPr/>
            <a:r>
              <a:rPr u="sng">
                <a:hlinkClick r:id="rId3" invalidUrl="" action="" tgtFrame="" tooltip="" history="1" highlightClick="0" endSnd="0"/>
              </a:rPr>
              <a:t>General Html cheat sheet</a:t>
            </a:r>
          </a:p>
          <a:p>
            <a:pPr/>
            <a:r>
              <a:rPr u="sng">
                <a:hlinkClick r:id="rId4" invalidUrl="" action="" tgtFrame="" tooltip="" history="1" highlightClick="0" endSnd="0"/>
              </a:rPr>
              <a:t>CSS cheat sheet</a:t>
            </a:r>
          </a:p>
          <a:p>
            <a:pPr/>
            <a:r>
              <a:rPr u="sng">
                <a:hlinkClick r:id="rId5" invalidUrl="" action="" tgtFrame="" tooltip="" history="1" highlightClick="0" endSnd="0"/>
              </a:rPr>
              <a:t>Javascript cheat sheet</a:t>
            </a:r>
          </a:p>
          <a:p>
            <a:pPr/>
            <a:r>
              <a:rPr u="sng">
                <a:hlinkClick r:id="rId6" invalidUrl="" action="" tgtFrame="" tooltip="" history="1" highlightClick="0" endSnd="0"/>
              </a:rPr>
              <a:t>Jquery cheat sheet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ession 1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Session 1</a:t>
            </a:r>
          </a:p>
        </p:txBody>
      </p:sp>
      <p:sp>
        <p:nvSpPr>
          <p:cNvPr id="135" name="HTML BASICS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HTML BASICS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