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ECEF9C-939B-4AC3-9E88-4D1984EFC2DC}" v="7" dt="2021-06-10T20:39:00.95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o Hoang" userId="0e23db62feec2a5d" providerId="LiveId" clId="{38ECEF9C-939B-4AC3-9E88-4D1984EFC2DC}"/>
    <pc:docChg chg="custSel modSld">
      <pc:chgData name="Thao Hoang" userId="0e23db62feec2a5d" providerId="LiveId" clId="{38ECEF9C-939B-4AC3-9E88-4D1984EFC2DC}" dt="2021-06-10T20:40:45.385" v="991" actId="20577"/>
      <pc:docMkLst>
        <pc:docMk/>
      </pc:docMkLst>
      <pc:sldChg chg="delSp modSp mod">
        <pc:chgData name="Thao Hoang" userId="0e23db62feec2a5d" providerId="LiveId" clId="{38ECEF9C-939B-4AC3-9E88-4D1984EFC2DC}" dt="2021-06-10T20:38:37.925" v="744" actId="115"/>
        <pc:sldMkLst>
          <pc:docMk/>
          <pc:sldMk cId="0" sldId="259"/>
        </pc:sldMkLst>
        <pc:spChg chg="mod">
          <ac:chgData name="Thao Hoang" userId="0e23db62feec2a5d" providerId="LiveId" clId="{38ECEF9C-939B-4AC3-9E88-4D1984EFC2DC}" dt="2021-06-10T20:33:23.211" v="195" actId="14100"/>
          <ac:spMkLst>
            <pc:docMk/>
            <pc:sldMk cId="0" sldId="259"/>
            <ac:spMk id="132" creationId="{00000000-0000-0000-0000-000000000000}"/>
          </ac:spMkLst>
        </pc:spChg>
        <pc:spChg chg="mod">
          <ac:chgData name="Thao Hoang" userId="0e23db62feec2a5d" providerId="LiveId" clId="{38ECEF9C-939B-4AC3-9E88-4D1984EFC2DC}" dt="2021-06-10T20:38:37.925" v="744" actId="115"/>
          <ac:spMkLst>
            <pc:docMk/>
            <pc:sldMk cId="0" sldId="259"/>
            <ac:spMk id="133" creationId="{00000000-0000-0000-0000-000000000000}"/>
          </ac:spMkLst>
        </pc:spChg>
        <pc:spChg chg="del topLvl">
          <ac:chgData name="Thao Hoang" userId="0e23db62feec2a5d" providerId="LiveId" clId="{38ECEF9C-939B-4AC3-9E88-4D1984EFC2DC}" dt="2021-06-10T20:37:52.466" v="682" actId="478"/>
          <ac:spMkLst>
            <pc:docMk/>
            <pc:sldMk cId="0" sldId="259"/>
            <ac:spMk id="134" creationId="{00000000-0000-0000-0000-000000000000}"/>
          </ac:spMkLst>
        </pc:spChg>
        <pc:spChg chg="del topLvl">
          <ac:chgData name="Thao Hoang" userId="0e23db62feec2a5d" providerId="LiveId" clId="{38ECEF9C-939B-4AC3-9E88-4D1984EFC2DC}" dt="2021-06-10T20:37:55.172" v="683" actId="478"/>
          <ac:spMkLst>
            <pc:docMk/>
            <pc:sldMk cId="0" sldId="259"/>
            <ac:spMk id="135" creationId="{00000000-0000-0000-0000-000000000000}"/>
          </ac:spMkLst>
        </pc:spChg>
        <pc:grpChg chg="del mod">
          <ac:chgData name="Thao Hoang" userId="0e23db62feec2a5d" providerId="LiveId" clId="{38ECEF9C-939B-4AC3-9E88-4D1984EFC2DC}" dt="2021-06-10T20:37:52.466" v="682" actId="478"/>
          <ac:grpSpMkLst>
            <pc:docMk/>
            <pc:sldMk cId="0" sldId="259"/>
            <ac:grpSpMk id="136" creationId="{00000000-0000-0000-0000-000000000000}"/>
          </ac:grpSpMkLst>
        </pc:grpChg>
      </pc:sldChg>
      <pc:sldChg chg="addSp delSp modSp mod">
        <pc:chgData name="Thao Hoang" userId="0e23db62feec2a5d" providerId="LiveId" clId="{38ECEF9C-939B-4AC3-9E88-4D1984EFC2DC}" dt="2021-06-10T20:40:45.385" v="991" actId="20577"/>
        <pc:sldMkLst>
          <pc:docMk/>
          <pc:sldMk cId="0" sldId="260"/>
        </pc:sldMkLst>
        <pc:spChg chg="add mod">
          <ac:chgData name="Thao Hoang" userId="0e23db62feec2a5d" providerId="LiveId" clId="{38ECEF9C-939B-4AC3-9E88-4D1984EFC2DC}" dt="2021-06-10T20:40:25.649" v="940" actId="20577"/>
          <ac:spMkLst>
            <pc:docMk/>
            <pc:sldMk cId="0" sldId="260"/>
            <ac:spMk id="10" creationId="{66A156EC-8227-4C85-87E8-4FC4DB49CC27}"/>
          </ac:spMkLst>
        </pc:spChg>
        <pc:spChg chg="add mod">
          <ac:chgData name="Thao Hoang" userId="0e23db62feec2a5d" providerId="LiveId" clId="{38ECEF9C-939B-4AC3-9E88-4D1984EFC2DC}" dt="2021-06-10T20:40:45.385" v="991" actId="20577"/>
          <ac:spMkLst>
            <pc:docMk/>
            <pc:sldMk cId="0" sldId="260"/>
            <ac:spMk id="11" creationId="{5993A941-A477-4CEC-A606-3BE8AC2D4859}"/>
          </ac:spMkLst>
        </pc:spChg>
        <pc:spChg chg="del">
          <ac:chgData name="Thao Hoang" userId="0e23db62feec2a5d" providerId="LiveId" clId="{38ECEF9C-939B-4AC3-9E88-4D1984EFC2DC}" dt="2021-06-10T20:38:54.276" v="745" actId="478"/>
          <ac:spMkLst>
            <pc:docMk/>
            <pc:sldMk cId="0" sldId="260"/>
            <ac:spMk id="141" creationId="{00000000-0000-0000-0000-000000000000}"/>
          </ac:spMkLst>
        </pc:spChg>
        <pc:spChg chg="del">
          <ac:chgData name="Thao Hoang" userId="0e23db62feec2a5d" providerId="LiveId" clId="{38ECEF9C-939B-4AC3-9E88-4D1984EFC2DC}" dt="2021-06-10T20:38:55.528" v="746" actId="478"/>
          <ac:spMkLst>
            <pc:docMk/>
            <pc:sldMk cId="0" sldId="260"/>
            <ac:spMk id="142" creationId="{00000000-0000-0000-0000-000000000000}"/>
          </ac:spMkLst>
        </pc:spChg>
        <pc:grpChg chg="del">
          <ac:chgData name="Thao Hoang" userId="0e23db62feec2a5d" providerId="LiveId" clId="{38ECEF9C-939B-4AC3-9E88-4D1984EFC2DC}" dt="2021-06-10T20:38:56.347" v="747" actId="478"/>
          <ac:grpSpMkLst>
            <pc:docMk/>
            <pc:sldMk cId="0" sldId="260"/>
            <ac:grpSpMk id="145" creationId="{00000000-0000-0000-0000-000000000000}"/>
          </ac:grpSpMkLst>
        </pc:grpChg>
      </pc:sldChg>
      <pc:sldChg chg="addSp delSp modSp mod">
        <pc:chgData name="Thao Hoang" userId="0e23db62feec2a5d" providerId="LiveId" clId="{38ECEF9C-939B-4AC3-9E88-4D1984EFC2DC}" dt="2021-06-10T20:31:20.703" v="53" actId="1038"/>
        <pc:sldMkLst>
          <pc:docMk/>
          <pc:sldMk cId="0" sldId="263"/>
        </pc:sldMkLst>
        <pc:spChg chg="del">
          <ac:chgData name="Thao Hoang" userId="0e23db62feec2a5d" providerId="LiveId" clId="{38ECEF9C-939B-4AC3-9E88-4D1984EFC2DC}" dt="2021-06-10T20:30:02.182" v="0" actId="478"/>
          <ac:spMkLst>
            <pc:docMk/>
            <pc:sldMk cId="0" sldId="263"/>
            <ac:spMk id="163" creationId="{00000000-0000-0000-0000-000000000000}"/>
          </ac:spMkLst>
        </pc:spChg>
        <pc:graphicFrameChg chg="add del mod">
          <ac:chgData name="Thao Hoang" userId="0e23db62feec2a5d" providerId="LiveId" clId="{38ECEF9C-939B-4AC3-9E88-4D1984EFC2DC}" dt="2021-06-10T20:30:06.284" v="2"/>
          <ac:graphicFrameMkLst>
            <pc:docMk/>
            <pc:sldMk cId="0" sldId="263"/>
            <ac:graphicFrameMk id="2" creationId="{AFD38689-229D-45F3-A7E9-A47E223DFE8D}"/>
          </ac:graphicFrameMkLst>
        </pc:graphicFrameChg>
        <pc:graphicFrameChg chg="del">
          <ac:chgData name="Thao Hoang" userId="0e23db62feec2a5d" providerId="LiveId" clId="{38ECEF9C-939B-4AC3-9E88-4D1984EFC2DC}" dt="2021-06-10T20:30:53.864" v="27"/>
          <ac:graphicFrameMkLst>
            <pc:docMk/>
            <pc:sldMk cId="0" sldId="263"/>
            <ac:graphicFrameMk id="4" creationId="{4CB76530-BC8C-4270-8072-DC5ACD7A65DA}"/>
          </ac:graphicFrameMkLst>
        </pc:graphicFrameChg>
        <pc:picChg chg="del mod">
          <ac:chgData name="Thao Hoang" userId="0e23db62feec2a5d" providerId="LiveId" clId="{38ECEF9C-939B-4AC3-9E88-4D1984EFC2DC}" dt="2021-06-10T20:30:36.929" v="26" actId="478"/>
          <ac:picMkLst>
            <pc:docMk/>
            <pc:sldMk cId="0" sldId="263"/>
            <ac:picMk id="3" creationId="{4253E185-FEEE-49CB-9C83-1020F2652C44}"/>
          </ac:picMkLst>
        </pc:picChg>
        <pc:picChg chg="mod">
          <ac:chgData name="Thao Hoang" userId="0e23db62feec2a5d" providerId="LiveId" clId="{38ECEF9C-939B-4AC3-9E88-4D1984EFC2DC}" dt="2021-06-10T20:31:20.703" v="53" actId="1038"/>
          <ac:picMkLst>
            <pc:docMk/>
            <pc:sldMk cId="0" sldId="263"/>
            <ac:picMk id="5" creationId="{53462EAB-1C0D-4464-A034-000A72AEC709}"/>
          </ac:picMkLst>
        </pc:picChg>
        <pc:cxnChg chg="add del mod">
          <ac:chgData name="Thao Hoang" userId="0e23db62feec2a5d" providerId="LiveId" clId="{38ECEF9C-939B-4AC3-9E88-4D1984EFC2DC}" dt="2021-06-10T20:30:06.284" v="2"/>
          <ac:cxnSpMkLst>
            <pc:docMk/>
            <pc:sldMk cId="0" sldId="263"/>
            <ac:cxnSpMk id="7" creationId="{5EE5D60C-CCED-4A0C-9D81-AD0D1ED9199D}"/>
          </ac:cxnSpMkLst>
        </pc:cxnChg>
        <pc:cxnChg chg="add del mod">
          <ac:chgData name="Thao Hoang" userId="0e23db62feec2a5d" providerId="LiveId" clId="{38ECEF9C-939B-4AC3-9E88-4D1984EFC2DC}" dt="2021-06-10T20:30:06.284" v="2"/>
          <ac:cxnSpMkLst>
            <pc:docMk/>
            <pc:sldMk cId="0" sldId="263"/>
            <ac:cxnSpMk id="8" creationId="{E4E8C7E9-5932-4438-8447-5E893F22EC8E}"/>
          </ac:cxnSpMkLst>
        </pc:cxnChg>
        <pc:cxnChg chg="add del mod">
          <ac:chgData name="Thao Hoang" userId="0e23db62feec2a5d" providerId="LiveId" clId="{38ECEF9C-939B-4AC3-9E88-4D1984EFC2DC}" dt="2021-06-10T20:30:06.284" v="2"/>
          <ac:cxnSpMkLst>
            <pc:docMk/>
            <pc:sldMk cId="0" sldId="263"/>
            <ac:cxnSpMk id="9" creationId="{E2F19AAB-8916-4D68-B3F7-B9012ADB97DF}"/>
          </ac:cxnSpMkLst>
        </pc:cxnChg>
        <pc:cxnChg chg="add del mod">
          <ac:chgData name="Thao Hoang" userId="0e23db62feec2a5d" providerId="LiveId" clId="{38ECEF9C-939B-4AC3-9E88-4D1984EFC2DC}" dt="2021-06-10T20:30:06.284" v="2"/>
          <ac:cxnSpMkLst>
            <pc:docMk/>
            <pc:sldMk cId="0" sldId="263"/>
            <ac:cxnSpMk id="10" creationId="{41A60190-7150-4E22-B18E-198E094BAEC0}"/>
          </ac:cxnSpMkLst>
        </pc:cxnChg>
        <pc:cxnChg chg="add del mod">
          <ac:chgData name="Thao Hoang" userId="0e23db62feec2a5d" providerId="LiveId" clId="{38ECEF9C-939B-4AC3-9E88-4D1984EFC2DC}" dt="2021-06-10T20:30:06.284" v="2"/>
          <ac:cxnSpMkLst>
            <pc:docMk/>
            <pc:sldMk cId="0" sldId="263"/>
            <ac:cxnSpMk id="11" creationId="{98C33091-2BD5-4E23-9D47-5E67BE7E6665}"/>
          </ac:cxnSpMkLst>
        </pc:cxnChg>
        <pc:cxnChg chg="add del mod">
          <ac:chgData name="Thao Hoang" userId="0e23db62feec2a5d" providerId="LiveId" clId="{38ECEF9C-939B-4AC3-9E88-4D1984EFC2DC}" dt="2021-06-10T20:30:06.284" v="2"/>
          <ac:cxnSpMkLst>
            <pc:docMk/>
            <pc:sldMk cId="0" sldId="263"/>
            <ac:cxnSpMk id="12" creationId="{A1160273-B74F-4957-8BCB-514F9E8BD7EF}"/>
          </ac:cxnSpMkLst>
        </pc:cxnChg>
        <pc:cxnChg chg="add del mod">
          <ac:chgData name="Thao Hoang" userId="0e23db62feec2a5d" providerId="LiveId" clId="{38ECEF9C-939B-4AC3-9E88-4D1984EFC2DC}" dt="2021-06-10T20:30:06.284" v="2"/>
          <ac:cxnSpMkLst>
            <pc:docMk/>
            <pc:sldMk cId="0" sldId="263"/>
            <ac:cxnSpMk id="13" creationId="{C2D6C3B4-255B-4457-BE2D-F2C31D9201CF}"/>
          </ac:cxnSpMkLst>
        </pc:cxnChg>
        <pc:cxnChg chg="add del mod">
          <ac:chgData name="Thao Hoang" userId="0e23db62feec2a5d" providerId="LiveId" clId="{38ECEF9C-939B-4AC3-9E88-4D1984EFC2DC}" dt="2021-06-10T20:30:06.284" v="2"/>
          <ac:cxnSpMkLst>
            <pc:docMk/>
            <pc:sldMk cId="0" sldId="263"/>
            <ac:cxnSpMk id="14" creationId="{2BCA9175-B4A5-45EC-8693-61C08D32645D}"/>
          </ac:cxnSpMkLst>
        </pc:cxnChg>
        <pc:cxnChg chg="add del mod">
          <ac:chgData name="Thao Hoang" userId="0e23db62feec2a5d" providerId="LiveId" clId="{38ECEF9C-939B-4AC3-9E88-4D1984EFC2DC}" dt="2021-06-10T20:30:06.284" v="2"/>
          <ac:cxnSpMkLst>
            <pc:docMk/>
            <pc:sldMk cId="0" sldId="263"/>
            <ac:cxnSpMk id="15" creationId="{148CF1F1-077D-4B6B-B58F-9EAD854B1481}"/>
          </ac:cxnSpMkLst>
        </pc:cxnChg>
        <pc:cxnChg chg="add del mod">
          <ac:chgData name="Thao Hoang" userId="0e23db62feec2a5d" providerId="LiveId" clId="{38ECEF9C-939B-4AC3-9E88-4D1984EFC2DC}" dt="2021-06-10T20:30:06.284" v="2"/>
          <ac:cxnSpMkLst>
            <pc:docMk/>
            <pc:sldMk cId="0" sldId="263"/>
            <ac:cxnSpMk id="16" creationId="{75A52351-B024-4DD0-9C5A-07A7C4310764}"/>
          </ac:cxnSpMkLst>
        </pc:cxnChg>
        <pc:cxnChg chg="add del mod">
          <ac:chgData name="Thao Hoang" userId="0e23db62feec2a5d" providerId="LiveId" clId="{38ECEF9C-939B-4AC3-9E88-4D1984EFC2DC}" dt="2021-06-10T20:30:06.284" v="2"/>
          <ac:cxnSpMkLst>
            <pc:docMk/>
            <pc:sldMk cId="0" sldId="263"/>
            <ac:cxnSpMk id="17" creationId="{DA1AE8BE-0F10-4366-9419-E14156BA169B}"/>
          </ac:cxnSpMkLst>
        </pc:cxnChg>
        <pc:cxnChg chg="add del mod">
          <ac:chgData name="Thao Hoang" userId="0e23db62feec2a5d" providerId="LiveId" clId="{38ECEF9C-939B-4AC3-9E88-4D1984EFC2DC}" dt="2021-06-10T20:30:06.284" v="2"/>
          <ac:cxnSpMkLst>
            <pc:docMk/>
            <pc:sldMk cId="0" sldId="263"/>
            <ac:cxnSpMk id="18" creationId="{3E988578-A528-41CF-9E64-625C2EC48EB9}"/>
          </ac:cxnSpMkLst>
        </pc:cxnChg>
        <pc:cxnChg chg="add del mod">
          <ac:chgData name="Thao Hoang" userId="0e23db62feec2a5d" providerId="LiveId" clId="{38ECEF9C-939B-4AC3-9E88-4D1984EFC2DC}" dt="2021-06-10T20:30:06.284" v="2"/>
          <ac:cxnSpMkLst>
            <pc:docMk/>
            <pc:sldMk cId="0" sldId="263"/>
            <ac:cxnSpMk id="19" creationId="{6B4F6C3D-D2CD-4C08-B11B-AE7D80FEC62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headline insight or information here. This should be the most important point for this slide.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/>
              <a:t>Place any information about this point here.</a:t>
            </a:r>
          </a:p>
        </p:txBody>
      </p:sp>
      <p:grpSp>
        <p:nvGrpSpPr>
          <p:cNvPr id="127" name="Shape 74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25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26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4" y="1083299"/>
            <a:ext cx="8717519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dirty="0"/>
              <a:t>Phase 1: Explore and Understand Data Prior to Model Development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4" y="2164724"/>
            <a:ext cx="8717519" cy="1760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u="sng" dirty="0"/>
              <a:t>Data Cleaning: </a:t>
            </a:r>
            <a:r>
              <a:rPr lang="en-CA" dirty="0"/>
              <a:t>deal with missing values, noises, data inconsistencies, remove duplicates, filter outliers,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u="sng" dirty="0"/>
              <a:t>Data Transformation: </a:t>
            </a:r>
            <a:r>
              <a:rPr lang="en-CA" dirty="0"/>
              <a:t>Pivot, normalization, discretization/ binning, aggregation.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u="sng" dirty="0"/>
              <a:t>Data Exploration: </a:t>
            </a:r>
            <a:r>
              <a:rPr lang="en-CA" dirty="0"/>
              <a:t>Statistical summary, correlations, distributions, clusters,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u="sng" dirty="0"/>
              <a:t>Feature Engineering: </a:t>
            </a:r>
            <a:r>
              <a:rPr lang="en-CA" dirty="0"/>
              <a:t>create new features that are applicable to marketing strategies.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u="sng" dirty="0"/>
              <a:t>Feature Extraction: </a:t>
            </a:r>
            <a:r>
              <a:rPr lang="en-CA" dirty="0"/>
              <a:t>Dimension reduction (PCA), feature selection. 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0" name="Shape 81">
            <a:extLst>
              <a:ext uri="{FF2B5EF4-FFF2-40B4-BE49-F238E27FC236}">
                <a16:creationId xmlns:a16="http://schemas.microsoft.com/office/drawing/2014/main" id="{66A156EC-8227-4C85-87E8-4FC4DB49CC27}"/>
              </a:ext>
            </a:extLst>
          </p:cNvPr>
          <p:cNvSpPr/>
          <p:nvPr/>
        </p:nvSpPr>
        <p:spPr>
          <a:xfrm>
            <a:off x="205024" y="1083299"/>
            <a:ext cx="8717519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dirty="0"/>
              <a:t>Phase 2: Develop a supervised ML model (Classification, Logistic Regression)</a:t>
            </a:r>
            <a:endParaRPr dirty="0"/>
          </a:p>
        </p:txBody>
      </p:sp>
      <p:sp>
        <p:nvSpPr>
          <p:cNvPr id="11" name="Shape 82">
            <a:extLst>
              <a:ext uri="{FF2B5EF4-FFF2-40B4-BE49-F238E27FC236}">
                <a16:creationId xmlns:a16="http://schemas.microsoft.com/office/drawing/2014/main" id="{5993A941-A477-4CEC-A606-3BE8AC2D4859}"/>
              </a:ext>
            </a:extLst>
          </p:cNvPr>
          <p:cNvSpPr/>
          <p:nvPr/>
        </p:nvSpPr>
        <p:spPr>
          <a:xfrm>
            <a:off x="205024" y="2164724"/>
            <a:ext cx="8717519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u="sng" dirty="0"/>
              <a:t>Pre-processing:</a:t>
            </a:r>
            <a:r>
              <a:rPr lang="en-CA" dirty="0"/>
              <a:t> </a:t>
            </a:r>
            <a:r>
              <a:rPr lang="en-CA"/>
              <a:t>Feature scaling, 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headline insight or information here. This should be the most important point for this slide.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any information about this point here.</a:t>
            </a:r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62EAB-1C0D-4464-A034-000A72AEC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0" y="824734"/>
            <a:ext cx="8945176" cy="430431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475</Words>
  <Application>Microsoft Office PowerPoint</Application>
  <PresentationFormat>On-screen Show (16:9)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Thao Hoang</dc:creator>
  <cp:lastModifiedBy>Thao Hoang</cp:lastModifiedBy>
  <cp:revision>1</cp:revision>
  <dcterms:modified xsi:type="dcterms:W3CDTF">2021-06-10T20:41:04Z</dcterms:modified>
</cp:coreProperties>
</file>