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3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D8BC-3927-44C9-B97C-08EDB3D1E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71F2A-C66A-4459-BE39-B749A1EF6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C145D-1981-42F8-8988-144CE7DF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63377-6C28-4CAA-8C33-4774929FA05F}" type="datetimeFigureOut">
              <a:rPr lang="en-CA" smtClean="0"/>
              <a:t>2021-02-11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A04C6-F468-4708-97C1-B2148A2E1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B6A94-F1D5-4070-8123-5EAF06F8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48951-3738-4AB7-A8C9-2DE059289B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670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B6120-9745-4EA8-BF47-6D6E2A20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82C1C-12E6-4154-8BF2-1565AD67E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C3603-7A5B-4C7E-B99E-51B6B21FB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63377-6C28-4CAA-8C33-4774929FA05F}" type="datetimeFigureOut">
              <a:rPr lang="en-CA" smtClean="0"/>
              <a:t>2021-02-11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7E8F3-29A7-4567-87B1-584A2E74D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CA490-6E7F-4506-A1F5-E0CFA229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48951-3738-4AB7-A8C9-2DE059289B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981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B30403-0DF9-48EA-A6E8-FC39C6D8A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B476D-3A65-4784-A095-2E5D6BD6C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22D13-400F-46EE-977D-53DE78C78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63377-6C28-4CAA-8C33-4774929FA05F}" type="datetimeFigureOut">
              <a:rPr lang="en-CA" smtClean="0"/>
              <a:t>2021-02-11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7D81-645D-4EDA-93E6-34C4FD27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C167F-0129-43D5-976C-C8B94CEC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48951-3738-4AB7-A8C9-2DE059289B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46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29378-8383-4DED-8205-A693998C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6165F-2561-4F2B-838E-3F4E1DF45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6FF9B-0267-441F-8143-AF752B06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63377-6C28-4CAA-8C33-4774929FA05F}" type="datetimeFigureOut">
              <a:rPr lang="en-CA" smtClean="0"/>
              <a:t>2021-02-11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F5F76-4A41-4CFC-8DC9-64EF7627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7E59D-810F-4E18-A37F-59F6D126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48951-3738-4AB7-A8C9-2DE059289B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78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ED36-977A-4323-8CE6-00499D9AC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5637D-22B8-4E66-8AD7-4B675D03D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598B3-9776-4F54-8C69-08390D15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63377-6C28-4CAA-8C33-4774929FA05F}" type="datetimeFigureOut">
              <a:rPr lang="en-CA" smtClean="0"/>
              <a:t>2021-02-11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562DC-CD32-4C10-BB4F-3CD8F92E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05D7C-37E6-413E-A923-C55DFED9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48951-3738-4AB7-A8C9-2DE059289B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139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C868-9E4D-452F-92D4-F111184B9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09E4D-9B84-4E46-AE5D-5A413D8D4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E0671-A651-444E-B15D-BB355F76C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9633D-B926-4AAF-A5C4-AF1BF657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63377-6C28-4CAA-8C33-4774929FA05F}" type="datetimeFigureOut">
              <a:rPr lang="en-CA" smtClean="0"/>
              <a:t>2021-02-11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E8677-C28E-4912-96BB-B19D60DF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DE147-EBCF-43BA-82A1-4A7441B1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48951-3738-4AB7-A8C9-2DE059289B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829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604C0-1C9B-4A3B-85AF-A75C71333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ECEBE-E78C-4B8C-956D-F677892CF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808AD-EE8D-4258-BD18-399A2120A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9D7B0-48CF-47FB-87E8-88A6D8B18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00B8C2-5AFC-4EC5-B5EA-FB80C3E6C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D6F544-E101-4977-81B7-7C6E6E5A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63377-6C28-4CAA-8C33-4774929FA05F}" type="datetimeFigureOut">
              <a:rPr lang="en-CA" smtClean="0"/>
              <a:t>2021-02-11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6ED91A-25AA-49A8-9FAA-33E4DDDE1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2AD3A1-42B7-4517-878D-C2B1E56C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48951-3738-4AB7-A8C9-2DE059289B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783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B13DE-C83A-4051-AC76-11A28485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FC10B8-2243-4C09-804E-BCBC75685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63377-6C28-4CAA-8C33-4774929FA05F}" type="datetimeFigureOut">
              <a:rPr lang="en-CA" smtClean="0"/>
              <a:t>2021-02-11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D5E9C-3191-4F68-8487-70CEB8556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B9DC2-C611-478C-A58C-9DEAC546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48951-3738-4AB7-A8C9-2DE059289B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020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A7D11-4FF6-4F43-B435-FC03A11D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63377-6C28-4CAA-8C33-4774929FA05F}" type="datetimeFigureOut">
              <a:rPr lang="en-CA" smtClean="0"/>
              <a:t>2021-02-11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5EDE7B-D069-415F-8AC7-3904E0F05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EE4A4-3A8A-4A4F-AE35-DAD2DE45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48951-3738-4AB7-A8C9-2DE059289B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078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2F3D-750A-46DF-9505-947B2347B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8B239-18E3-4D16-BED2-6BE0E395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A7B55-51AD-42F6-9992-4A4778024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F12B6-C0E8-4E0F-8704-0B876E1A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63377-6C28-4CAA-8C33-4774929FA05F}" type="datetimeFigureOut">
              <a:rPr lang="en-CA" smtClean="0"/>
              <a:t>2021-02-11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31EA4-8427-4AA3-BCA7-F7E37A7C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088E2-E93D-474C-AC6C-033DCBB0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48951-3738-4AB7-A8C9-2DE059289B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652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0E77C-8152-48AE-86D6-1BBBF73C5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235A0A-39DC-4F68-A953-35960F51E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08783-A348-425F-90DD-F56416708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2DE20-3F88-4597-B9B8-64E879C0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63377-6C28-4CAA-8C33-4774929FA05F}" type="datetimeFigureOut">
              <a:rPr lang="en-CA" smtClean="0"/>
              <a:t>2021-02-11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DF6A7-7655-4B18-B30E-1564E6828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69ED5-B0B5-4114-8CE5-9D2E5CE3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48951-3738-4AB7-A8C9-2DE059289B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338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245929-BED2-4143-A629-7112038C6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89B2D-831C-47D6-B34C-90E45A49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3EC4C-7E12-4CDF-A024-419797F0D9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63377-6C28-4CAA-8C33-4774929FA05F}" type="datetimeFigureOut">
              <a:rPr lang="en-CA" smtClean="0"/>
              <a:t>2021-02-11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F6CFA-E85D-43D5-B79F-72C5E1872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EF9D3-00EB-4AAF-91F9-EFB959ECB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48951-3738-4AB7-A8C9-2DE059289B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67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62598-AB5E-4C9C-BC42-71BACA199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The Data Job Market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9AB39-2496-4379-8A0F-E00374E66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Navy Thao</a:t>
            </a:r>
          </a:p>
          <a:p>
            <a:r>
              <a:rPr lang="en-CA" dirty="0"/>
              <a:t>Kelvin Deng</a:t>
            </a:r>
          </a:p>
          <a:p>
            <a:r>
              <a:rPr lang="en-CA" dirty="0" err="1"/>
              <a:t>Yijing</a:t>
            </a:r>
            <a:r>
              <a:rPr lang="en-CA" dirty="0"/>
              <a:t> </a:t>
            </a:r>
            <a:r>
              <a:rPr lang="en-CA" dirty="0" err="1"/>
              <a:t>Su</a:t>
            </a:r>
            <a:r>
              <a:rPr lang="en-CA" dirty="0"/>
              <a:t> </a:t>
            </a:r>
          </a:p>
          <a:p>
            <a:r>
              <a:rPr lang="en-CA" dirty="0"/>
              <a:t>May Ang</a:t>
            </a:r>
          </a:p>
        </p:txBody>
      </p:sp>
    </p:spTree>
    <p:extLst>
      <p:ext uri="{BB962C8B-B14F-4D97-AF65-F5344CB8AC3E}">
        <p14:creationId xmlns:p14="http://schemas.microsoft.com/office/powerpoint/2010/main" val="367890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62598-AB5E-4C9C-BC42-71BACA19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9AB39-2496-4379-8A0F-E00374E66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To understand job availability in different countries: </a:t>
            </a:r>
          </a:p>
          <a:p>
            <a:pPr lvl="1"/>
            <a:r>
              <a:rPr lang="en-CA" dirty="0"/>
              <a:t>Canada</a:t>
            </a:r>
          </a:p>
          <a:p>
            <a:pPr lvl="1"/>
            <a:r>
              <a:rPr lang="en-CA" dirty="0"/>
              <a:t>United States</a:t>
            </a:r>
          </a:p>
          <a:p>
            <a:pPr lvl="1"/>
            <a:r>
              <a:rPr lang="en-CA" dirty="0"/>
              <a:t>Singapore</a:t>
            </a:r>
          </a:p>
          <a:p>
            <a:pPr lvl="1"/>
            <a:r>
              <a:rPr lang="en-CA" dirty="0"/>
              <a:t>Australia 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To understand job availability by job types: </a:t>
            </a:r>
          </a:p>
          <a:p>
            <a:pPr lvl="1"/>
            <a:r>
              <a:rPr lang="en-CA" dirty="0"/>
              <a:t>Data Analyst </a:t>
            </a:r>
          </a:p>
          <a:p>
            <a:pPr lvl="1"/>
            <a:r>
              <a:rPr lang="en-CA" dirty="0"/>
              <a:t>Data Scientist </a:t>
            </a:r>
          </a:p>
          <a:p>
            <a:pPr lvl="1"/>
            <a:r>
              <a:rPr lang="en-CA" dirty="0"/>
              <a:t>Data Engineer</a:t>
            </a:r>
          </a:p>
          <a:p>
            <a:pPr lvl="1"/>
            <a:r>
              <a:rPr lang="en-CA" dirty="0"/>
              <a:t>Machine Learning roles</a:t>
            </a:r>
          </a:p>
        </p:txBody>
      </p:sp>
    </p:spTree>
    <p:extLst>
      <p:ext uri="{BB962C8B-B14F-4D97-AF65-F5344CB8AC3E}">
        <p14:creationId xmlns:p14="http://schemas.microsoft.com/office/powerpoint/2010/main" val="232494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0631-AADF-41D2-A012-CFF5BFBE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05E40-750E-4CC7-968F-9F6E34FB1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Web scrapped job postings on indeed </a:t>
            </a:r>
          </a:p>
          <a:p>
            <a:r>
              <a:rPr lang="en-CA" dirty="0"/>
              <a:t>Data on health surveys </a:t>
            </a:r>
          </a:p>
        </p:txBody>
      </p:sp>
    </p:spTree>
    <p:extLst>
      <p:ext uri="{BB962C8B-B14F-4D97-AF65-F5344CB8AC3E}">
        <p14:creationId xmlns:p14="http://schemas.microsoft.com/office/powerpoint/2010/main" val="329356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C127-6B5D-4923-8428-BC598993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Job Tool </a:t>
            </a:r>
          </a:p>
        </p:txBody>
      </p:sp>
    </p:spTree>
    <p:extLst>
      <p:ext uri="{BB962C8B-B14F-4D97-AF65-F5344CB8AC3E}">
        <p14:creationId xmlns:p14="http://schemas.microsoft.com/office/powerpoint/2010/main" val="456698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61BCD-5667-4C74-9547-749D42AA8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D3168-D80B-4B67-A355-3B74D7040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Need more data </a:t>
            </a:r>
          </a:p>
          <a:p>
            <a:pPr lvl="1"/>
            <a:r>
              <a:rPr lang="en-CA" dirty="0"/>
              <a:t>More survey data globally </a:t>
            </a:r>
          </a:p>
          <a:p>
            <a:r>
              <a:rPr lang="en-CA" dirty="0"/>
              <a:t>More countries to be included </a:t>
            </a:r>
          </a:p>
        </p:txBody>
      </p:sp>
    </p:spTree>
    <p:extLst>
      <p:ext uri="{BB962C8B-B14F-4D97-AF65-F5344CB8AC3E}">
        <p14:creationId xmlns:p14="http://schemas.microsoft.com/office/powerpoint/2010/main" val="2633172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71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The Data Job Market </vt:lpstr>
      <vt:lpstr>Objective</vt:lpstr>
      <vt:lpstr>Data Sources</vt:lpstr>
      <vt:lpstr>Data Job Tool 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 Job Market</dc:title>
  <dc:creator>May Ang</dc:creator>
  <cp:lastModifiedBy>May Ang</cp:lastModifiedBy>
  <cp:revision>4</cp:revision>
  <dcterms:created xsi:type="dcterms:W3CDTF">2021-02-12T01:16:07Z</dcterms:created>
  <dcterms:modified xsi:type="dcterms:W3CDTF">2021-02-12T02:36:46Z</dcterms:modified>
</cp:coreProperties>
</file>