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8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702" autoAdjust="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dirty="0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xmlns="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xmlns="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dirty="0" smtClean="0"/>
              <a:t> avranno </a:t>
            </a:r>
            <a:r>
              <a:rPr lang="it-IT" dirty="0"/>
              <a:t>alcun </a:t>
            </a:r>
            <a:r>
              <a:rPr lang="it-IT" b="1" dirty="0"/>
              <a:t>riferimento</a:t>
            </a:r>
            <a:r>
              <a:rPr lang="it-IT" dirty="0"/>
              <a:t> con quelli </a:t>
            </a:r>
            <a:r>
              <a:rPr lang="it-IT" dirty="0" smtClean="0"/>
              <a:t>   presenti </a:t>
            </a:r>
            <a:r>
              <a:rPr lang="it-IT" dirty="0"/>
              <a:t>nel grafo originale non </a:t>
            </a:r>
            <a:r>
              <a:rPr lang="it-IT" dirty="0" smtClean="0"/>
              <a:t>   anonimizzato</a:t>
            </a:r>
            <a:endParaRPr lang="it-IT" dirty="0"/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xmlns="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xmlns="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xmlns="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smtClean="0">
                <a:ea typeface="맑은 고딕"/>
              </a:rPr>
              <a:t>      </a:t>
            </a:r>
            <a:r>
              <a:rPr lang="it-IT" sz="1800" dirty="0" err="1" smtClean="0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xmlns="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xmlns="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xmlns="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 smtClean="0">
                <a:ea typeface="맑은 고딕"/>
              </a:rPr>
              <a:t>Construct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C306236-CC00-7647-92D5-B35B47F6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7"/>
          <a:stretch/>
        </p:blipFill>
        <p:spPr>
          <a:xfrm>
            <a:off x="1547664" y="1851948"/>
            <a:ext cx="5688632" cy="31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441418F-23FF-5346-B922-35384CDCB3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t="8042" r="5103" b="3160"/>
          <a:stretch/>
        </p:blipFill>
        <p:spPr>
          <a:xfrm>
            <a:off x="1547664" y="1724628"/>
            <a:ext cx="5708916" cy="33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2076" y="98757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91528184-72CB-764E-AF76-E970CF53BC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t="9106" r="5568" b="4990"/>
          <a:stretch/>
        </p:blipFill>
        <p:spPr>
          <a:xfrm>
            <a:off x="1763688" y="1794076"/>
            <a:ext cx="5526377" cy="32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77478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</a:t>
            </a:r>
            <a:r>
              <a:rPr lang="it-IT" sz="2000" dirty="0" smtClean="0"/>
              <a:t>core i5 </a:t>
            </a:r>
            <a:r>
              <a:rPr lang="it-IT" sz="2000" dirty="0"/>
              <a:t>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97C3AC0D-C308-DE49-B289-2466A91E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6961" r="6554" b="3337"/>
          <a:stretch/>
        </p:blipFill>
        <p:spPr>
          <a:xfrm>
            <a:off x="1471694" y="1779662"/>
            <a:ext cx="6179035" cy="30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4948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1A85A62-F1D3-7E4A-9612-54BAC294F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t="6552" r="6365" b="4049"/>
          <a:stretch/>
        </p:blipFill>
        <p:spPr>
          <a:xfrm>
            <a:off x="1467058" y="1868993"/>
            <a:ext cx="6119447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BFC88322-0986-0F42-B06B-EF278F7D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t="5962" r="6220" b="3457"/>
          <a:stretch/>
        </p:blipFill>
        <p:spPr>
          <a:xfrm>
            <a:off x="1487156" y="1788607"/>
            <a:ext cx="6109398" cy="3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dirty="0" smtClean="0"/>
              <a:t> </a:t>
            </a:r>
            <a:r>
              <a:rPr lang="it-IT" sz="2000" b="1" dirty="0" err="1" smtClean="0"/>
              <a:t>anonimizzazione</a:t>
            </a:r>
            <a:r>
              <a:rPr lang="it-IT" sz="2000" dirty="0" smtClean="0"/>
              <a:t> </a:t>
            </a:r>
            <a:r>
              <a:rPr lang="it-IT" sz="2000" dirty="0"/>
              <a:t>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</a:t>
            </a:r>
            <a:r>
              <a:rPr lang="it-IT" sz="2000" b="1" dirty="0" smtClean="0"/>
              <a:t>maggiore</a:t>
            </a:r>
            <a:r>
              <a:rPr lang="it-IT" sz="2000" dirty="0" smtClean="0"/>
              <a:t> </a:t>
            </a:r>
            <a:r>
              <a:rPr lang="it-IT" sz="2000" dirty="0"/>
              <a:t>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 err="1"/>
              <a:t>Dynamic</a:t>
            </a:r>
            <a:r>
              <a:rPr lang="it-IT" sz="2000" b="1" i="1" dirty="0"/>
              <a:t> </a:t>
            </a:r>
            <a:r>
              <a:rPr lang="it-IT" sz="2000" b="1" i="1" dirty="0" smtClean="0"/>
              <a:t>Programming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</a:t>
            </a:r>
            <a:r>
              <a:rPr lang="it-IT" sz="1600" dirty="0" smtClean="0"/>
              <a:t>grafo    </a:t>
            </a:r>
            <a:r>
              <a:rPr lang="it-IT" sz="1600" dirty="0"/>
              <a:t>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</a:t>
            </a:r>
            <a:r>
              <a:rPr lang="it-IT" sz="1600" dirty="0" smtClean="0"/>
              <a:t>decisa  mente </a:t>
            </a:r>
            <a:r>
              <a:rPr lang="it-IT" sz="1600" dirty="0"/>
              <a:t>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</a:t>
            </a:r>
            <a:r>
              <a:rPr lang="it-IT" sz="2400" dirty="0" smtClean="0"/>
              <a:t>         anonimizzato </a:t>
            </a:r>
            <a:r>
              <a:rPr lang="it-IT" sz="2400" dirty="0"/>
              <a:t>si incrementa fino a raddoppiare nella </a:t>
            </a:r>
            <a:r>
              <a:rPr lang="it-IT" sz="2400" dirty="0" smtClean="0"/>
              <a:t> media </a:t>
            </a:r>
            <a:r>
              <a:rPr lang="it-IT" sz="2400" dirty="0"/>
              <a:t>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xmlns="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xmlns="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xmlns="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xmlns="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xmlns="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:a16="http://schemas.microsoft.com/office/drawing/2014/main" xmlns="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xmlns="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xmlns="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xmlns="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xmlns="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xmlns="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xmlns="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xmlns="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xmlns="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xmlns="" id="{6C068BFB-0AF3-4820-A2FF-7F02C6A940D0}"/>
              </a:ext>
            </a:extLst>
          </p:cNvPr>
          <p:cNvSpPr/>
          <p:nvPr/>
        </p:nvSpPr>
        <p:spPr>
          <a:xfrm rot="11930903">
            <a:off x="3682678" y="3493765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xmlns="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xmlns="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4745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2400" b="1" dirty="0"/>
              <a:t>Creazione di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xmlns="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xmlns="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xmlns="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1995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Mauro</cp:lastModifiedBy>
  <cp:revision>100</cp:revision>
  <dcterms:created xsi:type="dcterms:W3CDTF">2014-04-01T16:27:38Z</dcterms:created>
  <dcterms:modified xsi:type="dcterms:W3CDTF">2019-03-21T09:57:49Z</dcterms:modified>
</cp:coreProperties>
</file>