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88F34E-0BBA-4C78-A158-DF62925E6E75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2F3648F2-560C-4F3F-B863-0861171A00A4}">
      <dgm:prSet phldrT="[文字]"/>
      <dgm:spPr/>
      <dgm:t>
        <a:bodyPr/>
        <a:lstStyle/>
        <a:p>
          <a:r>
            <a:rPr lang="zh-TW" altLang="en-US" smtClean="0"/>
            <a:t>北科老茶廠</a:t>
          </a:r>
          <a:endParaRPr lang="zh-TW" altLang="en-US" dirty="0"/>
        </a:p>
      </dgm:t>
    </dgm:pt>
    <dgm:pt modelId="{2BC328E2-8C44-4529-98C3-9C26DD4B1020}" type="parTrans" cxnId="{129480EE-68EA-4165-96B3-84A961F7D06A}">
      <dgm:prSet/>
      <dgm:spPr/>
      <dgm:t>
        <a:bodyPr/>
        <a:lstStyle/>
        <a:p>
          <a:endParaRPr lang="zh-TW" altLang="en-US"/>
        </a:p>
      </dgm:t>
    </dgm:pt>
    <dgm:pt modelId="{75D54528-C326-4BD8-B4D3-BAD59F1BD43C}" type="sibTrans" cxnId="{129480EE-68EA-4165-96B3-84A961F7D06A}">
      <dgm:prSet/>
      <dgm:spPr/>
      <dgm:t>
        <a:bodyPr/>
        <a:lstStyle/>
        <a:p>
          <a:endParaRPr lang="zh-TW" altLang="en-US"/>
        </a:p>
      </dgm:t>
    </dgm:pt>
    <dgm:pt modelId="{016C178E-35A5-4475-B858-D6A9263BD114}">
      <dgm:prSet phldrT="[文字]"/>
      <dgm:spPr/>
      <dgm:t>
        <a:bodyPr/>
        <a:lstStyle/>
        <a:p>
          <a:r>
            <a:rPr lang="zh-TW" altLang="en-US" dirty="0" smtClean="0"/>
            <a:t>茶廠介紹</a:t>
          </a:r>
          <a:endParaRPr lang="zh-TW" altLang="en-US" dirty="0"/>
        </a:p>
      </dgm:t>
    </dgm:pt>
    <dgm:pt modelId="{96103F1C-F651-43C4-84FF-CF9F6F0140EB}" type="parTrans" cxnId="{20441E2B-2037-4726-9EC2-B8551018BB05}">
      <dgm:prSet/>
      <dgm:spPr/>
      <dgm:t>
        <a:bodyPr/>
        <a:lstStyle/>
        <a:p>
          <a:endParaRPr lang="zh-TW" altLang="en-US"/>
        </a:p>
      </dgm:t>
    </dgm:pt>
    <dgm:pt modelId="{646F6FCA-E44E-4FA4-AD2C-57C06A9C3A3A}" type="sibTrans" cxnId="{20441E2B-2037-4726-9EC2-B8551018BB05}">
      <dgm:prSet/>
      <dgm:spPr/>
      <dgm:t>
        <a:bodyPr/>
        <a:lstStyle/>
        <a:p>
          <a:endParaRPr lang="zh-TW" altLang="en-US"/>
        </a:p>
      </dgm:t>
    </dgm:pt>
    <dgm:pt modelId="{8BAF3DC6-8890-4957-81D5-E75DEA9882B0}">
      <dgm:prSet phldrT="[文字]"/>
      <dgm:spPr/>
      <dgm:t>
        <a:bodyPr/>
        <a:lstStyle/>
        <a:p>
          <a:r>
            <a:rPr lang="zh-TW" altLang="en-US" dirty="0" smtClean="0"/>
            <a:t>老茶廠的故事</a:t>
          </a:r>
          <a:endParaRPr lang="zh-TW" altLang="en-US" dirty="0"/>
        </a:p>
      </dgm:t>
    </dgm:pt>
    <dgm:pt modelId="{FCF89C45-5FAE-4E65-841F-5480EB3882BE}" type="parTrans" cxnId="{3B2EB9EA-978D-4D79-9988-78B5DCE3B0E3}">
      <dgm:prSet/>
      <dgm:spPr/>
      <dgm:t>
        <a:bodyPr/>
        <a:lstStyle/>
        <a:p>
          <a:endParaRPr lang="zh-TW" altLang="en-US"/>
        </a:p>
      </dgm:t>
    </dgm:pt>
    <dgm:pt modelId="{BF4CDEB7-264E-4920-AB25-8C30EEFDD740}" type="sibTrans" cxnId="{3B2EB9EA-978D-4D79-9988-78B5DCE3B0E3}">
      <dgm:prSet/>
      <dgm:spPr/>
      <dgm:t>
        <a:bodyPr/>
        <a:lstStyle/>
        <a:p>
          <a:endParaRPr lang="zh-TW" altLang="en-US"/>
        </a:p>
      </dgm:t>
    </dgm:pt>
    <dgm:pt modelId="{54AB3720-8162-4EBA-B0A0-3969EB0C1827}">
      <dgm:prSet phldrT="[文字]"/>
      <dgm:spPr/>
      <dgm:t>
        <a:bodyPr/>
        <a:lstStyle/>
        <a:p>
          <a:r>
            <a:rPr lang="zh-TW" altLang="en-US" dirty="0" smtClean="0"/>
            <a:t>新</a:t>
          </a:r>
          <a:r>
            <a:rPr lang="en-US" altLang="zh-TW" dirty="0" smtClean="0"/>
            <a:t>—</a:t>
          </a:r>
          <a:r>
            <a:rPr lang="zh-TW" altLang="en-US" dirty="0" smtClean="0"/>
            <a:t>茶廠</a:t>
          </a:r>
          <a:endParaRPr lang="zh-TW" altLang="en-US" dirty="0"/>
        </a:p>
      </dgm:t>
    </dgm:pt>
    <dgm:pt modelId="{F7F24067-EAA6-4BA7-A2AF-40892F1D93FB}" type="parTrans" cxnId="{3295FD7A-FFCE-4F9B-8C07-DD9D1DBBBEB5}">
      <dgm:prSet/>
      <dgm:spPr/>
      <dgm:t>
        <a:bodyPr/>
        <a:lstStyle/>
        <a:p>
          <a:endParaRPr lang="zh-TW" altLang="en-US"/>
        </a:p>
      </dgm:t>
    </dgm:pt>
    <dgm:pt modelId="{2CFA8380-7DA3-4670-B402-2030F74190C6}" type="sibTrans" cxnId="{3295FD7A-FFCE-4F9B-8C07-DD9D1DBBBEB5}">
      <dgm:prSet/>
      <dgm:spPr/>
      <dgm:t>
        <a:bodyPr/>
        <a:lstStyle/>
        <a:p>
          <a:endParaRPr lang="zh-TW" altLang="en-US"/>
        </a:p>
      </dgm:t>
    </dgm:pt>
    <dgm:pt modelId="{DC2B204E-56B4-404C-ABEC-6D799F0513C0}">
      <dgm:prSet phldrT="[文字]"/>
      <dgm:spPr/>
      <dgm:t>
        <a:bodyPr/>
        <a:lstStyle/>
        <a:p>
          <a:r>
            <a:rPr lang="zh-TW" altLang="en-US" dirty="0" smtClean="0"/>
            <a:t>茶種介紹</a:t>
          </a:r>
          <a:endParaRPr lang="zh-TW" altLang="en-US" dirty="0"/>
        </a:p>
      </dgm:t>
    </dgm:pt>
    <dgm:pt modelId="{62D1551F-DACE-45EC-AF55-0A71584387E5}" type="parTrans" cxnId="{9D918A78-175C-4FF7-8657-E0099126BBE8}">
      <dgm:prSet/>
      <dgm:spPr/>
      <dgm:t>
        <a:bodyPr/>
        <a:lstStyle/>
        <a:p>
          <a:endParaRPr lang="zh-TW" altLang="en-US"/>
        </a:p>
      </dgm:t>
    </dgm:pt>
    <dgm:pt modelId="{42A9219E-CDEA-4B21-9A38-4EE6C8F9DC93}" type="sibTrans" cxnId="{9D918A78-175C-4FF7-8657-E0099126BBE8}">
      <dgm:prSet/>
      <dgm:spPr/>
      <dgm:t>
        <a:bodyPr/>
        <a:lstStyle/>
        <a:p>
          <a:endParaRPr lang="zh-TW" altLang="en-US"/>
        </a:p>
      </dgm:t>
    </dgm:pt>
    <dgm:pt modelId="{03F06CD5-92FE-4DAC-8328-C4CB7737F9D1}">
      <dgm:prSet phldrT="[文字]"/>
      <dgm:spPr/>
      <dgm:t>
        <a:bodyPr/>
        <a:lstStyle/>
        <a:p>
          <a:r>
            <a:rPr lang="zh-TW" altLang="en-US" dirty="0" smtClean="0"/>
            <a:t>紅茶</a:t>
          </a:r>
          <a:endParaRPr lang="zh-TW" altLang="en-US" dirty="0"/>
        </a:p>
      </dgm:t>
    </dgm:pt>
    <dgm:pt modelId="{F4236BAB-992E-4BAA-9162-BCF4C9DACE03}" type="parTrans" cxnId="{6BF7F7C6-D2F4-4031-9475-94B004E20A77}">
      <dgm:prSet/>
      <dgm:spPr/>
      <dgm:t>
        <a:bodyPr/>
        <a:lstStyle/>
        <a:p>
          <a:endParaRPr lang="zh-TW" altLang="en-US"/>
        </a:p>
      </dgm:t>
    </dgm:pt>
    <dgm:pt modelId="{E6EB166D-6162-4BA6-B904-A5BD5331BC5C}" type="sibTrans" cxnId="{6BF7F7C6-D2F4-4031-9475-94B004E20A77}">
      <dgm:prSet/>
      <dgm:spPr/>
      <dgm:t>
        <a:bodyPr/>
        <a:lstStyle/>
        <a:p>
          <a:endParaRPr lang="zh-TW" altLang="en-US"/>
        </a:p>
      </dgm:t>
    </dgm:pt>
    <dgm:pt modelId="{CD11D99A-240F-46AD-899A-14198E4FCB1F}">
      <dgm:prSet phldrT="[文字]"/>
      <dgm:spPr/>
      <dgm:t>
        <a:bodyPr/>
        <a:lstStyle/>
        <a:p>
          <a:r>
            <a:rPr lang="zh-TW" altLang="en-US" dirty="0" smtClean="0"/>
            <a:t>最新消息</a:t>
          </a:r>
          <a:endParaRPr lang="zh-TW" altLang="en-US" dirty="0"/>
        </a:p>
      </dgm:t>
    </dgm:pt>
    <dgm:pt modelId="{BFBD28AA-A507-463C-A163-00F0F2B421B5}" type="parTrans" cxnId="{4F0A9064-F081-4D0A-950B-215559F60154}">
      <dgm:prSet/>
      <dgm:spPr/>
      <dgm:t>
        <a:bodyPr/>
        <a:lstStyle/>
        <a:p>
          <a:endParaRPr lang="zh-TW" altLang="en-US"/>
        </a:p>
      </dgm:t>
    </dgm:pt>
    <dgm:pt modelId="{5E550AA8-2F80-4135-8798-C8B73BC4B3CC}" type="sibTrans" cxnId="{4F0A9064-F081-4D0A-950B-215559F60154}">
      <dgm:prSet/>
      <dgm:spPr/>
      <dgm:t>
        <a:bodyPr/>
        <a:lstStyle/>
        <a:p>
          <a:endParaRPr lang="zh-TW" altLang="en-US"/>
        </a:p>
      </dgm:t>
    </dgm:pt>
    <dgm:pt modelId="{63EF3EBF-4BA7-4018-A1C2-4931FD4E8458}">
      <dgm:prSet phldrT="[文字]"/>
      <dgm:spPr/>
      <dgm:t>
        <a:bodyPr/>
        <a:lstStyle/>
        <a:p>
          <a:r>
            <a:rPr lang="zh-TW" altLang="en-US" dirty="0" smtClean="0"/>
            <a:t>舊</a:t>
          </a:r>
          <a:r>
            <a:rPr lang="en-US" altLang="zh-TW" dirty="0" smtClean="0"/>
            <a:t>—</a:t>
          </a:r>
          <a:r>
            <a:rPr lang="zh-TW" altLang="en-US" dirty="0" smtClean="0"/>
            <a:t>茶廠</a:t>
          </a:r>
          <a:endParaRPr lang="zh-TW" altLang="en-US" dirty="0"/>
        </a:p>
      </dgm:t>
    </dgm:pt>
    <dgm:pt modelId="{6B25229B-7E6A-4899-83FC-44650C7A2042}" type="parTrans" cxnId="{29252093-6D6B-4667-9EB0-C80E5BB0842F}">
      <dgm:prSet/>
      <dgm:spPr/>
      <dgm:t>
        <a:bodyPr/>
        <a:lstStyle/>
        <a:p>
          <a:endParaRPr lang="zh-TW" altLang="en-US"/>
        </a:p>
      </dgm:t>
    </dgm:pt>
    <dgm:pt modelId="{CB3A0E98-9249-4876-ADCB-446D965E162E}" type="sibTrans" cxnId="{29252093-6D6B-4667-9EB0-C80E5BB0842F}">
      <dgm:prSet/>
      <dgm:spPr/>
      <dgm:t>
        <a:bodyPr/>
        <a:lstStyle/>
        <a:p>
          <a:endParaRPr lang="zh-TW" altLang="en-US"/>
        </a:p>
      </dgm:t>
    </dgm:pt>
    <dgm:pt modelId="{42DACC80-FCF3-4EA0-80A3-051FB3B3DAE2}">
      <dgm:prSet phldrT="[文字]"/>
      <dgm:spPr/>
      <dgm:t>
        <a:bodyPr/>
        <a:lstStyle/>
        <a:p>
          <a:r>
            <a:rPr lang="zh-TW" altLang="en-US" dirty="0" smtClean="0"/>
            <a:t>茶廠設備</a:t>
          </a:r>
          <a:endParaRPr lang="zh-TW" altLang="en-US" dirty="0"/>
        </a:p>
      </dgm:t>
    </dgm:pt>
    <dgm:pt modelId="{3F7755B9-3E02-4B8B-82DE-6490F4C21EE8}" type="parTrans" cxnId="{097E7338-67F2-493B-AD82-611FE8191486}">
      <dgm:prSet/>
      <dgm:spPr/>
      <dgm:t>
        <a:bodyPr/>
        <a:lstStyle/>
        <a:p>
          <a:endParaRPr lang="zh-TW" altLang="en-US"/>
        </a:p>
      </dgm:t>
    </dgm:pt>
    <dgm:pt modelId="{49628E4C-3C38-45F7-9C61-3B51622D93AD}" type="sibTrans" cxnId="{097E7338-67F2-493B-AD82-611FE8191486}">
      <dgm:prSet/>
      <dgm:spPr/>
      <dgm:t>
        <a:bodyPr/>
        <a:lstStyle/>
        <a:p>
          <a:endParaRPr lang="zh-TW" altLang="en-US"/>
        </a:p>
      </dgm:t>
    </dgm:pt>
    <dgm:pt modelId="{A3A36EE5-11C9-4E1A-BE87-F57DFCECB4A1}">
      <dgm:prSet phldrT="[文字]"/>
      <dgm:spPr/>
      <dgm:t>
        <a:bodyPr/>
        <a:lstStyle/>
        <a:p>
          <a:r>
            <a:rPr lang="zh-TW" altLang="en-US" dirty="0" smtClean="0"/>
            <a:t>製茶設備</a:t>
          </a:r>
          <a:endParaRPr lang="zh-TW" altLang="en-US" dirty="0"/>
        </a:p>
      </dgm:t>
    </dgm:pt>
    <dgm:pt modelId="{7FDCBE69-E5BE-4F1A-B416-1492153DE644}" type="parTrans" cxnId="{DAE9754D-0A62-4471-ADC2-35AD67047E3F}">
      <dgm:prSet/>
      <dgm:spPr/>
      <dgm:t>
        <a:bodyPr/>
        <a:lstStyle/>
        <a:p>
          <a:endParaRPr lang="zh-TW" altLang="en-US"/>
        </a:p>
      </dgm:t>
    </dgm:pt>
    <dgm:pt modelId="{F726BBDA-EB8A-4B65-9DBF-70D061F917D5}" type="sibTrans" cxnId="{DAE9754D-0A62-4471-ADC2-35AD67047E3F}">
      <dgm:prSet/>
      <dgm:spPr/>
      <dgm:t>
        <a:bodyPr/>
        <a:lstStyle/>
        <a:p>
          <a:endParaRPr lang="zh-TW" altLang="en-US"/>
        </a:p>
      </dgm:t>
    </dgm:pt>
    <dgm:pt modelId="{92B33F1F-A850-4D59-8524-EBA677E511D4}">
      <dgm:prSet phldrT="[文字]"/>
      <dgm:spPr/>
      <dgm:t>
        <a:bodyPr/>
        <a:lstStyle/>
        <a:p>
          <a:r>
            <a:rPr lang="zh-TW" altLang="en-US" dirty="0" smtClean="0"/>
            <a:t>綠茶</a:t>
          </a:r>
          <a:endParaRPr lang="zh-TW" altLang="en-US" dirty="0"/>
        </a:p>
      </dgm:t>
    </dgm:pt>
    <dgm:pt modelId="{FE248732-A738-4D0A-8205-DB7B7F8DB7B4}" type="parTrans" cxnId="{5CA6EBB7-88C4-4F32-BECB-D61C9F91509D}">
      <dgm:prSet/>
      <dgm:spPr/>
      <dgm:t>
        <a:bodyPr/>
        <a:lstStyle/>
        <a:p>
          <a:endParaRPr lang="zh-TW" altLang="en-US"/>
        </a:p>
      </dgm:t>
    </dgm:pt>
    <dgm:pt modelId="{642EDE0F-3CF3-489C-BCA1-918C70E045C6}" type="sibTrans" cxnId="{5CA6EBB7-88C4-4F32-BECB-D61C9F91509D}">
      <dgm:prSet/>
      <dgm:spPr/>
      <dgm:t>
        <a:bodyPr/>
        <a:lstStyle/>
        <a:p>
          <a:endParaRPr lang="zh-TW" altLang="en-US"/>
        </a:p>
      </dgm:t>
    </dgm:pt>
    <dgm:pt modelId="{78AD425D-BAF2-4940-A58A-5EDDAD4B9009}">
      <dgm:prSet phldrT="[文字]"/>
      <dgm:spPr/>
      <dgm:t>
        <a:bodyPr/>
        <a:lstStyle/>
        <a:p>
          <a:r>
            <a:rPr lang="zh-TW" altLang="en-US" dirty="0" smtClean="0"/>
            <a:t>烏龍茶</a:t>
          </a:r>
          <a:endParaRPr lang="zh-TW" altLang="en-US" dirty="0"/>
        </a:p>
      </dgm:t>
    </dgm:pt>
    <dgm:pt modelId="{497583B2-FE52-48CF-AE02-AD669170E9C1}" type="parTrans" cxnId="{7F2C4B48-71E2-4EA5-8B19-52E15F3FA4DE}">
      <dgm:prSet/>
      <dgm:spPr/>
      <dgm:t>
        <a:bodyPr/>
        <a:lstStyle/>
        <a:p>
          <a:endParaRPr lang="zh-TW" altLang="en-US"/>
        </a:p>
      </dgm:t>
    </dgm:pt>
    <dgm:pt modelId="{5A8554AD-3432-48D4-BFEF-51CCCD179396}" type="sibTrans" cxnId="{7F2C4B48-71E2-4EA5-8B19-52E15F3FA4DE}">
      <dgm:prSet/>
      <dgm:spPr/>
      <dgm:t>
        <a:bodyPr/>
        <a:lstStyle/>
        <a:p>
          <a:endParaRPr lang="zh-TW" altLang="en-US"/>
        </a:p>
      </dgm:t>
    </dgm:pt>
    <dgm:pt modelId="{F3F881DF-0756-4BB3-96A4-63C297F58F23}">
      <dgm:prSet phldrT="[文字]"/>
      <dgm:spPr/>
      <dgm:t>
        <a:bodyPr/>
        <a:lstStyle/>
        <a:p>
          <a:r>
            <a:rPr lang="zh-TW" altLang="en-US" dirty="0" smtClean="0"/>
            <a:t>營業時間</a:t>
          </a:r>
          <a:r>
            <a:rPr lang="en-US" altLang="zh-TW" dirty="0" smtClean="0"/>
            <a:t>&amp;</a:t>
          </a:r>
          <a:r>
            <a:rPr lang="zh-TW" altLang="en-US" dirty="0" smtClean="0"/>
            <a:t>交通</a:t>
          </a:r>
          <a:endParaRPr lang="zh-TW" altLang="en-US" dirty="0"/>
        </a:p>
      </dgm:t>
    </dgm:pt>
    <dgm:pt modelId="{F2375787-20B8-493F-A496-25692DCCAEDE}" type="parTrans" cxnId="{6968FA96-8529-43EC-B909-5D619A709C9E}">
      <dgm:prSet/>
      <dgm:spPr/>
      <dgm:t>
        <a:bodyPr/>
        <a:lstStyle/>
        <a:p>
          <a:endParaRPr lang="zh-TW" altLang="en-US"/>
        </a:p>
      </dgm:t>
    </dgm:pt>
    <dgm:pt modelId="{3C52CC0E-F05C-416F-AA25-1A0F57E91C4A}" type="sibTrans" cxnId="{6968FA96-8529-43EC-B909-5D619A709C9E}">
      <dgm:prSet/>
      <dgm:spPr/>
      <dgm:t>
        <a:bodyPr/>
        <a:lstStyle/>
        <a:p>
          <a:endParaRPr lang="zh-TW" altLang="en-US"/>
        </a:p>
      </dgm:t>
    </dgm:pt>
    <dgm:pt modelId="{440CFDC5-A419-4A49-A076-2954FDF18286}">
      <dgm:prSet phldrT="[文字]"/>
      <dgm:spPr/>
      <dgm:t>
        <a:bodyPr/>
        <a:lstStyle/>
        <a:p>
          <a:r>
            <a:rPr lang="zh-TW" altLang="en-US" dirty="0" smtClean="0"/>
            <a:t>餐飲</a:t>
          </a:r>
          <a:r>
            <a:rPr lang="en-US" altLang="zh-TW" dirty="0" smtClean="0"/>
            <a:t>&amp;</a:t>
          </a:r>
          <a:r>
            <a:rPr lang="zh-TW" altLang="en-US" dirty="0" smtClean="0"/>
            <a:t>預約參訪</a:t>
          </a:r>
          <a:endParaRPr lang="zh-TW" altLang="en-US" dirty="0"/>
        </a:p>
      </dgm:t>
    </dgm:pt>
    <dgm:pt modelId="{98E1EFDE-8A0A-4C9A-9FE9-59700E3ADE23}" type="parTrans" cxnId="{84CD0EB4-70B7-4590-83B5-506F77ECE8DB}">
      <dgm:prSet/>
      <dgm:spPr/>
      <dgm:t>
        <a:bodyPr/>
        <a:lstStyle/>
        <a:p>
          <a:endParaRPr lang="zh-TW" altLang="en-US"/>
        </a:p>
      </dgm:t>
    </dgm:pt>
    <dgm:pt modelId="{7ED30D31-71E9-4C31-BE70-BAEFD829D646}" type="sibTrans" cxnId="{84CD0EB4-70B7-4590-83B5-506F77ECE8DB}">
      <dgm:prSet/>
      <dgm:spPr/>
      <dgm:t>
        <a:bodyPr/>
        <a:lstStyle/>
        <a:p>
          <a:endParaRPr lang="zh-TW" altLang="en-US"/>
        </a:p>
      </dgm:t>
    </dgm:pt>
    <dgm:pt modelId="{F8D2DBE4-691D-44BC-BCD1-FC87066F5E1D}">
      <dgm:prSet phldrT="[文字]"/>
      <dgm:spPr/>
      <dgm:t>
        <a:bodyPr/>
        <a:lstStyle/>
        <a:p>
          <a:r>
            <a:rPr lang="zh-TW" altLang="en-US" dirty="0" smtClean="0"/>
            <a:t>產品</a:t>
          </a:r>
          <a:r>
            <a:rPr lang="en-US" altLang="zh-TW" dirty="0" smtClean="0"/>
            <a:t>&amp;</a:t>
          </a:r>
          <a:r>
            <a:rPr lang="zh-TW" altLang="en-US" dirty="0" smtClean="0"/>
            <a:t>線上購物</a:t>
          </a:r>
          <a:endParaRPr lang="zh-TW" altLang="en-US" dirty="0"/>
        </a:p>
      </dgm:t>
    </dgm:pt>
    <dgm:pt modelId="{41DFD67B-10E2-4A75-BA02-A120D551530B}" type="parTrans" cxnId="{4535FA0D-85B0-49BD-A541-0B38995D0019}">
      <dgm:prSet/>
      <dgm:spPr/>
      <dgm:t>
        <a:bodyPr/>
        <a:lstStyle/>
        <a:p>
          <a:endParaRPr lang="zh-TW" altLang="en-US"/>
        </a:p>
      </dgm:t>
    </dgm:pt>
    <dgm:pt modelId="{358B28D2-A849-48CC-806D-AAF26F204EE3}" type="sibTrans" cxnId="{4535FA0D-85B0-49BD-A541-0B38995D0019}">
      <dgm:prSet/>
      <dgm:spPr/>
      <dgm:t>
        <a:bodyPr/>
        <a:lstStyle/>
        <a:p>
          <a:endParaRPr lang="zh-TW" altLang="en-US"/>
        </a:p>
      </dgm:t>
    </dgm:pt>
    <dgm:pt modelId="{9217682E-729A-46E1-9C4F-EDEF196ED188}">
      <dgm:prSet phldrT="[文字]"/>
      <dgm:spPr/>
      <dgm:t>
        <a:bodyPr/>
        <a:lstStyle/>
        <a:p>
          <a:r>
            <a:rPr lang="zh-TW" altLang="en-US" dirty="0" smtClean="0"/>
            <a:t>購物說明</a:t>
          </a:r>
          <a:endParaRPr lang="zh-TW" altLang="en-US" dirty="0"/>
        </a:p>
      </dgm:t>
    </dgm:pt>
    <dgm:pt modelId="{BFE29DB4-3469-49C5-859E-A04481137A63}" type="parTrans" cxnId="{795D7F72-6F99-4B45-8187-F4FAFD8B967C}">
      <dgm:prSet/>
      <dgm:spPr/>
      <dgm:t>
        <a:bodyPr/>
        <a:lstStyle/>
        <a:p>
          <a:endParaRPr lang="zh-TW" altLang="en-US"/>
        </a:p>
      </dgm:t>
    </dgm:pt>
    <dgm:pt modelId="{F02F9DC6-225A-4A6F-B4CF-B263CFA3399B}" type="sibTrans" cxnId="{795D7F72-6F99-4B45-8187-F4FAFD8B967C}">
      <dgm:prSet/>
      <dgm:spPr/>
      <dgm:t>
        <a:bodyPr/>
        <a:lstStyle/>
        <a:p>
          <a:endParaRPr lang="zh-TW" altLang="en-US"/>
        </a:p>
      </dgm:t>
    </dgm:pt>
    <dgm:pt modelId="{2B6298F8-00B2-4E7E-BA2D-51D1C93F5A88}">
      <dgm:prSet phldrT="[文字]"/>
      <dgm:spPr/>
      <dgm:t>
        <a:bodyPr/>
        <a:lstStyle/>
        <a:p>
          <a:r>
            <a:rPr lang="zh-TW" altLang="en-US" dirty="0" smtClean="0"/>
            <a:t>聯絡我們</a:t>
          </a:r>
          <a:endParaRPr lang="zh-TW" altLang="en-US" dirty="0"/>
        </a:p>
      </dgm:t>
    </dgm:pt>
    <dgm:pt modelId="{6FF11033-C45B-493F-8838-1802BC37DE32}" type="parTrans" cxnId="{5E588EC4-10E1-490E-83D3-6BB07FBA752A}">
      <dgm:prSet/>
      <dgm:spPr/>
      <dgm:t>
        <a:bodyPr/>
        <a:lstStyle/>
        <a:p>
          <a:endParaRPr lang="zh-TW" altLang="en-US"/>
        </a:p>
      </dgm:t>
    </dgm:pt>
    <dgm:pt modelId="{20C85699-93A5-4C7B-9137-8F05EB57E143}" type="sibTrans" cxnId="{5E588EC4-10E1-490E-83D3-6BB07FBA752A}">
      <dgm:prSet/>
      <dgm:spPr/>
      <dgm:t>
        <a:bodyPr/>
        <a:lstStyle/>
        <a:p>
          <a:endParaRPr lang="zh-TW" altLang="en-US"/>
        </a:p>
      </dgm:t>
    </dgm:pt>
    <dgm:pt modelId="{9C6E0D90-E543-4B79-9E08-59BBE97634B7}">
      <dgm:prSet phldrT="[文字]"/>
      <dgm:spPr/>
      <dgm:t>
        <a:bodyPr/>
        <a:lstStyle/>
        <a:p>
          <a:r>
            <a:rPr lang="zh-TW" altLang="en-US" dirty="0" smtClean="0"/>
            <a:t>錫蘭紅茶</a:t>
          </a:r>
          <a:endParaRPr lang="zh-TW" altLang="en-US" dirty="0"/>
        </a:p>
      </dgm:t>
    </dgm:pt>
    <dgm:pt modelId="{35DF4C5F-B15C-4783-8A07-EEC7210AB4EB}" type="parTrans" cxnId="{C503E2F9-5C3E-4DD9-A0A7-52FD7285ADDF}">
      <dgm:prSet/>
      <dgm:spPr/>
      <dgm:t>
        <a:bodyPr/>
        <a:lstStyle/>
        <a:p>
          <a:endParaRPr lang="zh-TW" altLang="en-US"/>
        </a:p>
      </dgm:t>
    </dgm:pt>
    <dgm:pt modelId="{1D51DD7D-4944-4DA5-B8AC-83D76CC5CE56}" type="sibTrans" cxnId="{C503E2F9-5C3E-4DD9-A0A7-52FD7285ADDF}">
      <dgm:prSet/>
      <dgm:spPr/>
      <dgm:t>
        <a:bodyPr/>
        <a:lstStyle/>
        <a:p>
          <a:endParaRPr lang="zh-TW" altLang="en-US"/>
        </a:p>
      </dgm:t>
    </dgm:pt>
    <dgm:pt modelId="{4FEE0943-381E-4221-AD39-5349F92CB8AA}">
      <dgm:prSet phldrT="[文字]"/>
      <dgm:spPr/>
      <dgm:t>
        <a:bodyPr/>
        <a:lstStyle/>
        <a:p>
          <a:r>
            <a:rPr lang="zh-TW" altLang="en-US" dirty="0" smtClean="0"/>
            <a:t>阿薩姆紅茶</a:t>
          </a:r>
          <a:endParaRPr lang="zh-TW" altLang="en-US" dirty="0"/>
        </a:p>
      </dgm:t>
    </dgm:pt>
    <dgm:pt modelId="{A0A1C4EC-603F-4A1D-9692-FB5C5006D447}" type="parTrans" cxnId="{BB6A7180-48AF-469F-B1B1-06462EC44872}">
      <dgm:prSet/>
      <dgm:spPr/>
      <dgm:t>
        <a:bodyPr/>
        <a:lstStyle/>
        <a:p>
          <a:endParaRPr lang="zh-TW" altLang="en-US"/>
        </a:p>
      </dgm:t>
    </dgm:pt>
    <dgm:pt modelId="{C1D8BF1C-8F19-48A3-A9CE-85CE0580C326}" type="sibTrans" cxnId="{BB6A7180-48AF-469F-B1B1-06462EC44872}">
      <dgm:prSet/>
      <dgm:spPr/>
      <dgm:t>
        <a:bodyPr/>
        <a:lstStyle/>
        <a:p>
          <a:endParaRPr lang="zh-TW" altLang="en-US"/>
        </a:p>
      </dgm:t>
    </dgm:pt>
    <dgm:pt modelId="{F7C7BFF5-BB30-4452-B1D5-2B880FF80C60}">
      <dgm:prSet phldrT="[文字]"/>
      <dgm:spPr/>
      <dgm:t>
        <a:bodyPr/>
        <a:lstStyle/>
        <a:p>
          <a:r>
            <a:rPr lang="zh-TW" altLang="en-US" dirty="0" smtClean="0"/>
            <a:t>台灣紅茶</a:t>
          </a:r>
          <a:endParaRPr lang="zh-TW" altLang="en-US" dirty="0"/>
        </a:p>
      </dgm:t>
    </dgm:pt>
    <dgm:pt modelId="{C8328707-F304-430F-BCA7-37B3076F439B}" type="parTrans" cxnId="{C3F02840-ACE5-44BC-ACD1-D760CB7B9C67}">
      <dgm:prSet/>
      <dgm:spPr/>
      <dgm:t>
        <a:bodyPr/>
        <a:lstStyle/>
        <a:p>
          <a:endParaRPr lang="zh-TW" altLang="en-US"/>
        </a:p>
      </dgm:t>
    </dgm:pt>
    <dgm:pt modelId="{062F3E5B-75B5-4406-9ED9-9436B658D724}" type="sibTrans" cxnId="{C3F02840-ACE5-44BC-ACD1-D760CB7B9C67}">
      <dgm:prSet/>
      <dgm:spPr/>
      <dgm:t>
        <a:bodyPr/>
        <a:lstStyle/>
        <a:p>
          <a:endParaRPr lang="zh-TW" altLang="en-US"/>
        </a:p>
      </dgm:t>
    </dgm:pt>
    <dgm:pt modelId="{9AB0FA4E-D2C3-4186-BCF2-2F5C8C857639}">
      <dgm:prSet phldrT="[文字]"/>
      <dgm:spPr/>
      <dgm:t>
        <a:bodyPr/>
        <a:lstStyle/>
        <a:p>
          <a:r>
            <a:rPr lang="zh-TW" altLang="en-US" dirty="0" smtClean="0"/>
            <a:t>大吉嶺茶</a:t>
          </a:r>
          <a:endParaRPr lang="zh-TW" altLang="en-US" dirty="0"/>
        </a:p>
      </dgm:t>
    </dgm:pt>
    <dgm:pt modelId="{8C9CE0E4-2A85-4DA4-81FE-FCA39A56B4CC}" type="parTrans" cxnId="{E2799E9F-3A9F-4864-993F-930682439938}">
      <dgm:prSet/>
      <dgm:spPr/>
      <dgm:t>
        <a:bodyPr/>
        <a:lstStyle/>
        <a:p>
          <a:endParaRPr lang="zh-TW" altLang="en-US"/>
        </a:p>
      </dgm:t>
    </dgm:pt>
    <dgm:pt modelId="{237E9555-3065-4D3D-B45B-2F1B8A967525}" type="sibTrans" cxnId="{E2799E9F-3A9F-4864-993F-930682439938}">
      <dgm:prSet/>
      <dgm:spPr/>
      <dgm:t>
        <a:bodyPr/>
        <a:lstStyle/>
        <a:p>
          <a:endParaRPr lang="zh-TW" altLang="en-US"/>
        </a:p>
      </dgm:t>
    </dgm:pt>
    <dgm:pt modelId="{00E5D77B-11C4-468D-ADEA-B1F18244A728}">
      <dgm:prSet phldrT="[文字]"/>
      <dgm:spPr/>
      <dgm:t>
        <a:bodyPr/>
        <a:lstStyle/>
        <a:p>
          <a:r>
            <a:rPr lang="zh-TW" altLang="en-US" b="0" i="0" dirty="0" smtClean="0"/>
            <a:t>台灣碧螺春綠茶</a:t>
          </a:r>
          <a:endParaRPr lang="zh-TW" altLang="en-US" dirty="0"/>
        </a:p>
      </dgm:t>
    </dgm:pt>
    <dgm:pt modelId="{48A4F603-21E2-4F86-9954-3606D3B476AC}" type="parTrans" cxnId="{00866A31-837A-4BAC-89D4-9287386D23E4}">
      <dgm:prSet/>
      <dgm:spPr/>
      <dgm:t>
        <a:bodyPr/>
        <a:lstStyle/>
        <a:p>
          <a:endParaRPr lang="zh-TW" altLang="en-US"/>
        </a:p>
      </dgm:t>
    </dgm:pt>
    <dgm:pt modelId="{B65CB867-39F2-492A-8D03-47FA03F45AF7}" type="sibTrans" cxnId="{00866A31-837A-4BAC-89D4-9287386D23E4}">
      <dgm:prSet/>
      <dgm:spPr/>
      <dgm:t>
        <a:bodyPr/>
        <a:lstStyle/>
        <a:p>
          <a:endParaRPr lang="zh-TW" altLang="en-US"/>
        </a:p>
      </dgm:t>
    </dgm:pt>
    <dgm:pt modelId="{3B97B7D9-39D7-4EAE-9EFB-70C69B45D92F}">
      <dgm:prSet phldrT="[文字]"/>
      <dgm:spPr/>
      <dgm:t>
        <a:bodyPr/>
        <a:lstStyle/>
        <a:p>
          <a:r>
            <a:rPr lang="zh-TW" altLang="en-US" b="0" i="0" dirty="0" smtClean="0"/>
            <a:t>台灣龍井茶</a:t>
          </a:r>
          <a:endParaRPr lang="zh-TW" altLang="en-US" dirty="0"/>
        </a:p>
      </dgm:t>
    </dgm:pt>
    <dgm:pt modelId="{0095431E-541E-4A9E-82FF-3449DCA5E12B}" type="parTrans" cxnId="{7B20453A-E67D-428E-814C-60FA2643EBF8}">
      <dgm:prSet/>
      <dgm:spPr/>
      <dgm:t>
        <a:bodyPr/>
        <a:lstStyle/>
        <a:p>
          <a:endParaRPr lang="zh-TW" altLang="en-US"/>
        </a:p>
      </dgm:t>
    </dgm:pt>
    <dgm:pt modelId="{603EA9F4-59AB-48A1-AA74-48B67B95A2E7}" type="sibTrans" cxnId="{7B20453A-E67D-428E-814C-60FA2643EBF8}">
      <dgm:prSet/>
      <dgm:spPr/>
      <dgm:t>
        <a:bodyPr/>
        <a:lstStyle/>
        <a:p>
          <a:endParaRPr lang="zh-TW" altLang="en-US"/>
        </a:p>
      </dgm:t>
    </dgm:pt>
    <dgm:pt modelId="{1910C68D-B9AF-43DE-9A9B-64BE4ADEACE7}">
      <dgm:prSet phldrT="[文字]"/>
      <dgm:spPr/>
      <dgm:t>
        <a:bodyPr/>
        <a:lstStyle/>
        <a:p>
          <a:r>
            <a:rPr lang="zh-TW" altLang="en-US" b="1" i="0" dirty="0" smtClean="0"/>
            <a:t>桂平西山茶</a:t>
          </a:r>
          <a:endParaRPr lang="zh-TW" altLang="en-US" dirty="0"/>
        </a:p>
      </dgm:t>
    </dgm:pt>
    <dgm:pt modelId="{6C03A255-7BB0-4175-A915-279FA738048C}" type="parTrans" cxnId="{FC9F6B27-9379-4099-8CB1-BFA4C53A64A0}">
      <dgm:prSet/>
      <dgm:spPr/>
      <dgm:t>
        <a:bodyPr/>
        <a:lstStyle/>
        <a:p>
          <a:endParaRPr lang="zh-TW" altLang="en-US"/>
        </a:p>
      </dgm:t>
    </dgm:pt>
    <dgm:pt modelId="{1D3C4F31-B942-40A4-87E7-A77144CA3062}" type="sibTrans" cxnId="{FC9F6B27-9379-4099-8CB1-BFA4C53A64A0}">
      <dgm:prSet/>
      <dgm:spPr/>
      <dgm:t>
        <a:bodyPr/>
        <a:lstStyle/>
        <a:p>
          <a:endParaRPr lang="zh-TW" altLang="en-US"/>
        </a:p>
      </dgm:t>
    </dgm:pt>
    <dgm:pt modelId="{BC757677-C2FA-4E82-8D55-EDF022253A81}">
      <dgm:prSet phldrT="[文字]"/>
      <dgm:spPr/>
      <dgm:t>
        <a:bodyPr/>
        <a:lstStyle/>
        <a:p>
          <a:r>
            <a:rPr lang="zh-TW" altLang="en-US" b="1" i="0" smtClean="0"/>
            <a:t>午子仙毫茶</a:t>
          </a:r>
          <a:endParaRPr lang="zh-TW" altLang="en-US" dirty="0"/>
        </a:p>
      </dgm:t>
    </dgm:pt>
    <dgm:pt modelId="{5A2D632A-8FBF-416A-AD66-E4C67CD599FF}" type="parTrans" cxnId="{F312EB94-6B5D-4E1B-A61B-CC71B604AC28}">
      <dgm:prSet/>
      <dgm:spPr/>
      <dgm:t>
        <a:bodyPr/>
        <a:lstStyle/>
        <a:p>
          <a:endParaRPr lang="zh-TW" altLang="en-US"/>
        </a:p>
      </dgm:t>
    </dgm:pt>
    <dgm:pt modelId="{C47CAA35-9F96-4518-AF19-907178D46AE2}" type="sibTrans" cxnId="{F312EB94-6B5D-4E1B-A61B-CC71B604AC28}">
      <dgm:prSet/>
      <dgm:spPr/>
      <dgm:t>
        <a:bodyPr/>
        <a:lstStyle/>
        <a:p>
          <a:endParaRPr lang="zh-TW" altLang="en-US"/>
        </a:p>
      </dgm:t>
    </dgm:pt>
    <dgm:pt modelId="{F4ADCF5C-F845-40DB-BABD-CF2BF1AF0D47}">
      <dgm:prSet phldrT="[文字]"/>
      <dgm:spPr/>
      <dgm:t>
        <a:bodyPr/>
        <a:lstStyle/>
        <a:p>
          <a:r>
            <a:rPr lang="zh-TW" altLang="en-US" dirty="0" smtClean="0"/>
            <a:t>大紅袍</a:t>
          </a:r>
          <a:endParaRPr lang="zh-TW" altLang="en-US" dirty="0"/>
        </a:p>
      </dgm:t>
    </dgm:pt>
    <dgm:pt modelId="{8D6E9C47-FF39-47E3-A4A6-725D15DF0A03}" type="parTrans" cxnId="{5C94187B-C6F9-4672-8579-900CD617CE12}">
      <dgm:prSet/>
      <dgm:spPr/>
      <dgm:t>
        <a:bodyPr/>
        <a:lstStyle/>
        <a:p>
          <a:endParaRPr lang="zh-TW" altLang="en-US"/>
        </a:p>
      </dgm:t>
    </dgm:pt>
    <dgm:pt modelId="{A0EF142D-6E3F-42C1-8501-6B5223E4B94B}" type="sibTrans" cxnId="{5C94187B-C6F9-4672-8579-900CD617CE12}">
      <dgm:prSet/>
      <dgm:spPr/>
      <dgm:t>
        <a:bodyPr/>
        <a:lstStyle/>
        <a:p>
          <a:endParaRPr lang="zh-TW" altLang="en-US"/>
        </a:p>
      </dgm:t>
    </dgm:pt>
    <dgm:pt modelId="{9911EDFE-F322-4B02-AF4E-2D119FB2A8C0}">
      <dgm:prSet phldrT="[文字]"/>
      <dgm:spPr/>
      <dgm:t>
        <a:bodyPr/>
        <a:lstStyle/>
        <a:p>
          <a:r>
            <a:rPr lang="zh-TW" altLang="en-US" dirty="0" smtClean="0"/>
            <a:t>鐵觀音</a:t>
          </a:r>
          <a:endParaRPr lang="zh-TW" altLang="en-US" dirty="0"/>
        </a:p>
      </dgm:t>
    </dgm:pt>
    <dgm:pt modelId="{1B75DB9B-35BF-4433-A246-866C2F19D84C}" type="parTrans" cxnId="{7A1C9F24-C653-48F4-8452-344F9B605E6D}">
      <dgm:prSet/>
      <dgm:spPr/>
      <dgm:t>
        <a:bodyPr/>
        <a:lstStyle/>
        <a:p>
          <a:endParaRPr lang="zh-TW" altLang="en-US"/>
        </a:p>
      </dgm:t>
    </dgm:pt>
    <dgm:pt modelId="{65C2B48E-8465-400D-B9FE-212BA3DF16F4}" type="sibTrans" cxnId="{7A1C9F24-C653-48F4-8452-344F9B605E6D}">
      <dgm:prSet/>
      <dgm:spPr/>
      <dgm:t>
        <a:bodyPr/>
        <a:lstStyle/>
        <a:p>
          <a:endParaRPr lang="zh-TW" altLang="en-US"/>
        </a:p>
      </dgm:t>
    </dgm:pt>
    <dgm:pt modelId="{EF211197-E8E4-44A8-A235-B8E70A0A1768}">
      <dgm:prSet phldrT="[文字]"/>
      <dgm:spPr/>
      <dgm:t>
        <a:bodyPr/>
        <a:lstStyle/>
        <a:p>
          <a:r>
            <a:rPr lang="zh-TW" altLang="en-US" dirty="0" smtClean="0"/>
            <a:t>凍頂烏龍茶</a:t>
          </a:r>
          <a:endParaRPr lang="zh-TW" altLang="en-US" dirty="0"/>
        </a:p>
      </dgm:t>
    </dgm:pt>
    <dgm:pt modelId="{C0B593EB-C4F7-4A5F-809A-CD45958A202F}" type="parTrans" cxnId="{73E868FF-EA97-4C92-B6B3-DE556093F977}">
      <dgm:prSet/>
      <dgm:spPr/>
      <dgm:t>
        <a:bodyPr/>
        <a:lstStyle/>
        <a:p>
          <a:endParaRPr lang="zh-TW" altLang="en-US"/>
        </a:p>
      </dgm:t>
    </dgm:pt>
    <dgm:pt modelId="{FA0F74A5-B95B-4C65-90AC-FC5F4BE27415}" type="sibTrans" cxnId="{73E868FF-EA97-4C92-B6B3-DE556093F977}">
      <dgm:prSet/>
      <dgm:spPr/>
      <dgm:t>
        <a:bodyPr/>
        <a:lstStyle/>
        <a:p>
          <a:endParaRPr lang="zh-TW" altLang="en-US"/>
        </a:p>
      </dgm:t>
    </dgm:pt>
    <dgm:pt modelId="{982C4F38-EACA-409D-8FF6-FFC0DC8F771B}">
      <dgm:prSet phldrT="[文字]"/>
      <dgm:spPr/>
      <dgm:t>
        <a:bodyPr/>
        <a:lstStyle/>
        <a:p>
          <a:r>
            <a:rPr lang="zh-TW" altLang="en-US" dirty="0" smtClean="0"/>
            <a:t>東方美人茶</a:t>
          </a:r>
          <a:endParaRPr lang="zh-TW" altLang="en-US" dirty="0"/>
        </a:p>
      </dgm:t>
    </dgm:pt>
    <dgm:pt modelId="{B903F09B-EF62-4ECB-84C6-C5853A05B3BE}" type="parTrans" cxnId="{1C71435E-D652-4F5E-AE2E-538D5CAD5ED0}">
      <dgm:prSet/>
      <dgm:spPr/>
      <dgm:t>
        <a:bodyPr/>
        <a:lstStyle/>
        <a:p>
          <a:endParaRPr lang="zh-TW" altLang="en-US"/>
        </a:p>
      </dgm:t>
    </dgm:pt>
    <dgm:pt modelId="{023EDDE4-0E24-4A62-AB1F-703AEB990293}" type="sibTrans" cxnId="{1C71435E-D652-4F5E-AE2E-538D5CAD5ED0}">
      <dgm:prSet/>
      <dgm:spPr/>
      <dgm:t>
        <a:bodyPr/>
        <a:lstStyle/>
        <a:p>
          <a:endParaRPr lang="zh-TW" altLang="en-US"/>
        </a:p>
      </dgm:t>
    </dgm:pt>
    <dgm:pt modelId="{A4C5D705-0142-43D4-B398-A7D2B4DCC67A}" type="pres">
      <dgm:prSet presAssocID="{4488F34E-0BBA-4C78-A158-DF62925E6E7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EAEA4135-9759-42FF-9E16-84E82C14CBCD}" type="pres">
      <dgm:prSet presAssocID="{4488F34E-0BBA-4C78-A158-DF62925E6E75}" presName="hierFlow" presStyleCnt="0"/>
      <dgm:spPr/>
    </dgm:pt>
    <dgm:pt modelId="{477C9394-9D7A-4235-AF49-B9E4FA6B1EFD}" type="pres">
      <dgm:prSet presAssocID="{4488F34E-0BBA-4C78-A158-DF62925E6E7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DD24FBC-F5AB-4D91-9661-56423AD6D438}" type="pres">
      <dgm:prSet presAssocID="{2F3648F2-560C-4F3F-B863-0861171A00A4}" presName="Name14" presStyleCnt="0"/>
      <dgm:spPr/>
    </dgm:pt>
    <dgm:pt modelId="{0A3836EA-D473-4A4E-B08B-8D23E03F1307}" type="pres">
      <dgm:prSet presAssocID="{2F3648F2-560C-4F3F-B863-0861171A00A4}" presName="level1Shape" presStyleLbl="node0" presStyleIdx="0" presStyleCnt="1" custLinFactNeighborX="73595" custLinFactNeighborY="401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10926E3-A656-4073-A15D-8AA1F8999ABB}" type="pres">
      <dgm:prSet presAssocID="{2F3648F2-560C-4F3F-B863-0861171A00A4}" presName="hierChild2" presStyleCnt="0"/>
      <dgm:spPr/>
    </dgm:pt>
    <dgm:pt modelId="{24A6B915-D733-4578-90B1-1695A6644B65}" type="pres">
      <dgm:prSet presAssocID="{BFBD28AA-A507-463C-A163-00F0F2B421B5}" presName="Name19" presStyleLbl="parChTrans1D2" presStyleIdx="0" presStyleCnt="8"/>
      <dgm:spPr/>
      <dgm:t>
        <a:bodyPr/>
        <a:lstStyle/>
        <a:p>
          <a:endParaRPr lang="zh-TW" altLang="en-US"/>
        </a:p>
      </dgm:t>
    </dgm:pt>
    <dgm:pt modelId="{EB70D2F2-E59D-4343-8064-11E587FCB15F}" type="pres">
      <dgm:prSet presAssocID="{CD11D99A-240F-46AD-899A-14198E4FCB1F}" presName="Name21" presStyleCnt="0"/>
      <dgm:spPr/>
    </dgm:pt>
    <dgm:pt modelId="{521575AF-2DFE-4CAC-8DBB-8315D51789D6}" type="pres">
      <dgm:prSet presAssocID="{CD11D99A-240F-46AD-899A-14198E4FCB1F}" presName="level2Shape" presStyleLbl="node2" presStyleIdx="0" presStyleCnt="8" custLinFactNeighborX="73595" custLinFactNeighborY="4014"/>
      <dgm:spPr/>
      <dgm:t>
        <a:bodyPr/>
        <a:lstStyle/>
        <a:p>
          <a:endParaRPr lang="zh-TW" altLang="en-US"/>
        </a:p>
      </dgm:t>
    </dgm:pt>
    <dgm:pt modelId="{1B0CB498-8CEB-4485-8A0B-91F870AE5760}" type="pres">
      <dgm:prSet presAssocID="{CD11D99A-240F-46AD-899A-14198E4FCB1F}" presName="hierChild3" presStyleCnt="0"/>
      <dgm:spPr/>
    </dgm:pt>
    <dgm:pt modelId="{99501BC3-DA02-4822-B935-330C2F7F576C}" type="pres">
      <dgm:prSet presAssocID="{96103F1C-F651-43C4-84FF-CF9F6F0140EB}" presName="Name19" presStyleLbl="parChTrans1D2" presStyleIdx="1" presStyleCnt="8"/>
      <dgm:spPr/>
      <dgm:t>
        <a:bodyPr/>
        <a:lstStyle/>
        <a:p>
          <a:endParaRPr lang="zh-TW" altLang="en-US"/>
        </a:p>
      </dgm:t>
    </dgm:pt>
    <dgm:pt modelId="{FBB36DAF-0F3F-4E1E-A8D4-3B49B25ACD22}" type="pres">
      <dgm:prSet presAssocID="{016C178E-35A5-4475-B858-D6A9263BD114}" presName="Name21" presStyleCnt="0"/>
      <dgm:spPr/>
    </dgm:pt>
    <dgm:pt modelId="{529983EA-3CDA-4B96-828E-2184919C3F68}" type="pres">
      <dgm:prSet presAssocID="{016C178E-35A5-4475-B858-D6A9263BD114}" presName="level2Shape" presStyleLbl="node2" presStyleIdx="1" presStyleCnt="8" custLinFactNeighborX="73595" custLinFactNeighborY="4014"/>
      <dgm:spPr/>
      <dgm:t>
        <a:bodyPr/>
        <a:lstStyle/>
        <a:p>
          <a:endParaRPr lang="zh-TW" altLang="en-US"/>
        </a:p>
      </dgm:t>
    </dgm:pt>
    <dgm:pt modelId="{4659A8FE-104F-435F-960F-537A23FC712F}" type="pres">
      <dgm:prSet presAssocID="{016C178E-35A5-4475-B858-D6A9263BD114}" presName="hierChild3" presStyleCnt="0"/>
      <dgm:spPr/>
    </dgm:pt>
    <dgm:pt modelId="{84ABA359-D5BF-4461-A5C5-E92E2741FC69}" type="pres">
      <dgm:prSet presAssocID="{FCF89C45-5FAE-4E65-841F-5480EB3882BE}" presName="Name19" presStyleLbl="parChTrans1D3" presStyleIdx="0" presStyleCnt="8"/>
      <dgm:spPr/>
      <dgm:t>
        <a:bodyPr/>
        <a:lstStyle/>
        <a:p>
          <a:endParaRPr lang="zh-TW" altLang="en-US"/>
        </a:p>
      </dgm:t>
    </dgm:pt>
    <dgm:pt modelId="{598101E1-4A12-49C3-9663-0584AFB34C85}" type="pres">
      <dgm:prSet presAssocID="{8BAF3DC6-8890-4957-81D5-E75DEA9882B0}" presName="Name21" presStyleCnt="0"/>
      <dgm:spPr/>
    </dgm:pt>
    <dgm:pt modelId="{EA450A20-9576-4AB4-8058-6E5AC079CC21}" type="pres">
      <dgm:prSet presAssocID="{8BAF3DC6-8890-4957-81D5-E75DEA9882B0}" presName="level2Shape" presStyleLbl="node3" presStyleIdx="0" presStyleCnt="8" custLinFactNeighborX="73595" custLinFactNeighborY="4014"/>
      <dgm:spPr/>
      <dgm:t>
        <a:bodyPr/>
        <a:lstStyle/>
        <a:p>
          <a:endParaRPr lang="zh-TW" altLang="en-US"/>
        </a:p>
      </dgm:t>
    </dgm:pt>
    <dgm:pt modelId="{BEC68E02-1481-451C-977A-4FCDD40E1FAE}" type="pres">
      <dgm:prSet presAssocID="{8BAF3DC6-8890-4957-81D5-E75DEA9882B0}" presName="hierChild3" presStyleCnt="0"/>
      <dgm:spPr/>
    </dgm:pt>
    <dgm:pt modelId="{1E0D2C76-CE7B-409E-BF75-303F1143765B}" type="pres">
      <dgm:prSet presAssocID="{F7F24067-EAA6-4BA7-A2AF-40892F1D93FB}" presName="Name19" presStyleLbl="parChTrans1D3" presStyleIdx="1" presStyleCnt="8"/>
      <dgm:spPr/>
      <dgm:t>
        <a:bodyPr/>
        <a:lstStyle/>
        <a:p>
          <a:endParaRPr lang="zh-TW" altLang="en-US"/>
        </a:p>
      </dgm:t>
    </dgm:pt>
    <dgm:pt modelId="{805809D9-4B23-4C2C-BFAA-35E1784FFAC6}" type="pres">
      <dgm:prSet presAssocID="{54AB3720-8162-4EBA-B0A0-3969EB0C1827}" presName="Name21" presStyleCnt="0"/>
      <dgm:spPr/>
    </dgm:pt>
    <dgm:pt modelId="{8D989B23-8F64-4CF1-AB67-92E79570F60B}" type="pres">
      <dgm:prSet presAssocID="{54AB3720-8162-4EBA-B0A0-3969EB0C1827}" presName="level2Shape" presStyleLbl="node3" presStyleIdx="1" presStyleCnt="8" custLinFactNeighborX="73595" custLinFactNeighborY="4014"/>
      <dgm:spPr/>
      <dgm:t>
        <a:bodyPr/>
        <a:lstStyle/>
        <a:p>
          <a:endParaRPr lang="zh-TW" altLang="en-US"/>
        </a:p>
      </dgm:t>
    </dgm:pt>
    <dgm:pt modelId="{CD0867F8-E57B-43C7-86B2-0E220E2D930A}" type="pres">
      <dgm:prSet presAssocID="{54AB3720-8162-4EBA-B0A0-3969EB0C1827}" presName="hierChild3" presStyleCnt="0"/>
      <dgm:spPr/>
    </dgm:pt>
    <dgm:pt modelId="{3C81ED55-C80F-46CA-909F-1B1EB3E11703}" type="pres">
      <dgm:prSet presAssocID="{6B25229B-7E6A-4899-83FC-44650C7A2042}" presName="Name19" presStyleLbl="parChTrans1D3" presStyleIdx="2" presStyleCnt="8"/>
      <dgm:spPr/>
      <dgm:t>
        <a:bodyPr/>
        <a:lstStyle/>
        <a:p>
          <a:endParaRPr lang="zh-TW" altLang="en-US"/>
        </a:p>
      </dgm:t>
    </dgm:pt>
    <dgm:pt modelId="{24D0C985-75A8-48D3-BFDD-82282986E174}" type="pres">
      <dgm:prSet presAssocID="{63EF3EBF-4BA7-4018-A1C2-4931FD4E8458}" presName="Name21" presStyleCnt="0"/>
      <dgm:spPr/>
    </dgm:pt>
    <dgm:pt modelId="{A69CC25C-CADE-4AD1-901E-6D6C39250045}" type="pres">
      <dgm:prSet presAssocID="{63EF3EBF-4BA7-4018-A1C2-4931FD4E8458}" presName="level2Shape" presStyleLbl="node3" presStyleIdx="2" presStyleCnt="8" custLinFactNeighborX="73595" custLinFactNeighborY="4014"/>
      <dgm:spPr/>
      <dgm:t>
        <a:bodyPr/>
        <a:lstStyle/>
        <a:p>
          <a:endParaRPr lang="zh-TW" altLang="en-US"/>
        </a:p>
      </dgm:t>
    </dgm:pt>
    <dgm:pt modelId="{CA6C5B05-3E11-48A7-85C5-AA6DD2A5FC9A}" type="pres">
      <dgm:prSet presAssocID="{63EF3EBF-4BA7-4018-A1C2-4931FD4E8458}" presName="hierChild3" presStyleCnt="0"/>
      <dgm:spPr/>
    </dgm:pt>
    <dgm:pt modelId="{44EAC2D9-890F-45D2-AF9A-A167380A1730}" type="pres">
      <dgm:prSet presAssocID="{3F7755B9-3E02-4B8B-82DE-6490F4C21EE8}" presName="Name19" presStyleLbl="parChTrans1D3" presStyleIdx="3" presStyleCnt="8"/>
      <dgm:spPr/>
      <dgm:t>
        <a:bodyPr/>
        <a:lstStyle/>
        <a:p>
          <a:endParaRPr lang="zh-TW" altLang="en-US"/>
        </a:p>
      </dgm:t>
    </dgm:pt>
    <dgm:pt modelId="{026FB184-112D-46F2-BE69-78DF57DE8F5B}" type="pres">
      <dgm:prSet presAssocID="{42DACC80-FCF3-4EA0-80A3-051FB3B3DAE2}" presName="Name21" presStyleCnt="0"/>
      <dgm:spPr/>
    </dgm:pt>
    <dgm:pt modelId="{598D8DFE-7A5C-4EFD-AD79-426E5FD4A81E}" type="pres">
      <dgm:prSet presAssocID="{42DACC80-FCF3-4EA0-80A3-051FB3B3DAE2}" presName="level2Shape" presStyleLbl="node3" presStyleIdx="3" presStyleCnt="8" custLinFactNeighborX="73595" custLinFactNeighborY="4014"/>
      <dgm:spPr/>
      <dgm:t>
        <a:bodyPr/>
        <a:lstStyle/>
        <a:p>
          <a:endParaRPr lang="zh-TW" altLang="en-US"/>
        </a:p>
      </dgm:t>
    </dgm:pt>
    <dgm:pt modelId="{3BE88710-7D86-472A-AFC2-A1137DFA08FF}" type="pres">
      <dgm:prSet presAssocID="{42DACC80-FCF3-4EA0-80A3-051FB3B3DAE2}" presName="hierChild3" presStyleCnt="0"/>
      <dgm:spPr/>
    </dgm:pt>
    <dgm:pt modelId="{A8A574CA-DC1F-429F-BD11-A42E73825BD2}" type="pres">
      <dgm:prSet presAssocID="{7FDCBE69-E5BE-4F1A-B416-1492153DE644}" presName="Name19" presStyleLbl="parChTrans1D3" presStyleIdx="4" presStyleCnt="8"/>
      <dgm:spPr/>
      <dgm:t>
        <a:bodyPr/>
        <a:lstStyle/>
        <a:p>
          <a:endParaRPr lang="zh-TW" altLang="en-US"/>
        </a:p>
      </dgm:t>
    </dgm:pt>
    <dgm:pt modelId="{7903307C-90E9-4971-BB68-B993632900E0}" type="pres">
      <dgm:prSet presAssocID="{A3A36EE5-11C9-4E1A-BE87-F57DFCECB4A1}" presName="Name21" presStyleCnt="0"/>
      <dgm:spPr/>
    </dgm:pt>
    <dgm:pt modelId="{A55D00A5-0EE5-4C61-A82B-9267634A2774}" type="pres">
      <dgm:prSet presAssocID="{A3A36EE5-11C9-4E1A-BE87-F57DFCECB4A1}" presName="level2Shape" presStyleLbl="node3" presStyleIdx="4" presStyleCnt="8" custLinFactNeighborX="73595" custLinFactNeighborY="4014"/>
      <dgm:spPr/>
      <dgm:t>
        <a:bodyPr/>
        <a:lstStyle/>
        <a:p>
          <a:endParaRPr lang="zh-TW" altLang="en-US"/>
        </a:p>
      </dgm:t>
    </dgm:pt>
    <dgm:pt modelId="{DB20C1B7-1A03-4D63-A259-1E618DB0E8A0}" type="pres">
      <dgm:prSet presAssocID="{A3A36EE5-11C9-4E1A-BE87-F57DFCECB4A1}" presName="hierChild3" presStyleCnt="0"/>
      <dgm:spPr/>
    </dgm:pt>
    <dgm:pt modelId="{1FC12914-81A3-4B9D-958F-D428C01FEFF3}" type="pres">
      <dgm:prSet presAssocID="{62D1551F-DACE-45EC-AF55-0A71584387E5}" presName="Name19" presStyleLbl="parChTrans1D2" presStyleIdx="2" presStyleCnt="8"/>
      <dgm:spPr/>
      <dgm:t>
        <a:bodyPr/>
        <a:lstStyle/>
        <a:p>
          <a:endParaRPr lang="zh-TW" altLang="en-US"/>
        </a:p>
      </dgm:t>
    </dgm:pt>
    <dgm:pt modelId="{4BD47039-02AA-4DAE-95F0-4F39E8B9ADF6}" type="pres">
      <dgm:prSet presAssocID="{DC2B204E-56B4-404C-ABEC-6D799F0513C0}" presName="Name21" presStyleCnt="0"/>
      <dgm:spPr/>
    </dgm:pt>
    <dgm:pt modelId="{3B15099C-9720-4DE1-B645-D4D38C3353D2}" type="pres">
      <dgm:prSet presAssocID="{DC2B204E-56B4-404C-ABEC-6D799F0513C0}" presName="level2Shape" presStyleLbl="node2" presStyleIdx="2" presStyleCnt="8" custLinFactX="-29796" custLinFactNeighborX="-100000" custLinFactNeighborY="4014"/>
      <dgm:spPr/>
      <dgm:t>
        <a:bodyPr/>
        <a:lstStyle/>
        <a:p>
          <a:endParaRPr lang="zh-TW" altLang="en-US"/>
        </a:p>
      </dgm:t>
    </dgm:pt>
    <dgm:pt modelId="{B6F4D973-2116-43E5-8EE4-C11246C90753}" type="pres">
      <dgm:prSet presAssocID="{DC2B204E-56B4-404C-ABEC-6D799F0513C0}" presName="hierChild3" presStyleCnt="0"/>
      <dgm:spPr/>
    </dgm:pt>
    <dgm:pt modelId="{91E0FB83-6CBC-4CDC-8090-EE79FB48B2F4}" type="pres">
      <dgm:prSet presAssocID="{F4236BAB-992E-4BAA-9162-BCF4C9DACE03}" presName="Name19" presStyleLbl="parChTrans1D3" presStyleIdx="5" presStyleCnt="8"/>
      <dgm:spPr/>
      <dgm:t>
        <a:bodyPr/>
        <a:lstStyle/>
        <a:p>
          <a:endParaRPr lang="zh-TW" altLang="en-US"/>
        </a:p>
      </dgm:t>
    </dgm:pt>
    <dgm:pt modelId="{F067ED6E-39A6-4C61-84CA-CCC62C75EA6A}" type="pres">
      <dgm:prSet presAssocID="{03F06CD5-92FE-4DAC-8328-C4CB7737F9D1}" presName="Name21" presStyleCnt="0"/>
      <dgm:spPr/>
    </dgm:pt>
    <dgm:pt modelId="{D7B771A5-7737-462C-98DF-92C0AEE0D1E6}" type="pres">
      <dgm:prSet presAssocID="{03F06CD5-92FE-4DAC-8328-C4CB7737F9D1}" presName="level2Shape" presStyleLbl="node3" presStyleIdx="5" presStyleCnt="8" custLinFactX="-29796" custLinFactNeighborX="-100000" custLinFactNeighborY="4014"/>
      <dgm:spPr/>
      <dgm:t>
        <a:bodyPr/>
        <a:lstStyle/>
        <a:p>
          <a:endParaRPr lang="zh-TW" altLang="en-US"/>
        </a:p>
      </dgm:t>
    </dgm:pt>
    <dgm:pt modelId="{12D31C1E-347C-478F-9A8A-1DD8A9B58B99}" type="pres">
      <dgm:prSet presAssocID="{03F06CD5-92FE-4DAC-8328-C4CB7737F9D1}" presName="hierChild3" presStyleCnt="0"/>
      <dgm:spPr/>
    </dgm:pt>
    <dgm:pt modelId="{17BCF422-37D6-4D6B-9642-0649B9A405E9}" type="pres">
      <dgm:prSet presAssocID="{35DF4C5F-B15C-4783-8A07-EEC7210AB4EB}" presName="Name19" presStyleLbl="parChTrans1D4" presStyleIdx="0" presStyleCnt="12"/>
      <dgm:spPr/>
      <dgm:t>
        <a:bodyPr/>
        <a:lstStyle/>
        <a:p>
          <a:endParaRPr lang="zh-TW" altLang="en-US"/>
        </a:p>
      </dgm:t>
    </dgm:pt>
    <dgm:pt modelId="{A043EF63-66BE-41F3-B7D6-BB1960CBAA39}" type="pres">
      <dgm:prSet presAssocID="{9C6E0D90-E543-4B79-9E08-59BBE97634B7}" presName="Name21" presStyleCnt="0"/>
      <dgm:spPr/>
    </dgm:pt>
    <dgm:pt modelId="{C619D49D-2F7C-4A3C-B412-E59BE2066BAA}" type="pres">
      <dgm:prSet presAssocID="{9C6E0D90-E543-4B79-9E08-59BBE97634B7}" presName="level2Shape" presStyleLbl="node4" presStyleIdx="0" presStyleCnt="12" custLinFactX="-29796" custLinFactNeighborX="-100000" custLinFactNeighborY="4014"/>
      <dgm:spPr/>
      <dgm:t>
        <a:bodyPr/>
        <a:lstStyle/>
        <a:p>
          <a:endParaRPr lang="zh-TW" altLang="en-US"/>
        </a:p>
      </dgm:t>
    </dgm:pt>
    <dgm:pt modelId="{4B96F90B-338D-4400-B55F-621D9A0C4E48}" type="pres">
      <dgm:prSet presAssocID="{9C6E0D90-E543-4B79-9E08-59BBE97634B7}" presName="hierChild3" presStyleCnt="0"/>
      <dgm:spPr/>
    </dgm:pt>
    <dgm:pt modelId="{F8E01F7C-6864-4A76-8DBB-07EEB7C445AE}" type="pres">
      <dgm:prSet presAssocID="{A0A1C4EC-603F-4A1D-9692-FB5C5006D447}" presName="Name19" presStyleLbl="parChTrans1D4" presStyleIdx="1" presStyleCnt="12"/>
      <dgm:spPr/>
      <dgm:t>
        <a:bodyPr/>
        <a:lstStyle/>
        <a:p>
          <a:endParaRPr lang="zh-TW" altLang="en-US"/>
        </a:p>
      </dgm:t>
    </dgm:pt>
    <dgm:pt modelId="{D503D8C5-3EA2-4AD6-8B0B-A5286826EC9B}" type="pres">
      <dgm:prSet presAssocID="{4FEE0943-381E-4221-AD39-5349F92CB8AA}" presName="Name21" presStyleCnt="0"/>
      <dgm:spPr/>
    </dgm:pt>
    <dgm:pt modelId="{346C93FA-F63F-45B9-803E-C47822E0ECC7}" type="pres">
      <dgm:prSet presAssocID="{4FEE0943-381E-4221-AD39-5349F92CB8AA}" presName="level2Shape" presStyleLbl="node4" presStyleIdx="1" presStyleCnt="12" custLinFactX="-29796" custLinFactNeighborX="-100000" custLinFactNeighborY="4014"/>
      <dgm:spPr/>
      <dgm:t>
        <a:bodyPr/>
        <a:lstStyle/>
        <a:p>
          <a:endParaRPr lang="zh-TW" altLang="en-US"/>
        </a:p>
      </dgm:t>
    </dgm:pt>
    <dgm:pt modelId="{45E598D7-4909-4DC5-A628-D72E5CADC028}" type="pres">
      <dgm:prSet presAssocID="{4FEE0943-381E-4221-AD39-5349F92CB8AA}" presName="hierChild3" presStyleCnt="0"/>
      <dgm:spPr/>
    </dgm:pt>
    <dgm:pt modelId="{98C9A9BB-99DB-4C0A-AA26-A718B5D6C0EE}" type="pres">
      <dgm:prSet presAssocID="{C8328707-F304-430F-BCA7-37B3076F439B}" presName="Name19" presStyleLbl="parChTrans1D4" presStyleIdx="2" presStyleCnt="12"/>
      <dgm:spPr/>
      <dgm:t>
        <a:bodyPr/>
        <a:lstStyle/>
        <a:p>
          <a:endParaRPr lang="zh-TW" altLang="en-US"/>
        </a:p>
      </dgm:t>
    </dgm:pt>
    <dgm:pt modelId="{D98918B8-021C-4119-8E42-30F6BCCBB6C1}" type="pres">
      <dgm:prSet presAssocID="{F7C7BFF5-BB30-4452-B1D5-2B880FF80C60}" presName="Name21" presStyleCnt="0"/>
      <dgm:spPr/>
    </dgm:pt>
    <dgm:pt modelId="{278A8B5D-A1C9-47C2-9EB8-222EBE93F00B}" type="pres">
      <dgm:prSet presAssocID="{F7C7BFF5-BB30-4452-B1D5-2B880FF80C60}" presName="level2Shape" presStyleLbl="node4" presStyleIdx="2" presStyleCnt="12" custLinFactX="-29796" custLinFactNeighborX="-100000" custLinFactNeighborY="4014"/>
      <dgm:spPr/>
      <dgm:t>
        <a:bodyPr/>
        <a:lstStyle/>
        <a:p>
          <a:endParaRPr lang="zh-TW" altLang="en-US"/>
        </a:p>
      </dgm:t>
    </dgm:pt>
    <dgm:pt modelId="{85408D51-43F3-4428-8EC0-4719CD504810}" type="pres">
      <dgm:prSet presAssocID="{F7C7BFF5-BB30-4452-B1D5-2B880FF80C60}" presName="hierChild3" presStyleCnt="0"/>
      <dgm:spPr/>
    </dgm:pt>
    <dgm:pt modelId="{1B4B6C07-EC06-41F4-9FC8-90495487DD54}" type="pres">
      <dgm:prSet presAssocID="{8C9CE0E4-2A85-4DA4-81FE-FCA39A56B4CC}" presName="Name19" presStyleLbl="parChTrans1D4" presStyleIdx="3" presStyleCnt="12"/>
      <dgm:spPr/>
      <dgm:t>
        <a:bodyPr/>
        <a:lstStyle/>
        <a:p>
          <a:endParaRPr lang="zh-TW" altLang="en-US"/>
        </a:p>
      </dgm:t>
    </dgm:pt>
    <dgm:pt modelId="{877350D9-E470-452B-A8CA-78AFA938B970}" type="pres">
      <dgm:prSet presAssocID="{9AB0FA4E-D2C3-4186-BCF2-2F5C8C857639}" presName="Name21" presStyleCnt="0"/>
      <dgm:spPr/>
    </dgm:pt>
    <dgm:pt modelId="{43422B38-8E88-4268-B04C-631594ACD458}" type="pres">
      <dgm:prSet presAssocID="{9AB0FA4E-D2C3-4186-BCF2-2F5C8C857639}" presName="level2Shape" presStyleLbl="node4" presStyleIdx="3" presStyleCnt="12" custLinFactX="-29796" custLinFactNeighborX="-100000" custLinFactNeighborY="4014"/>
      <dgm:spPr/>
      <dgm:t>
        <a:bodyPr/>
        <a:lstStyle/>
        <a:p>
          <a:endParaRPr lang="zh-TW" altLang="en-US"/>
        </a:p>
      </dgm:t>
    </dgm:pt>
    <dgm:pt modelId="{6794D431-2313-4255-850D-E12D3629572D}" type="pres">
      <dgm:prSet presAssocID="{9AB0FA4E-D2C3-4186-BCF2-2F5C8C857639}" presName="hierChild3" presStyleCnt="0"/>
      <dgm:spPr/>
    </dgm:pt>
    <dgm:pt modelId="{64527C4D-5B48-4981-9F54-3965F911AD55}" type="pres">
      <dgm:prSet presAssocID="{FE248732-A738-4D0A-8205-DB7B7F8DB7B4}" presName="Name19" presStyleLbl="parChTrans1D3" presStyleIdx="6" presStyleCnt="8"/>
      <dgm:spPr/>
      <dgm:t>
        <a:bodyPr/>
        <a:lstStyle/>
        <a:p>
          <a:endParaRPr lang="zh-TW" altLang="en-US"/>
        </a:p>
      </dgm:t>
    </dgm:pt>
    <dgm:pt modelId="{33E1A7D9-6305-4132-A7BC-F93300ABF1B9}" type="pres">
      <dgm:prSet presAssocID="{92B33F1F-A850-4D59-8524-EBA677E511D4}" presName="Name21" presStyleCnt="0"/>
      <dgm:spPr/>
    </dgm:pt>
    <dgm:pt modelId="{BC8E540E-EF3B-4F35-A70B-BF95488ED02B}" type="pres">
      <dgm:prSet presAssocID="{92B33F1F-A850-4D59-8524-EBA677E511D4}" presName="level2Shape" presStyleLbl="node3" presStyleIdx="6" presStyleCnt="8" custLinFactX="-29796" custLinFactNeighborX="-100000" custLinFactNeighborY="4014"/>
      <dgm:spPr/>
      <dgm:t>
        <a:bodyPr/>
        <a:lstStyle/>
        <a:p>
          <a:endParaRPr lang="zh-TW" altLang="en-US"/>
        </a:p>
      </dgm:t>
    </dgm:pt>
    <dgm:pt modelId="{78717DCB-1BAA-4FAF-BDD6-203CB0B36E89}" type="pres">
      <dgm:prSet presAssocID="{92B33F1F-A850-4D59-8524-EBA677E511D4}" presName="hierChild3" presStyleCnt="0"/>
      <dgm:spPr/>
    </dgm:pt>
    <dgm:pt modelId="{AB5299D9-364A-444B-A96E-990DEA02870D}" type="pres">
      <dgm:prSet presAssocID="{48A4F603-21E2-4F86-9954-3606D3B476AC}" presName="Name19" presStyleLbl="parChTrans1D4" presStyleIdx="4" presStyleCnt="12"/>
      <dgm:spPr/>
      <dgm:t>
        <a:bodyPr/>
        <a:lstStyle/>
        <a:p>
          <a:endParaRPr lang="zh-TW" altLang="en-US"/>
        </a:p>
      </dgm:t>
    </dgm:pt>
    <dgm:pt modelId="{313B68BB-A1BE-40AE-98D7-C12E4370304E}" type="pres">
      <dgm:prSet presAssocID="{00E5D77B-11C4-468D-ADEA-B1F18244A728}" presName="Name21" presStyleCnt="0"/>
      <dgm:spPr/>
    </dgm:pt>
    <dgm:pt modelId="{831B60D3-80D0-43C3-B322-C904510A43B8}" type="pres">
      <dgm:prSet presAssocID="{00E5D77B-11C4-468D-ADEA-B1F18244A728}" presName="level2Shape" presStyleLbl="node4" presStyleIdx="4" presStyleCnt="12" custLinFactX="-25863" custLinFactNeighborX="-100000" custLinFactNeighborY="2360"/>
      <dgm:spPr/>
      <dgm:t>
        <a:bodyPr/>
        <a:lstStyle/>
        <a:p>
          <a:endParaRPr lang="zh-TW" altLang="en-US"/>
        </a:p>
      </dgm:t>
    </dgm:pt>
    <dgm:pt modelId="{453263B1-9F1F-4A3D-BCB6-19608E5414A9}" type="pres">
      <dgm:prSet presAssocID="{00E5D77B-11C4-468D-ADEA-B1F18244A728}" presName="hierChild3" presStyleCnt="0"/>
      <dgm:spPr/>
    </dgm:pt>
    <dgm:pt modelId="{161350FB-7149-4669-944B-38EC25D2968A}" type="pres">
      <dgm:prSet presAssocID="{0095431E-541E-4A9E-82FF-3449DCA5E12B}" presName="Name19" presStyleLbl="parChTrans1D4" presStyleIdx="5" presStyleCnt="12"/>
      <dgm:spPr/>
      <dgm:t>
        <a:bodyPr/>
        <a:lstStyle/>
        <a:p>
          <a:endParaRPr lang="zh-TW" altLang="en-US"/>
        </a:p>
      </dgm:t>
    </dgm:pt>
    <dgm:pt modelId="{28C4A73D-8CE4-46E2-9CF2-D9D6C6AF7A7A}" type="pres">
      <dgm:prSet presAssocID="{3B97B7D9-39D7-4EAE-9EFB-70C69B45D92F}" presName="Name21" presStyleCnt="0"/>
      <dgm:spPr/>
    </dgm:pt>
    <dgm:pt modelId="{0BC5B5CC-5561-4E97-BB4A-90C6D4BF2021}" type="pres">
      <dgm:prSet presAssocID="{3B97B7D9-39D7-4EAE-9EFB-70C69B45D92F}" presName="level2Shape" presStyleLbl="node4" presStyleIdx="5" presStyleCnt="12" custLinFactX="-25863" custLinFactNeighborX="-100000" custLinFactNeighborY="2360"/>
      <dgm:spPr/>
      <dgm:t>
        <a:bodyPr/>
        <a:lstStyle/>
        <a:p>
          <a:endParaRPr lang="zh-TW" altLang="en-US"/>
        </a:p>
      </dgm:t>
    </dgm:pt>
    <dgm:pt modelId="{47A4FDFC-3070-419E-BA0D-D134765893C5}" type="pres">
      <dgm:prSet presAssocID="{3B97B7D9-39D7-4EAE-9EFB-70C69B45D92F}" presName="hierChild3" presStyleCnt="0"/>
      <dgm:spPr/>
    </dgm:pt>
    <dgm:pt modelId="{9FD162F6-E134-4F7E-851D-9C2C8CBB47A8}" type="pres">
      <dgm:prSet presAssocID="{6C03A255-7BB0-4175-A915-279FA738048C}" presName="Name19" presStyleLbl="parChTrans1D4" presStyleIdx="6" presStyleCnt="12"/>
      <dgm:spPr/>
      <dgm:t>
        <a:bodyPr/>
        <a:lstStyle/>
        <a:p>
          <a:endParaRPr lang="zh-TW" altLang="en-US"/>
        </a:p>
      </dgm:t>
    </dgm:pt>
    <dgm:pt modelId="{3BDBBDC2-196E-42AB-81A7-9ABC60019494}" type="pres">
      <dgm:prSet presAssocID="{1910C68D-B9AF-43DE-9A9B-64BE4ADEACE7}" presName="Name21" presStyleCnt="0"/>
      <dgm:spPr/>
    </dgm:pt>
    <dgm:pt modelId="{8D773BE4-CC62-45F8-A6EC-12453D811E6B}" type="pres">
      <dgm:prSet presAssocID="{1910C68D-B9AF-43DE-9A9B-64BE4ADEACE7}" presName="level2Shape" presStyleLbl="node4" presStyleIdx="6" presStyleCnt="12" custLinFactX="-25863" custLinFactNeighborX="-100000" custLinFactNeighborY="2360"/>
      <dgm:spPr/>
      <dgm:t>
        <a:bodyPr/>
        <a:lstStyle/>
        <a:p>
          <a:endParaRPr lang="zh-TW" altLang="en-US"/>
        </a:p>
      </dgm:t>
    </dgm:pt>
    <dgm:pt modelId="{3603A9F1-9F88-48CC-9BAF-817784597338}" type="pres">
      <dgm:prSet presAssocID="{1910C68D-B9AF-43DE-9A9B-64BE4ADEACE7}" presName="hierChild3" presStyleCnt="0"/>
      <dgm:spPr/>
    </dgm:pt>
    <dgm:pt modelId="{F5F5ADE8-B65B-40B0-BC8C-B2D7C64B0871}" type="pres">
      <dgm:prSet presAssocID="{5A2D632A-8FBF-416A-AD66-E4C67CD599FF}" presName="Name19" presStyleLbl="parChTrans1D4" presStyleIdx="7" presStyleCnt="12"/>
      <dgm:spPr/>
      <dgm:t>
        <a:bodyPr/>
        <a:lstStyle/>
        <a:p>
          <a:endParaRPr lang="zh-TW" altLang="en-US"/>
        </a:p>
      </dgm:t>
    </dgm:pt>
    <dgm:pt modelId="{648909DF-3077-4A02-9E7A-64EF12BB6C89}" type="pres">
      <dgm:prSet presAssocID="{BC757677-C2FA-4E82-8D55-EDF022253A81}" presName="Name21" presStyleCnt="0"/>
      <dgm:spPr/>
    </dgm:pt>
    <dgm:pt modelId="{867CEF8C-0BDF-408C-BFA8-210095306F38}" type="pres">
      <dgm:prSet presAssocID="{BC757677-C2FA-4E82-8D55-EDF022253A81}" presName="level2Shape" presStyleLbl="node4" presStyleIdx="7" presStyleCnt="12" custLinFactX="-25863" custLinFactNeighborX="-100000" custLinFactNeighborY="2360"/>
      <dgm:spPr/>
      <dgm:t>
        <a:bodyPr/>
        <a:lstStyle/>
        <a:p>
          <a:endParaRPr lang="zh-TW" altLang="en-US"/>
        </a:p>
      </dgm:t>
    </dgm:pt>
    <dgm:pt modelId="{39F0E9C8-7836-4ACD-9DDD-5EC485236EAD}" type="pres">
      <dgm:prSet presAssocID="{BC757677-C2FA-4E82-8D55-EDF022253A81}" presName="hierChild3" presStyleCnt="0"/>
      <dgm:spPr/>
    </dgm:pt>
    <dgm:pt modelId="{27317EB8-F236-4991-BD6B-EB8620955F05}" type="pres">
      <dgm:prSet presAssocID="{497583B2-FE52-48CF-AE02-AD669170E9C1}" presName="Name19" presStyleLbl="parChTrans1D3" presStyleIdx="7" presStyleCnt="8"/>
      <dgm:spPr/>
      <dgm:t>
        <a:bodyPr/>
        <a:lstStyle/>
        <a:p>
          <a:endParaRPr lang="zh-TW" altLang="en-US"/>
        </a:p>
      </dgm:t>
    </dgm:pt>
    <dgm:pt modelId="{E55FF48D-2707-4062-8E5B-4F0118EFF60A}" type="pres">
      <dgm:prSet presAssocID="{78AD425D-BAF2-4940-A58A-5EDDAD4B9009}" presName="Name21" presStyleCnt="0"/>
      <dgm:spPr/>
    </dgm:pt>
    <dgm:pt modelId="{4FE42B40-A6D8-4F7D-95DA-740551793E2B}" type="pres">
      <dgm:prSet presAssocID="{78AD425D-BAF2-4940-A58A-5EDDAD4B9009}" presName="level2Shape" presStyleLbl="node3" presStyleIdx="7" presStyleCnt="8" custLinFactX="-29796" custLinFactNeighborX="-100000" custLinFactNeighborY="4014"/>
      <dgm:spPr/>
      <dgm:t>
        <a:bodyPr/>
        <a:lstStyle/>
        <a:p>
          <a:endParaRPr lang="zh-TW" altLang="en-US"/>
        </a:p>
      </dgm:t>
    </dgm:pt>
    <dgm:pt modelId="{64923315-0177-4864-A476-126C34F92672}" type="pres">
      <dgm:prSet presAssocID="{78AD425D-BAF2-4940-A58A-5EDDAD4B9009}" presName="hierChild3" presStyleCnt="0"/>
      <dgm:spPr/>
    </dgm:pt>
    <dgm:pt modelId="{0FA85190-5006-4333-8FA7-0F06EBC865A3}" type="pres">
      <dgm:prSet presAssocID="{8D6E9C47-FF39-47E3-A4A6-725D15DF0A03}" presName="Name19" presStyleLbl="parChTrans1D4" presStyleIdx="8" presStyleCnt="12"/>
      <dgm:spPr/>
      <dgm:t>
        <a:bodyPr/>
        <a:lstStyle/>
        <a:p>
          <a:endParaRPr lang="zh-TW" altLang="en-US"/>
        </a:p>
      </dgm:t>
    </dgm:pt>
    <dgm:pt modelId="{4EB17316-DDD0-40F5-AB13-E0AA98AEE3FD}" type="pres">
      <dgm:prSet presAssocID="{F4ADCF5C-F845-40DB-BABD-CF2BF1AF0D47}" presName="Name21" presStyleCnt="0"/>
      <dgm:spPr/>
    </dgm:pt>
    <dgm:pt modelId="{EF89DB72-9D86-4A01-A55C-04AB35F12BB6}" type="pres">
      <dgm:prSet presAssocID="{F4ADCF5C-F845-40DB-BABD-CF2BF1AF0D47}" presName="level2Shape" presStyleLbl="node4" presStyleIdx="8" presStyleCnt="12" custLinFactX="-25863" custLinFactNeighborX="-100000"/>
      <dgm:spPr/>
      <dgm:t>
        <a:bodyPr/>
        <a:lstStyle/>
        <a:p>
          <a:endParaRPr lang="zh-TW" altLang="en-US"/>
        </a:p>
      </dgm:t>
    </dgm:pt>
    <dgm:pt modelId="{978A884F-91F8-45C7-B390-E8EA820541C5}" type="pres">
      <dgm:prSet presAssocID="{F4ADCF5C-F845-40DB-BABD-CF2BF1AF0D47}" presName="hierChild3" presStyleCnt="0"/>
      <dgm:spPr/>
    </dgm:pt>
    <dgm:pt modelId="{0CAA3385-E482-4293-A1AB-83E5F5995BF8}" type="pres">
      <dgm:prSet presAssocID="{1B75DB9B-35BF-4433-A246-866C2F19D84C}" presName="Name19" presStyleLbl="parChTrans1D4" presStyleIdx="9" presStyleCnt="12"/>
      <dgm:spPr/>
      <dgm:t>
        <a:bodyPr/>
        <a:lstStyle/>
        <a:p>
          <a:endParaRPr lang="zh-TW" altLang="en-US"/>
        </a:p>
      </dgm:t>
    </dgm:pt>
    <dgm:pt modelId="{ACAACF7E-A422-47BB-835A-D1A348548D21}" type="pres">
      <dgm:prSet presAssocID="{9911EDFE-F322-4B02-AF4E-2D119FB2A8C0}" presName="Name21" presStyleCnt="0"/>
      <dgm:spPr/>
    </dgm:pt>
    <dgm:pt modelId="{D7BA39B6-3416-4151-BDA3-8A50D80DC9DD}" type="pres">
      <dgm:prSet presAssocID="{9911EDFE-F322-4B02-AF4E-2D119FB2A8C0}" presName="level2Shape" presStyleLbl="node4" presStyleIdx="9" presStyleCnt="12" custLinFactX="-25863" custLinFactNeighborX="-100000"/>
      <dgm:spPr/>
      <dgm:t>
        <a:bodyPr/>
        <a:lstStyle/>
        <a:p>
          <a:endParaRPr lang="zh-TW" altLang="en-US"/>
        </a:p>
      </dgm:t>
    </dgm:pt>
    <dgm:pt modelId="{780DD944-FA9B-4557-8A42-3C11C96092C5}" type="pres">
      <dgm:prSet presAssocID="{9911EDFE-F322-4B02-AF4E-2D119FB2A8C0}" presName="hierChild3" presStyleCnt="0"/>
      <dgm:spPr/>
    </dgm:pt>
    <dgm:pt modelId="{F794E468-173F-4A1B-B14B-860203EBA7CC}" type="pres">
      <dgm:prSet presAssocID="{C0B593EB-C4F7-4A5F-809A-CD45958A202F}" presName="Name19" presStyleLbl="parChTrans1D4" presStyleIdx="10" presStyleCnt="12"/>
      <dgm:spPr/>
      <dgm:t>
        <a:bodyPr/>
        <a:lstStyle/>
        <a:p>
          <a:endParaRPr lang="zh-TW" altLang="en-US"/>
        </a:p>
      </dgm:t>
    </dgm:pt>
    <dgm:pt modelId="{82B3CAE2-DD6F-47AB-B5C0-47A1B1E2453D}" type="pres">
      <dgm:prSet presAssocID="{EF211197-E8E4-44A8-A235-B8E70A0A1768}" presName="Name21" presStyleCnt="0"/>
      <dgm:spPr/>
    </dgm:pt>
    <dgm:pt modelId="{BA3BD732-AA68-4055-82CA-79E95B62A5A1}" type="pres">
      <dgm:prSet presAssocID="{EF211197-E8E4-44A8-A235-B8E70A0A1768}" presName="level2Shape" presStyleLbl="node4" presStyleIdx="10" presStyleCnt="12" custLinFactX="-25863" custLinFactNeighborX="-100000"/>
      <dgm:spPr/>
      <dgm:t>
        <a:bodyPr/>
        <a:lstStyle/>
        <a:p>
          <a:endParaRPr lang="zh-TW" altLang="en-US"/>
        </a:p>
      </dgm:t>
    </dgm:pt>
    <dgm:pt modelId="{27EC5D07-F28F-4453-80DF-31E2A943F3E0}" type="pres">
      <dgm:prSet presAssocID="{EF211197-E8E4-44A8-A235-B8E70A0A1768}" presName="hierChild3" presStyleCnt="0"/>
      <dgm:spPr/>
    </dgm:pt>
    <dgm:pt modelId="{C4D31E4C-C733-4D1D-A90D-38101A24E615}" type="pres">
      <dgm:prSet presAssocID="{B903F09B-EF62-4ECB-84C6-C5853A05B3BE}" presName="Name19" presStyleLbl="parChTrans1D4" presStyleIdx="11" presStyleCnt="12"/>
      <dgm:spPr/>
      <dgm:t>
        <a:bodyPr/>
        <a:lstStyle/>
        <a:p>
          <a:endParaRPr lang="zh-TW" altLang="en-US"/>
        </a:p>
      </dgm:t>
    </dgm:pt>
    <dgm:pt modelId="{843F9C83-9B35-471D-9A9E-B5D4E98110BE}" type="pres">
      <dgm:prSet presAssocID="{982C4F38-EACA-409D-8FF6-FFC0DC8F771B}" presName="Name21" presStyleCnt="0"/>
      <dgm:spPr/>
    </dgm:pt>
    <dgm:pt modelId="{804C379A-7740-4597-BB17-D71241874F41}" type="pres">
      <dgm:prSet presAssocID="{982C4F38-EACA-409D-8FF6-FFC0DC8F771B}" presName="level2Shape" presStyleLbl="node4" presStyleIdx="11" presStyleCnt="12" custLinFactX="-25863" custLinFactNeighborX="-100000"/>
      <dgm:spPr/>
      <dgm:t>
        <a:bodyPr/>
        <a:lstStyle/>
        <a:p>
          <a:endParaRPr lang="zh-TW" altLang="en-US"/>
        </a:p>
      </dgm:t>
    </dgm:pt>
    <dgm:pt modelId="{A8D39023-E205-42DB-82D5-5C89C33A8C62}" type="pres">
      <dgm:prSet presAssocID="{982C4F38-EACA-409D-8FF6-FFC0DC8F771B}" presName="hierChild3" presStyleCnt="0"/>
      <dgm:spPr/>
    </dgm:pt>
    <dgm:pt modelId="{3E0054AC-3627-4DA9-8B3A-A19296DD3766}" type="pres">
      <dgm:prSet presAssocID="{F2375787-20B8-493F-A496-25692DCCAEDE}" presName="Name19" presStyleLbl="parChTrans1D2" presStyleIdx="3" presStyleCnt="8"/>
      <dgm:spPr/>
      <dgm:t>
        <a:bodyPr/>
        <a:lstStyle/>
        <a:p>
          <a:endParaRPr lang="zh-TW" altLang="en-US"/>
        </a:p>
      </dgm:t>
    </dgm:pt>
    <dgm:pt modelId="{38E00D27-4E7D-46EF-B508-4547D4629CEB}" type="pres">
      <dgm:prSet presAssocID="{F3F881DF-0756-4BB3-96A4-63C297F58F23}" presName="Name21" presStyleCnt="0"/>
      <dgm:spPr/>
    </dgm:pt>
    <dgm:pt modelId="{942D6117-ED2B-425A-966A-A52D1D478802}" type="pres">
      <dgm:prSet presAssocID="{F3F881DF-0756-4BB3-96A4-63C297F58F23}" presName="level2Shape" presStyleLbl="node2" presStyleIdx="3" presStyleCnt="8" custLinFactNeighborX="-92329" custLinFactNeighborY="2007"/>
      <dgm:spPr/>
      <dgm:t>
        <a:bodyPr/>
        <a:lstStyle/>
        <a:p>
          <a:endParaRPr lang="zh-TW" altLang="en-US"/>
        </a:p>
      </dgm:t>
    </dgm:pt>
    <dgm:pt modelId="{3488A0AF-095A-4E6A-8703-DD7ECAE92BF2}" type="pres">
      <dgm:prSet presAssocID="{F3F881DF-0756-4BB3-96A4-63C297F58F23}" presName="hierChild3" presStyleCnt="0"/>
      <dgm:spPr/>
    </dgm:pt>
    <dgm:pt modelId="{FCE3F25F-319D-44F9-9EFD-A2FAD4089698}" type="pres">
      <dgm:prSet presAssocID="{98E1EFDE-8A0A-4C9A-9FE9-59700E3ADE23}" presName="Name19" presStyleLbl="parChTrans1D2" presStyleIdx="4" presStyleCnt="8"/>
      <dgm:spPr/>
      <dgm:t>
        <a:bodyPr/>
        <a:lstStyle/>
        <a:p>
          <a:endParaRPr lang="zh-TW" altLang="en-US"/>
        </a:p>
      </dgm:t>
    </dgm:pt>
    <dgm:pt modelId="{E4990735-C93C-46BE-8983-A8B00572CF83}" type="pres">
      <dgm:prSet presAssocID="{440CFDC5-A419-4A49-A076-2954FDF18286}" presName="Name21" presStyleCnt="0"/>
      <dgm:spPr/>
    </dgm:pt>
    <dgm:pt modelId="{7E20AF94-7ED2-478F-8AF6-41A1AC6F766B}" type="pres">
      <dgm:prSet presAssocID="{440CFDC5-A419-4A49-A076-2954FDF18286}" presName="level2Shape" presStyleLbl="node2" presStyleIdx="4" presStyleCnt="8" custLinFactNeighborX="-92329" custLinFactNeighborY="2007"/>
      <dgm:spPr/>
      <dgm:t>
        <a:bodyPr/>
        <a:lstStyle/>
        <a:p>
          <a:endParaRPr lang="zh-TW" altLang="en-US"/>
        </a:p>
      </dgm:t>
    </dgm:pt>
    <dgm:pt modelId="{2067A73C-BB9A-41CD-A53E-71DF5C916C39}" type="pres">
      <dgm:prSet presAssocID="{440CFDC5-A419-4A49-A076-2954FDF18286}" presName="hierChild3" presStyleCnt="0"/>
      <dgm:spPr/>
    </dgm:pt>
    <dgm:pt modelId="{7B9144A5-43F5-4BB7-9876-593E69F8CD4A}" type="pres">
      <dgm:prSet presAssocID="{41DFD67B-10E2-4A75-BA02-A120D551530B}" presName="Name19" presStyleLbl="parChTrans1D2" presStyleIdx="5" presStyleCnt="8"/>
      <dgm:spPr/>
      <dgm:t>
        <a:bodyPr/>
        <a:lstStyle/>
        <a:p>
          <a:endParaRPr lang="zh-TW" altLang="en-US"/>
        </a:p>
      </dgm:t>
    </dgm:pt>
    <dgm:pt modelId="{22BEBCA0-D4E3-4CB3-807C-2391ABEF9971}" type="pres">
      <dgm:prSet presAssocID="{F8D2DBE4-691D-44BC-BCD1-FC87066F5E1D}" presName="Name21" presStyleCnt="0"/>
      <dgm:spPr/>
    </dgm:pt>
    <dgm:pt modelId="{6F1BB124-721A-424D-BCC4-FCA8891CED5A}" type="pres">
      <dgm:prSet presAssocID="{F8D2DBE4-691D-44BC-BCD1-FC87066F5E1D}" presName="level2Shape" presStyleLbl="node2" presStyleIdx="5" presStyleCnt="8" custLinFactNeighborX="-92329" custLinFactNeighborY="2007"/>
      <dgm:spPr/>
      <dgm:t>
        <a:bodyPr/>
        <a:lstStyle/>
        <a:p>
          <a:endParaRPr lang="zh-TW" altLang="en-US"/>
        </a:p>
      </dgm:t>
    </dgm:pt>
    <dgm:pt modelId="{FE10C041-1065-4E69-8B0C-D7C85791BCD7}" type="pres">
      <dgm:prSet presAssocID="{F8D2DBE4-691D-44BC-BCD1-FC87066F5E1D}" presName="hierChild3" presStyleCnt="0"/>
      <dgm:spPr/>
    </dgm:pt>
    <dgm:pt modelId="{44BCD8A7-D136-43B1-9451-28DFE51B56CE}" type="pres">
      <dgm:prSet presAssocID="{BFE29DB4-3469-49C5-859E-A04481137A63}" presName="Name19" presStyleLbl="parChTrans1D2" presStyleIdx="6" presStyleCnt="8"/>
      <dgm:spPr/>
      <dgm:t>
        <a:bodyPr/>
        <a:lstStyle/>
        <a:p>
          <a:endParaRPr lang="zh-TW" altLang="en-US"/>
        </a:p>
      </dgm:t>
    </dgm:pt>
    <dgm:pt modelId="{C0D558CB-AC00-4904-99D5-CFDF914474CF}" type="pres">
      <dgm:prSet presAssocID="{9217682E-729A-46E1-9C4F-EDEF196ED188}" presName="Name21" presStyleCnt="0"/>
      <dgm:spPr/>
    </dgm:pt>
    <dgm:pt modelId="{2A654FB5-768E-4929-B3C5-0ECA9320A03B}" type="pres">
      <dgm:prSet presAssocID="{9217682E-729A-46E1-9C4F-EDEF196ED188}" presName="level2Shape" presStyleLbl="node2" presStyleIdx="6" presStyleCnt="8" custLinFactNeighborX="-92329" custLinFactNeighborY="2007"/>
      <dgm:spPr/>
      <dgm:t>
        <a:bodyPr/>
        <a:lstStyle/>
        <a:p>
          <a:endParaRPr lang="zh-TW" altLang="en-US"/>
        </a:p>
      </dgm:t>
    </dgm:pt>
    <dgm:pt modelId="{01C40A7A-9A1C-4833-A08C-E7E27B193413}" type="pres">
      <dgm:prSet presAssocID="{9217682E-729A-46E1-9C4F-EDEF196ED188}" presName="hierChild3" presStyleCnt="0"/>
      <dgm:spPr/>
    </dgm:pt>
    <dgm:pt modelId="{12814E32-2A46-4FAE-A322-03D0B124A3D9}" type="pres">
      <dgm:prSet presAssocID="{6FF11033-C45B-493F-8838-1802BC37DE32}" presName="Name19" presStyleLbl="parChTrans1D2" presStyleIdx="7" presStyleCnt="8"/>
      <dgm:spPr/>
      <dgm:t>
        <a:bodyPr/>
        <a:lstStyle/>
        <a:p>
          <a:endParaRPr lang="zh-TW" altLang="en-US"/>
        </a:p>
      </dgm:t>
    </dgm:pt>
    <dgm:pt modelId="{71B54AA0-0487-4A88-9D16-D2A19C89D4C1}" type="pres">
      <dgm:prSet presAssocID="{2B6298F8-00B2-4E7E-BA2D-51D1C93F5A88}" presName="Name21" presStyleCnt="0"/>
      <dgm:spPr/>
    </dgm:pt>
    <dgm:pt modelId="{49FA0613-2F48-480C-BEF9-808688CF1A90}" type="pres">
      <dgm:prSet presAssocID="{2B6298F8-00B2-4E7E-BA2D-51D1C93F5A88}" presName="level2Shape" presStyleLbl="node2" presStyleIdx="7" presStyleCnt="8" custLinFactNeighborX="-92329" custLinFactNeighborY="2007"/>
      <dgm:spPr/>
      <dgm:t>
        <a:bodyPr/>
        <a:lstStyle/>
        <a:p>
          <a:endParaRPr lang="zh-TW" altLang="en-US"/>
        </a:p>
      </dgm:t>
    </dgm:pt>
    <dgm:pt modelId="{5930AB72-E628-4AE8-8973-7955CE5824D1}" type="pres">
      <dgm:prSet presAssocID="{2B6298F8-00B2-4E7E-BA2D-51D1C93F5A88}" presName="hierChild3" presStyleCnt="0"/>
      <dgm:spPr/>
    </dgm:pt>
    <dgm:pt modelId="{F3F89EC2-A78D-4109-A60F-848C9B9CAF4D}" type="pres">
      <dgm:prSet presAssocID="{4488F34E-0BBA-4C78-A158-DF62925E6E75}" presName="bgShapesFlow" presStyleCnt="0"/>
      <dgm:spPr/>
    </dgm:pt>
  </dgm:ptLst>
  <dgm:cxnLst>
    <dgm:cxn modelId="{73E868FF-EA97-4C92-B6B3-DE556093F977}" srcId="{78AD425D-BAF2-4940-A58A-5EDDAD4B9009}" destId="{EF211197-E8E4-44A8-A235-B8E70A0A1768}" srcOrd="2" destOrd="0" parTransId="{C0B593EB-C4F7-4A5F-809A-CD45958A202F}" sibTransId="{FA0F74A5-B95B-4C65-90AC-FC5F4BE27415}"/>
    <dgm:cxn modelId="{7B20453A-E67D-428E-814C-60FA2643EBF8}" srcId="{92B33F1F-A850-4D59-8524-EBA677E511D4}" destId="{3B97B7D9-39D7-4EAE-9EFB-70C69B45D92F}" srcOrd="1" destOrd="0" parTransId="{0095431E-541E-4A9E-82FF-3449DCA5E12B}" sibTransId="{603EA9F4-59AB-48A1-AA74-48B67B95A2E7}"/>
    <dgm:cxn modelId="{29252093-6D6B-4667-9EB0-C80E5BB0842F}" srcId="{016C178E-35A5-4475-B858-D6A9263BD114}" destId="{63EF3EBF-4BA7-4018-A1C2-4931FD4E8458}" srcOrd="2" destOrd="0" parTransId="{6B25229B-7E6A-4899-83FC-44650C7A2042}" sibTransId="{CB3A0E98-9249-4876-ADCB-446D965E162E}"/>
    <dgm:cxn modelId="{A47BCC51-6160-42B3-BC8E-CFB0765B0EBD}" type="presOf" srcId="{CD11D99A-240F-46AD-899A-14198E4FCB1F}" destId="{521575AF-2DFE-4CAC-8DBB-8315D51789D6}" srcOrd="0" destOrd="0" presId="urn:microsoft.com/office/officeart/2005/8/layout/hierarchy6"/>
    <dgm:cxn modelId="{9B9B25C1-F6EB-419B-874A-75F6E33D3EA7}" type="presOf" srcId="{A3A36EE5-11C9-4E1A-BE87-F57DFCECB4A1}" destId="{A55D00A5-0EE5-4C61-A82B-9267634A2774}" srcOrd="0" destOrd="0" presId="urn:microsoft.com/office/officeart/2005/8/layout/hierarchy6"/>
    <dgm:cxn modelId="{1C71435E-D652-4F5E-AE2E-538D5CAD5ED0}" srcId="{78AD425D-BAF2-4940-A58A-5EDDAD4B9009}" destId="{982C4F38-EACA-409D-8FF6-FFC0DC8F771B}" srcOrd="3" destOrd="0" parTransId="{B903F09B-EF62-4ECB-84C6-C5853A05B3BE}" sibTransId="{023EDDE4-0E24-4A62-AB1F-703AEB990293}"/>
    <dgm:cxn modelId="{70B59C70-6F9E-41BA-A109-FDCA2F1D9E30}" type="presOf" srcId="{35DF4C5F-B15C-4783-8A07-EEC7210AB4EB}" destId="{17BCF422-37D6-4D6B-9642-0649B9A405E9}" srcOrd="0" destOrd="0" presId="urn:microsoft.com/office/officeart/2005/8/layout/hierarchy6"/>
    <dgm:cxn modelId="{5418B410-7A2E-43EB-AFAE-434BBC320243}" type="presOf" srcId="{B903F09B-EF62-4ECB-84C6-C5853A05B3BE}" destId="{C4D31E4C-C733-4D1D-A90D-38101A24E615}" srcOrd="0" destOrd="0" presId="urn:microsoft.com/office/officeart/2005/8/layout/hierarchy6"/>
    <dgm:cxn modelId="{55D84508-641B-4B3B-B569-E4D1D25088D3}" type="presOf" srcId="{4488F34E-0BBA-4C78-A158-DF62925E6E75}" destId="{A4C5D705-0142-43D4-B398-A7D2B4DCC67A}" srcOrd="0" destOrd="0" presId="urn:microsoft.com/office/officeart/2005/8/layout/hierarchy6"/>
    <dgm:cxn modelId="{7452716D-01BF-4AD8-B9F4-6A531D3B1953}" type="presOf" srcId="{FCF89C45-5FAE-4E65-841F-5480EB3882BE}" destId="{84ABA359-D5BF-4461-A5C5-E92E2741FC69}" srcOrd="0" destOrd="0" presId="urn:microsoft.com/office/officeart/2005/8/layout/hierarchy6"/>
    <dgm:cxn modelId="{9D918A78-175C-4FF7-8657-E0099126BBE8}" srcId="{2F3648F2-560C-4F3F-B863-0861171A00A4}" destId="{DC2B204E-56B4-404C-ABEC-6D799F0513C0}" srcOrd="2" destOrd="0" parTransId="{62D1551F-DACE-45EC-AF55-0A71584387E5}" sibTransId="{42A9219E-CDEA-4B21-9A38-4EE6C8F9DC93}"/>
    <dgm:cxn modelId="{E1C5ADC6-C3A3-436A-B619-877AF347F0CC}" type="presOf" srcId="{48A4F603-21E2-4F86-9954-3606D3B476AC}" destId="{AB5299D9-364A-444B-A96E-990DEA02870D}" srcOrd="0" destOrd="0" presId="urn:microsoft.com/office/officeart/2005/8/layout/hierarchy6"/>
    <dgm:cxn modelId="{D6DC0FB0-28CB-4FF4-BD17-A023882937E8}" type="presOf" srcId="{FE248732-A738-4D0A-8205-DB7B7F8DB7B4}" destId="{64527C4D-5B48-4981-9F54-3965F911AD55}" srcOrd="0" destOrd="0" presId="urn:microsoft.com/office/officeart/2005/8/layout/hierarchy6"/>
    <dgm:cxn modelId="{4F0A9064-F081-4D0A-950B-215559F60154}" srcId="{2F3648F2-560C-4F3F-B863-0861171A00A4}" destId="{CD11D99A-240F-46AD-899A-14198E4FCB1F}" srcOrd="0" destOrd="0" parTransId="{BFBD28AA-A507-463C-A163-00F0F2B421B5}" sibTransId="{5E550AA8-2F80-4135-8798-C8B73BC4B3CC}"/>
    <dgm:cxn modelId="{7A1C9F24-C653-48F4-8452-344F9B605E6D}" srcId="{78AD425D-BAF2-4940-A58A-5EDDAD4B9009}" destId="{9911EDFE-F322-4B02-AF4E-2D119FB2A8C0}" srcOrd="1" destOrd="0" parTransId="{1B75DB9B-35BF-4433-A246-866C2F19D84C}" sibTransId="{65C2B48E-8465-400D-B9FE-212BA3DF16F4}"/>
    <dgm:cxn modelId="{31A2F708-3417-422A-A76F-4BFFBAD6D2F0}" type="presOf" srcId="{A0A1C4EC-603F-4A1D-9692-FB5C5006D447}" destId="{F8E01F7C-6864-4A76-8DBB-07EEB7C445AE}" srcOrd="0" destOrd="0" presId="urn:microsoft.com/office/officeart/2005/8/layout/hierarchy6"/>
    <dgm:cxn modelId="{5C94187B-C6F9-4672-8579-900CD617CE12}" srcId="{78AD425D-BAF2-4940-A58A-5EDDAD4B9009}" destId="{F4ADCF5C-F845-40DB-BABD-CF2BF1AF0D47}" srcOrd="0" destOrd="0" parTransId="{8D6E9C47-FF39-47E3-A4A6-725D15DF0A03}" sibTransId="{A0EF142D-6E3F-42C1-8501-6B5223E4B94B}"/>
    <dgm:cxn modelId="{F0178815-4F96-435C-848E-C0DA7B49AC81}" type="presOf" srcId="{F4ADCF5C-F845-40DB-BABD-CF2BF1AF0D47}" destId="{EF89DB72-9D86-4A01-A55C-04AB35F12BB6}" srcOrd="0" destOrd="0" presId="urn:microsoft.com/office/officeart/2005/8/layout/hierarchy6"/>
    <dgm:cxn modelId="{1C9C159A-87D8-4C51-94CD-083D38AD747F}" type="presOf" srcId="{2B6298F8-00B2-4E7E-BA2D-51D1C93F5A88}" destId="{49FA0613-2F48-480C-BEF9-808688CF1A90}" srcOrd="0" destOrd="0" presId="urn:microsoft.com/office/officeart/2005/8/layout/hierarchy6"/>
    <dgm:cxn modelId="{BB6A7180-48AF-469F-B1B1-06462EC44872}" srcId="{03F06CD5-92FE-4DAC-8328-C4CB7737F9D1}" destId="{4FEE0943-381E-4221-AD39-5349F92CB8AA}" srcOrd="1" destOrd="0" parTransId="{A0A1C4EC-603F-4A1D-9692-FB5C5006D447}" sibTransId="{C1D8BF1C-8F19-48A3-A9CE-85CE0580C326}"/>
    <dgm:cxn modelId="{6E4A83E9-4B68-4389-B656-739DD2C28FAD}" type="presOf" srcId="{9C6E0D90-E543-4B79-9E08-59BBE97634B7}" destId="{C619D49D-2F7C-4A3C-B412-E59BE2066BAA}" srcOrd="0" destOrd="0" presId="urn:microsoft.com/office/officeart/2005/8/layout/hierarchy6"/>
    <dgm:cxn modelId="{0BF1A4CB-9243-4FCE-BA29-1C5A9751BCF0}" type="presOf" srcId="{54AB3720-8162-4EBA-B0A0-3969EB0C1827}" destId="{8D989B23-8F64-4CF1-AB67-92E79570F60B}" srcOrd="0" destOrd="0" presId="urn:microsoft.com/office/officeart/2005/8/layout/hierarchy6"/>
    <dgm:cxn modelId="{CAB9C1E0-899D-49E3-B1C9-81E739F12F03}" type="presOf" srcId="{982C4F38-EACA-409D-8FF6-FFC0DC8F771B}" destId="{804C379A-7740-4597-BB17-D71241874F41}" srcOrd="0" destOrd="0" presId="urn:microsoft.com/office/officeart/2005/8/layout/hierarchy6"/>
    <dgm:cxn modelId="{FC9F6B27-9379-4099-8CB1-BFA4C53A64A0}" srcId="{92B33F1F-A850-4D59-8524-EBA677E511D4}" destId="{1910C68D-B9AF-43DE-9A9B-64BE4ADEACE7}" srcOrd="2" destOrd="0" parTransId="{6C03A255-7BB0-4175-A915-279FA738048C}" sibTransId="{1D3C4F31-B942-40A4-87E7-A77144CA3062}"/>
    <dgm:cxn modelId="{75A72ADE-A488-426D-8414-FC16855281DC}" type="presOf" srcId="{F7F24067-EAA6-4BA7-A2AF-40892F1D93FB}" destId="{1E0D2C76-CE7B-409E-BF75-303F1143765B}" srcOrd="0" destOrd="0" presId="urn:microsoft.com/office/officeart/2005/8/layout/hierarchy6"/>
    <dgm:cxn modelId="{1FBFF942-4C3F-4381-83F2-367FE6879D6E}" type="presOf" srcId="{6B25229B-7E6A-4899-83FC-44650C7A2042}" destId="{3C81ED55-C80F-46CA-909F-1B1EB3E11703}" srcOrd="0" destOrd="0" presId="urn:microsoft.com/office/officeart/2005/8/layout/hierarchy6"/>
    <dgm:cxn modelId="{3295FD7A-FFCE-4F9B-8C07-DD9D1DBBBEB5}" srcId="{016C178E-35A5-4475-B858-D6A9263BD114}" destId="{54AB3720-8162-4EBA-B0A0-3969EB0C1827}" srcOrd="1" destOrd="0" parTransId="{F7F24067-EAA6-4BA7-A2AF-40892F1D93FB}" sibTransId="{2CFA8380-7DA3-4670-B402-2030F74190C6}"/>
    <dgm:cxn modelId="{5E588EC4-10E1-490E-83D3-6BB07FBA752A}" srcId="{2F3648F2-560C-4F3F-B863-0861171A00A4}" destId="{2B6298F8-00B2-4E7E-BA2D-51D1C93F5A88}" srcOrd="7" destOrd="0" parTransId="{6FF11033-C45B-493F-8838-1802BC37DE32}" sibTransId="{20C85699-93A5-4C7B-9137-8F05EB57E143}"/>
    <dgm:cxn modelId="{C503E2F9-5C3E-4DD9-A0A7-52FD7285ADDF}" srcId="{03F06CD5-92FE-4DAC-8328-C4CB7737F9D1}" destId="{9C6E0D90-E543-4B79-9E08-59BBE97634B7}" srcOrd="0" destOrd="0" parTransId="{35DF4C5F-B15C-4783-8A07-EEC7210AB4EB}" sibTransId="{1D51DD7D-4944-4DA5-B8AC-83D76CC5CE56}"/>
    <dgm:cxn modelId="{41F810BB-466B-4A9D-AB31-5701B59E3024}" type="presOf" srcId="{6FF11033-C45B-493F-8838-1802BC37DE32}" destId="{12814E32-2A46-4FAE-A322-03D0B124A3D9}" srcOrd="0" destOrd="0" presId="urn:microsoft.com/office/officeart/2005/8/layout/hierarchy6"/>
    <dgm:cxn modelId="{C40418DB-5C91-48B2-BE64-95A335EDB6BC}" type="presOf" srcId="{497583B2-FE52-48CF-AE02-AD669170E9C1}" destId="{27317EB8-F236-4991-BD6B-EB8620955F05}" srcOrd="0" destOrd="0" presId="urn:microsoft.com/office/officeart/2005/8/layout/hierarchy6"/>
    <dgm:cxn modelId="{A4471AB6-ED86-484A-8DEF-5BA22D5DCF25}" type="presOf" srcId="{8C9CE0E4-2A85-4DA4-81FE-FCA39A56B4CC}" destId="{1B4B6C07-EC06-41F4-9FC8-90495487DD54}" srcOrd="0" destOrd="0" presId="urn:microsoft.com/office/officeart/2005/8/layout/hierarchy6"/>
    <dgm:cxn modelId="{7F2C4B48-71E2-4EA5-8B19-52E15F3FA4DE}" srcId="{DC2B204E-56B4-404C-ABEC-6D799F0513C0}" destId="{78AD425D-BAF2-4940-A58A-5EDDAD4B9009}" srcOrd="2" destOrd="0" parTransId="{497583B2-FE52-48CF-AE02-AD669170E9C1}" sibTransId="{5A8554AD-3432-48D4-BFEF-51CCCD179396}"/>
    <dgm:cxn modelId="{9D315ECE-9198-4B72-A0BF-182FD635C4EC}" type="presOf" srcId="{96103F1C-F651-43C4-84FF-CF9F6F0140EB}" destId="{99501BC3-DA02-4822-B935-330C2F7F576C}" srcOrd="0" destOrd="0" presId="urn:microsoft.com/office/officeart/2005/8/layout/hierarchy6"/>
    <dgm:cxn modelId="{7EEBF2D7-4E02-448D-AEE0-0DF70DC88DDD}" type="presOf" srcId="{9AB0FA4E-D2C3-4186-BCF2-2F5C8C857639}" destId="{43422B38-8E88-4268-B04C-631594ACD458}" srcOrd="0" destOrd="0" presId="urn:microsoft.com/office/officeart/2005/8/layout/hierarchy6"/>
    <dgm:cxn modelId="{CEDEA65A-7963-42E0-8F32-4D2240DFA932}" type="presOf" srcId="{BC757677-C2FA-4E82-8D55-EDF022253A81}" destId="{867CEF8C-0BDF-408C-BFA8-210095306F38}" srcOrd="0" destOrd="0" presId="urn:microsoft.com/office/officeart/2005/8/layout/hierarchy6"/>
    <dgm:cxn modelId="{20441E2B-2037-4726-9EC2-B8551018BB05}" srcId="{2F3648F2-560C-4F3F-B863-0861171A00A4}" destId="{016C178E-35A5-4475-B858-D6A9263BD114}" srcOrd="1" destOrd="0" parTransId="{96103F1C-F651-43C4-84FF-CF9F6F0140EB}" sibTransId="{646F6FCA-E44E-4FA4-AD2C-57C06A9C3A3A}"/>
    <dgm:cxn modelId="{67C40ABD-25A1-4FDD-9BB2-8253BEB42146}" type="presOf" srcId="{42DACC80-FCF3-4EA0-80A3-051FB3B3DAE2}" destId="{598D8DFE-7A5C-4EFD-AD79-426E5FD4A81E}" srcOrd="0" destOrd="0" presId="urn:microsoft.com/office/officeart/2005/8/layout/hierarchy6"/>
    <dgm:cxn modelId="{84CD0EB4-70B7-4590-83B5-506F77ECE8DB}" srcId="{2F3648F2-560C-4F3F-B863-0861171A00A4}" destId="{440CFDC5-A419-4A49-A076-2954FDF18286}" srcOrd="4" destOrd="0" parTransId="{98E1EFDE-8A0A-4C9A-9FE9-59700E3ADE23}" sibTransId="{7ED30D31-71E9-4C31-BE70-BAEFD829D646}"/>
    <dgm:cxn modelId="{4535FA0D-85B0-49BD-A541-0B38995D0019}" srcId="{2F3648F2-560C-4F3F-B863-0861171A00A4}" destId="{F8D2DBE4-691D-44BC-BCD1-FC87066F5E1D}" srcOrd="5" destOrd="0" parTransId="{41DFD67B-10E2-4A75-BA02-A120D551530B}" sibTransId="{358B28D2-A849-48CC-806D-AAF26F204EE3}"/>
    <dgm:cxn modelId="{8EE578EB-0997-4844-A6DD-1058E5E7DCCD}" type="presOf" srcId="{C8328707-F304-430F-BCA7-37B3076F439B}" destId="{98C9A9BB-99DB-4C0A-AA26-A718B5D6C0EE}" srcOrd="0" destOrd="0" presId="urn:microsoft.com/office/officeart/2005/8/layout/hierarchy6"/>
    <dgm:cxn modelId="{E2799E9F-3A9F-4864-993F-930682439938}" srcId="{03F06CD5-92FE-4DAC-8328-C4CB7737F9D1}" destId="{9AB0FA4E-D2C3-4186-BCF2-2F5C8C857639}" srcOrd="3" destOrd="0" parTransId="{8C9CE0E4-2A85-4DA4-81FE-FCA39A56B4CC}" sibTransId="{237E9555-3065-4D3D-B45B-2F1B8A967525}"/>
    <dgm:cxn modelId="{795D7F72-6F99-4B45-8187-F4FAFD8B967C}" srcId="{2F3648F2-560C-4F3F-B863-0861171A00A4}" destId="{9217682E-729A-46E1-9C4F-EDEF196ED188}" srcOrd="6" destOrd="0" parTransId="{BFE29DB4-3469-49C5-859E-A04481137A63}" sibTransId="{F02F9DC6-225A-4A6F-B4CF-B263CFA3399B}"/>
    <dgm:cxn modelId="{135EB749-FB96-4BE8-96CA-DC4A36748C7E}" type="presOf" srcId="{BFE29DB4-3469-49C5-859E-A04481137A63}" destId="{44BCD8A7-D136-43B1-9451-28DFE51B56CE}" srcOrd="0" destOrd="0" presId="urn:microsoft.com/office/officeart/2005/8/layout/hierarchy6"/>
    <dgm:cxn modelId="{3B2EB9EA-978D-4D79-9988-78B5DCE3B0E3}" srcId="{016C178E-35A5-4475-B858-D6A9263BD114}" destId="{8BAF3DC6-8890-4957-81D5-E75DEA9882B0}" srcOrd="0" destOrd="0" parTransId="{FCF89C45-5FAE-4E65-841F-5480EB3882BE}" sibTransId="{BF4CDEB7-264E-4920-AB25-8C30EEFDD740}"/>
    <dgm:cxn modelId="{B68D7A4B-CDB5-488A-BE4E-747643A568AD}" type="presOf" srcId="{3F7755B9-3E02-4B8B-82DE-6490F4C21EE8}" destId="{44EAC2D9-890F-45D2-AF9A-A167380A1730}" srcOrd="0" destOrd="0" presId="urn:microsoft.com/office/officeart/2005/8/layout/hierarchy6"/>
    <dgm:cxn modelId="{F312EB94-6B5D-4E1B-A61B-CC71B604AC28}" srcId="{92B33F1F-A850-4D59-8524-EBA677E511D4}" destId="{BC757677-C2FA-4E82-8D55-EDF022253A81}" srcOrd="3" destOrd="0" parTransId="{5A2D632A-8FBF-416A-AD66-E4C67CD599FF}" sibTransId="{C47CAA35-9F96-4518-AF19-907178D46AE2}"/>
    <dgm:cxn modelId="{558FCC81-6E75-4D4F-B1B4-7B5717C0CB65}" type="presOf" srcId="{2F3648F2-560C-4F3F-B863-0861171A00A4}" destId="{0A3836EA-D473-4A4E-B08B-8D23E03F1307}" srcOrd="0" destOrd="0" presId="urn:microsoft.com/office/officeart/2005/8/layout/hierarchy6"/>
    <dgm:cxn modelId="{82780A05-C69E-411B-8653-984AF0E12E3A}" type="presOf" srcId="{9911EDFE-F322-4B02-AF4E-2D119FB2A8C0}" destId="{D7BA39B6-3416-4151-BDA3-8A50D80DC9DD}" srcOrd="0" destOrd="0" presId="urn:microsoft.com/office/officeart/2005/8/layout/hierarchy6"/>
    <dgm:cxn modelId="{735513DE-D7E2-4CA1-B79B-01BF7EF392C5}" type="presOf" srcId="{EF211197-E8E4-44A8-A235-B8E70A0A1768}" destId="{BA3BD732-AA68-4055-82CA-79E95B62A5A1}" srcOrd="0" destOrd="0" presId="urn:microsoft.com/office/officeart/2005/8/layout/hierarchy6"/>
    <dgm:cxn modelId="{46EC62B1-59AA-4CD8-A135-9854D9B6E25E}" type="presOf" srcId="{78AD425D-BAF2-4940-A58A-5EDDAD4B9009}" destId="{4FE42B40-A6D8-4F7D-95DA-740551793E2B}" srcOrd="0" destOrd="0" presId="urn:microsoft.com/office/officeart/2005/8/layout/hierarchy6"/>
    <dgm:cxn modelId="{6B4B54B2-B857-4B5C-968F-A9E79756702A}" type="presOf" srcId="{7FDCBE69-E5BE-4F1A-B416-1492153DE644}" destId="{A8A574CA-DC1F-429F-BD11-A42E73825BD2}" srcOrd="0" destOrd="0" presId="urn:microsoft.com/office/officeart/2005/8/layout/hierarchy6"/>
    <dgm:cxn modelId="{08F06BEC-6A8D-4E3F-AC43-2B21787521EE}" type="presOf" srcId="{F4236BAB-992E-4BAA-9162-BCF4C9DACE03}" destId="{91E0FB83-6CBC-4CDC-8090-EE79FB48B2F4}" srcOrd="0" destOrd="0" presId="urn:microsoft.com/office/officeart/2005/8/layout/hierarchy6"/>
    <dgm:cxn modelId="{11ACB9C7-E1B7-48AD-893B-30BE16AA06B7}" type="presOf" srcId="{016C178E-35A5-4475-B858-D6A9263BD114}" destId="{529983EA-3CDA-4B96-828E-2184919C3F68}" srcOrd="0" destOrd="0" presId="urn:microsoft.com/office/officeart/2005/8/layout/hierarchy6"/>
    <dgm:cxn modelId="{B5A4A0D7-6582-4A68-A824-68DAF3E2D86A}" type="presOf" srcId="{98E1EFDE-8A0A-4C9A-9FE9-59700E3ADE23}" destId="{FCE3F25F-319D-44F9-9EFD-A2FAD4089698}" srcOrd="0" destOrd="0" presId="urn:microsoft.com/office/officeart/2005/8/layout/hierarchy6"/>
    <dgm:cxn modelId="{9E485104-28B6-4FB3-A401-D8C8AE600973}" type="presOf" srcId="{BFBD28AA-A507-463C-A163-00F0F2B421B5}" destId="{24A6B915-D733-4578-90B1-1695A6644B65}" srcOrd="0" destOrd="0" presId="urn:microsoft.com/office/officeart/2005/8/layout/hierarchy6"/>
    <dgm:cxn modelId="{DAE9754D-0A62-4471-ADC2-35AD67047E3F}" srcId="{016C178E-35A5-4475-B858-D6A9263BD114}" destId="{A3A36EE5-11C9-4E1A-BE87-F57DFCECB4A1}" srcOrd="4" destOrd="0" parTransId="{7FDCBE69-E5BE-4F1A-B416-1492153DE644}" sibTransId="{F726BBDA-EB8A-4B65-9DBF-70D061F917D5}"/>
    <dgm:cxn modelId="{D05221E8-5CDD-4141-8318-8F9057C91F22}" type="presOf" srcId="{4FEE0943-381E-4221-AD39-5349F92CB8AA}" destId="{346C93FA-F63F-45B9-803E-C47822E0ECC7}" srcOrd="0" destOrd="0" presId="urn:microsoft.com/office/officeart/2005/8/layout/hierarchy6"/>
    <dgm:cxn modelId="{E4CBDC95-043C-4E49-92A4-0AF0CCCAA3C5}" type="presOf" srcId="{6C03A255-7BB0-4175-A915-279FA738048C}" destId="{9FD162F6-E134-4F7E-851D-9C2C8CBB47A8}" srcOrd="0" destOrd="0" presId="urn:microsoft.com/office/officeart/2005/8/layout/hierarchy6"/>
    <dgm:cxn modelId="{DF8F4A28-9D38-4115-84B2-997E8AEE528A}" type="presOf" srcId="{62D1551F-DACE-45EC-AF55-0A71584387E5}" destId="{1FC12914-81A3-4B9D-958F-D428C01FEFF3}" srcOrd="0" destOrd="0" presId="urn:microsoft.com/office/officeart/2005/8/layout/hierarchy6"/>
    <dgm:cxn modelId="{A18EC0E8-93A9-4F4D-8D4B-2A1566AD0BB2}" type="presOf" srcId="{DC2B204E-56B4-404C-ABEC-6D799F0513C0}" destId="{3B15099C-9720-4DE1-B645-D4D38C3353D2}" srcOrd="0" destOrd="0" presId="urn:microsoft.com/office/officeart/2005/8/layout/hierarchy6"/>
    <dgm:cxn modelId="{C3F02840-ACE5-44BC-ACD1-D760CB7B9C67}" srcId="{03F06CD5-92FE-4DAC-8328-C4CB7737F9D1}" destId="{F7C7BFF5-BB30-4452-B1D5-2B880FF80C60}" srcOrd="2" destOrd="0" parTransId="{C8328707-F304-430F-BCA7-37B3076F439B}" sibTransId="{062F3E5B-75B5-4406-9ED9-9436B658D724}"/>
    <dgm:cxn modelId="{B42D2331-5C5A-4199-83F0-E248374BD720}" type="presOf" srcId="{41DFD67B-10E2-4A75-BA02-A120D551530B}" destId="{7B9144A5-43F5-4BB7-9876-593E69F8CD4A}" srcOrd="0" destOrd="0" presId="urn:microsoft.com/office/officeart/2005/8/layout/hierarchy6"/>
    <dgm:cxn modelId="{436CEE3C-ED98-460A-A2E2-250AD2253A7B}" type="presOf" srcId="{1910C68D-B9AF-43DE-9A9B-64BE4ADEACE7}" destId="{8D773BE4-CC62-45F8-A6EC-12453D811E6B}" srcOrd="0" destOrd="0" presId="urn:microsoft.com/office/officeart/2005/8/layout/hierarchy6"/>
    <dgm:cxn modelId="{B8993337-16D1-4DBE-A5D7-18245617C7FD}" type="presOf" srcId="{F7C7BFF5-BB30-4452-B1D5-2B880FF80C60}" destId="{278A8B5D-A1C9-47C2-9EB8-222EBE93F00B}" srcOrd="0" destOrd="0" presId="urn:microsoft.com/office/officeart/2005/8/layout/hierarchy6"/>
    <dgm:cxn modelId="{92F23B2A-6567-480B-A21A-B689F09CF14E}" type="presOf" srcId="{1B75DB9B-35BF-4433-A246-866C2F19D84C}" destId="{0CAA3385-E482-4293-A1AB-83E5F5995BF8}" srcOrd="0" destOrd="0" presId="urn:microsoft.com/office/officeart/2005/8/layout/hierarchy6"/>
    <dgm:cxn modelId="{097E7338-67F2-493B-AD82-611FE8191486}" srcId="{016C178E-35A5-4475-B858-D6A9263BD114}" destId="{42DACC80-FCF3-4EA0-80A3-051FB3B3DAE2}" srcOrd="3" destOrd="0" parTransId="{3F7755B9-3E02-4B8B-82DE-6490F4C21EE8}" sibTransId="{49628E4C-3C38-45F7-9C61-3B51622D93AD}"/>
    <dgm:cxn modelId="{8B4ECFB3-BAB8-489C-B5CA-EAF8D31B0CB1}" type="presOf" srcId="{00E5D77B-11C4-468D-ADEA-B1F18244A728}" destId="{831B60D3-80D0-43C3-B322-C904510A43B8}" srcOrd="0" destOrd="0" presId="urn:microsoft.com/office/officeart/2005/8/layout/hierarchy6"/>
    <dgm:cxn modelId="{B14082E5-21FC-493F-94EB-354CFA14D485}" type="presOf" srcId="{F2375787-20B8-493F-A496-25692DCCAEDE}" destId="{3E0054AC-3627-4DA9-8B3A-A19296DD3766}" srcOrd="0" destOrd="0" presId="urn:microsoft.com/office/officeart/2005/8/layout/hierarchy6"/>
    <dgm:cxn modelId="{54938D3C-CA10-48D3-BF4E-357232D13BCA}" type="presOf" srcId="{F8D2DBE4-691D-44BC-BCD1-FC87066F5E1D}" destId="{6F1BB124-721A-424D-BCC4-FCA8891CED5A}" srcOrd="0" destOrd="0" presId="urn:microsoft.com/office/officeart/2005/8/layout/hierarchy6"/>
    <dgm:cxn modelId="{129480EE-68EA-4165-96B3-84A961F7D06A}" srcId="{4488F34E-0BBA-4C78-A158-DF62925E6E75}" destId="{2F3648F2-560C-4F3F-B863-0861171A00A4}" srcOrd="0" destOrd="0" parTransId="{2BC328E2-8C44-4529-98C3-9C26DD4B1020}" sibTransId="{75D54528-C326-4BD8-B4D3-BAD59F1BD43C}"/>
    <dgm:cxn modelId="{B702817F-FCE3-4150-8FDD-64DA774227CB}" type="presOf" srcId="{440CFDC5-A419-4A49-A076-2954FDF18286}" destId="{7E20AF94-7ED2-478F-8AF6-41A1AC6F766B}" srcOrd="0" destOrd="0" presId="urn:microsoft.com/office/officeart/2005/8/layout/hierarchy6"/>
    <dgm:cxn modelId="{00866A31-837A-4BAC-89D4-9287386D23E4}" srcId="{92B33F1F-A850-4D59-8524-EBA677E511D4}" destId="{00E5D77B-11C4-468D-ADEA-B1F18244A728}" srcOrd="0" destOrd="0" parTransId="{48A4F603-21E2-4F86-9954-3606D3B476AC}" sibTransId="{B65CB867-39F2-492A-8D03-47FA03F45AF7}"/>
    <dgm:cxn modelId="{6968FA96-8529-43EC-B909-5D619A709C9E}" srcId="{2F3648F2-560C-4F3F-B863-0861171A00A4}" destId="{F3F881DF-0756-4BB3-96A4-63C297F58F23}" srcOrd="3" destOrd="0" parTransId="{F2375787-20B8-493F-A496-25692DCCAEDE}" sibTransId="{3C52CC0E-F05C-416F-AA25-1A0F57E91C4A}"/>
    <dgm:cxn modelId="{93FFBF14-7850-4820-A4BB-E6EE6F14C006}" type="presOf" srcId="{C0B593EB-C4F7-4A5F-809A-CD45958A202F}" destId="{F794E468-173F-4A1B-B14B-860203EBA7CC}" srcOrd="0" destOrd="0" presId="urn:microsoft.com/office/officeart/2005/8/layout/hierarchy6"/>
    <dgm:cxn modelId="{6BF7F7C6-D2F4-4031-9475-94B004E20A77}" srcId="{DC2B204E-56B4-404C-ABEC-6D799F0513C0}" destId="{03F06CD5-92FE-4DAC-8328-C4CB7737F9D1}" srcOrd="0" destOrd="0" parTransId="{F4236BAB-992E-4BAA-9162-BCF4C9DACE03}" sibTransId="{E6EB166D-6162-4BA6-B904-A5BD5331BC5C}"/>
    <dgm:cxn modelId="{5CA6EBB7-88C4-4F32-BECB-D61C9F91509D}" srcId="{DC2B204E-56B4-404C-ABEC-6D799F0513C0}" destId="{92B33F1F-A850-4D59-8524-EBA677E511D4}" srcOrd="1" destOrd="0" parTransId="{FE248732-A738-4D0A-8205-DB7B7F8DB7B4}" sibTransId="{642EDE0F-3CF3-489C-BCA1-918C70E045C6}"/>
    <dgm:cxn modelId="{44572019-13ED-497D-B0F4-FC31642D8FE2}" type="presOf" srcId="{9217682E-729A-46E1-9C4F-EDEF196ED188}" destId="{2A654FB5-768E-4929-B3C5-0ECA9320A03B}" srcOrd="0" destOrd="0" presId="urn:microsoft.com/office/officeart/2005/8/layout/hierarchy6"/>
    <dgm:cxn modelId="{EBE67A3A-F226-428A-9366-1663884DD21C}" type="presOf" srcId="{3B97B7D9-39D7-4EAE-9EFB-70C69B45D92F}" destId="{0BC5B5CC-5561-4E97-BB4A-90C6D4BF2021}" srcOrd="0" destOrd="0" presId="urn:microsoft.com/office/officeart/2005/8/layout/hierarchy6"/>
    <dgm:cxn modelId="{F19360B9-6777-4B58-8230-3F3C3A7616C0}" type="presOf" srcId="{8D6E9C47-FF39-47E3-A4A6-725D15DF0A03}" destId="{0FA85190-5006-4333-8FA7-0F06EBC865A3}" srcOrd="0" destOrd="0" presId="urn:microsoft.com/office/officeart/2005/8/layout/hierarchy6"/>
    <dgm:cxn modelId="{5BB21697-A16C-474D-B7D5-6FB66FB3F0B1}" type="presOf" srcId="{5A2D632A-8FBF-416A-AD66-E4C67CD599FF}" destId="{F5F5ADE8-B65B-40B0-BC8C-B2D7C64B0871}" srcOrd="0" destOrd="0" presId="urn:microsoft.com/office/officeart/2005/8/layout/hierarchy6"/>
    <dgm:cxn modelId="{9D3E6546-7368-4A97-A160-67E23E3C562F}" type="presOf" srcId="{F3F881DF-0756-4BB3-96A4-63C297F58F23}" destId="{942D6117-ED2B-425A-966A-A52D1D478802}" srcOrd="0" destOrd="0" presId="urn:microsoft.com/office/officeart/2005/8/layout/hierarchy6"/>
    <dgm:cxn modelId="{6CA0FCE7-4D7B-42D5-9D69-5D6B7D571CC5}" type="presOf" srcId="{63EF3EBF-4BA7-4018-A1C2-4931FD4E8458}" destId="{A69CC25C-CADE-4AD1-901E-6D6C39250045}" srcOrd="0" destOrd="0" presId="urn:microsoft.com/office/officeart/2005/8/layout/hierarchy6"/>
    <dgm:cxn modelId="{0FFAA357-798F-410F-AE03-0E4A3D6427FB}" type="presOf" srcId="{92B33F1F-A850-4D59-8524-EBA677E511D4}" destId="{BC8E540E-EF3B-4F35-A70B-BF95488ED02B}" srcOrd="0" destOrd="0" presId="urn:microsoft.com/office/officeart/2005/8/layout/hierarchy6"/>
    <dgm:cxn modelId="{4B49A59C-FD8A-4624-A484-65F89FC0C7BF}" type="presOf" srcId="{8BAF3DC6-8890-4957-81D5-E75DEA9882B0}" destId="{EA450A20-9576-4AB4-8058-6E5AC079CC21}" srcOrd="0" destOrd="0" presId="urn:microsoft.com/office/officeart/2005/8/layout/hierarchy6"/>
    <dgm:cxn modelId="{B66D67BE-1F99-4C8B-9325-65B93C1C8A75}" type="presOf" srcId="{0095431E-541E-4A9E-82FF-3449DCA5E12B}" destId="{161350FB-7149-4669-944B-38EC25D2968A}" srcOrd="0" destOrd="0" presId="urn:microsoft.com/office/officeart/2005/8/layout/hierarchy6"/>
    <dgm:cxn modelId="{38A8403E-9683-42FE-9945-33DA078FB303}" type="presOf" srcId="{03F06CD5-92FE-4DAC-8328-C4CB7737F9D1}" destId="{D7B771A5-7737-462C-98DF-92C0AEE0D1E6}" srcOrd="0" destOrd="0" presId="urn:microsoft.com/office/officeart/2005/8/layout/hierarchy6"/>
    <dgm:cxn modelId="{EB334B1F-C825-4799-AA19-694E3AA413CC}" type="presParOf" srcId="{A4C5D705-0142-43D4-B398-A7D2B4DCC67A}" destId="{EAEA4135-9759-42FF-9E16-84E82C14CBCD}" srcOrd="0" destOrd="0" presId="urn:microsoft.com/office/officeart/2005/8/layout/hierarchy6"/>
    <dgm:cxn modelId="{305B0845-20F3-4C58-8ED0-EDF372B1C7B6}" type="presParOf" srcId="{EAEA4135-9759-42FF-9E16-84E82C14CBCD}" destId="{477C9394-9D7A-4235-AF49-B9E4FA6B1EFD}" srcOrd="0" destOrd="0" presId="urn:microsoft.com/office/officeart/2005/8/layout/hierarchy6"/>
    <dgm:cxn modelId="{C8A6CABF-A89B-4597-B252-D9FA560E1D40}" type="presParOf" srcId="{477C9394-9D7A-4235-AF49-B9E4FA6B1EFD}" destId="{9DD24FBC-F5AB-4D91-9661-56423AD6D438}" srcOrd="0" destOrd="0" presId="urn:microsoft.com/office/officeart/2005/8/layout/hierarchy6"/>
    <dgm:cxn modelId="{4A36B6D8-C433-4206-AE77-D3D8BD67CAE6}" type="presParOf" srcId="{9DD24FBC-F5AB-4D91-9661-56423AD6D438}" destId="{0A3836EA-D473-4A4E-B08B-8D23E03F1307}" srcOrd="0" destOrd="0" presId="urn:microsoft.com/office/officeart/2005/8/layout/hierarchy6"/>
    <dgm:cxn modelId="{4CEF45C7-432D-43F3-A368-A8C81607B327}" type="presParOf" srcId="{9DD24FBC-F5AB-4D91-9661-56423AD6D438}" destId="{A10926E3-A656-4073-A15D-8AA1F8999ABB}" srcOrd="1" destOrd="0" presId="urn:microsoft.com/office/officeart/2005/8/layout/hierarchy6"/>
    <dgm:cxn modelId="{C9919093-FA6E-424B-9EF8-BF9B6D145CE3}" type="presParOf" srcId="{A10926E3-A656-4073-A15D-8AA1F8999ABB}" destId="{24A6B915-D733-4578-90B1-1695A6644B65}" srcOrd="0" destOrd="0" presId="urn:microsoft.com/office/officeart/2005/8/layout/hierarchy6"/>
    <dgm:cxn modelId="{51B44552-B421-4744-8CF8-E9CFD320F5FF}" type="presParOf" srcId="{A10926E3-A656-4073-A15D-8AA1F8999ABB}" destId="{EB70D2F2-E59D-4343-8064-11E587FCB15F}" srcOrd="1" destOrd="0" presId="urn:microsoft.com/office/officeart/2005/8/layout/hierarchy6"/>
    <dgm:cxn modelId="{3FB8E875-7FBE-4050-9F5A-BEC7A7F6EB28}" type="presParOf" srcId="{EB70D2F2-E59D-4343-8064-11E587FCB15F}" destId="{521575AF-2DFE-4CAC-8DBB-8315D51789D6}" srcOrd="0" destOrd="0" presId="urn:microsoft.com/office/officeart/2005/8/layout/hierarchy6"/>
    <dgm:cxn modelId="{C33D0DB5-3FA8-4208-854F-EEBD5E375467}" type="presParOf" srcId="{EB70D2F2-E59D-4343-8064-11E587FCB15F}" destId="{1B0CB498-8CEB-4485-8A0B-91F870AE5760}" srcOrd="1" destOrd="0" presId="urn:microsoft.com/office/officeart/2005/8/layout/hierarchy6"/>
    <dgm:cxn modelId="{2B8B9DA7-3EAC-4D82-84D5-9E380B4AB1B0}" type="presParOf" srcId="{A10926E3-A656-4073-A15D-8AA1F8999ABB}" destId="{99501BC3-DA02-4822-B935-330C2F7F576C}" srcOrd="2" destOrd="0" presId="urn:microsoft.com/office/officeart/2005/8/layout/hierarchy6"/>
    <dgm:cxn modelId="{1A4D91FE-28DF-4887-9F50-CF617B1D6B6C}" type="presParOf" srcId="{A10926E3-A656-4073-A15D-8AA1F8999ABB}" destId="{FBB36DAF-0F3F-4E1E-A8D4-3B49B25ACD22}" srcOrd="3" destOrd="0" presId="urn:microsoft.com/office/officeart/2005/8/layout/hierarchy6"/>
    <dgm:cxn modelId="{3AB5C8A4-FF19-45A3-97B6-408F51B4077D}" type="presParOf" srcId="{FBB36DAF-0F3F-4E1E-A8D4-3B49B25ACD22}" destId="{529983EA-3CDA-4B96-828E-2184919C3F68}" srcOrd="0" destOrd="0" presId="urn:microsoft.com/office/officeart/2005/8/layout/hierarchy6"/>
    <dgm:cxn modelId="{09632055-63B4-4EAB-A148-E8B057E2B3F0}" type="presParOf" srcId="{FBB36DAF-0F3F-4E1E-A8D4-3B49B25ACD22}" destId="{4659A8FE-104F-435F-960F-537A23FC712F}" srcOrd="1" destOrd="0" presId="urn:microsoft.com/office/officeart/2005/8/layout/hierarchy6"/>
    <dgm:cxn modelId="{1141402E-C333-46A4-B38F-6AE0126031B9}" type="presParOf" srcId="{4659A8FE-104F-435F-960F-537A23FC712F}" destId="{84ABA359-D5BF-4461-A5C5-E92E2741FC69}" srcOrd="0" destOrd="0" presId="urn:microsoft.com/office/officeart/2005/8/layout/hierarchy6"/>
    <dgm:cxn modelId="{AE657C98-3B07-4A5C-A418-CE23FD8BA587}" type="presParOf" srcId="{4659A8FE-104F-435F-960F-537A23FC712F}" destId="{598101E1-4A12-49C3-9663-0584AFB34C85}" srcOrd="1" destOrd="0" presId="urn:microsoft.com/office/officeart/2005/8/layout/hierarchy6"/>
    <dgm:cxn modelId="{D216864A-AA56-4C5F-B416-DA1C31D341E9}" type="presParOf" srcId="{598101E1-4A12-49C3-9663-0584AFB34C85}" destId="{EA450A20-9576-4AB4-8058-6E5AC079CC21}" srcOrd="0" destOrd="0" presId="urn:microsoft.com/office/officeart/2005/8/layout/hierarchy6"/>
    <dgm:cxn modelId="{51D2BB1B-0538-4C94-BB7E-2FD06DFB2A46}" type="presParOf" srcId="{598101E1-4A12-49C3-9663-0584AFB34C85}" destId="{BEC68E02-1481-451C-977A-4FCDD40E1FAE}" srcOrd="1" destOrd="0" presId="urn:microsoft.com/office/officeart/2005/8/layout/hierarchy6"/>
    <dgm:cxn modelId="{34499A48-DD3C-45B9-85A4-EA778922F6C3}" type="presParOf" srcId="{4659A8FE-104F-435F-960F-537A23FC712F}" destId="{1E0D2C76-CE7B-409E-BF75-303F1143765B}" srcOrd="2" destOrd="0" presId="urn:microsoft.com/office/officeart/2005/8/layout/hierarchy6"/>
    <dgm:cxn modelId="{0E8BD283-004F-40D4-B361-5029F523A99F}" type="presParOf" srcId="{4659A8FE-104F-435F-960F-537A23FC712F}" destId="{805809D9-4B23-4C2C-BFAA-35E1784FFAC6}" srcOrd="3" destOrd="0" presId="urn:microsoft.com/office/officeart/2005/8/layout/hierarchy6"/>
    <dgm:cxn modelId="{262F6E77-2666-489A-B9D9-A61444EB7ADD}" type="presParOf" srcId="{805809D9-4B23-4C2C-BFAA-35E1784FFAC6}" destId="{8D989B23-8F64-4CF1-AB67-92E79570F60B}" srcOrd="0" destOrd="0" presId="urn:microsoft.com/office/officeart/2005/8/layout/hierarchy6"/>
    <dgm:cxn modelId="{5A7F65BE-646B-46AD-8AA1-3374A860FB4A}" type="presParOf" srcId="{805809D9-4B23-4C2C-BFAA-35E1784FFAC6}" destId="{CD0867F8-E57B-43C7-86B2-0E220E2D930A}" srcOrd="1" destOrd="0" presId="urn:microsoft.com/office/officeart/2005/8/layout/hierarchy6"/>
    <dgm:cxn modelId="{B4E20F89-DA5D-45BA-B9D8-0F7CDF8ADD09}" type="presParOf" srcId="{4659A8FE-104F-435F-960F-537A23FC712F}" destId="{3C81ED55-C80F-46CA-909F-1B1EB3E11703}" srcOrd="4" destOrd="0" presId="urn:microsoft.com/office/officeart/2005/8/layout/hierarchy6"/>
    <dgm:cxn modelId="{5F1317AF-69BB-4A52-8424-FD34757B16D4}" type="presParOf" srcId="{4659A8FE-104F-435F-960F-537A23FC712F}" destId="{24D0C985-75A8-48D3-BFDD-82282986E174}" srcOrd="5" destOrd="0" presId="urn:microsoft.com/office/officeart/2005/8/layout/hierarchy6"/>
    <dgm:cxn modelId="{2565AD63-E962-46CA-8372-FD5D59B2242B}" type="presParOf" srcId="{24D0C985-75A8-48D3-BFDD-82282986E174}" destId="{A69CC25C-CADE-4AD1-901E-6D6C39250045}" srcOrd="0" destOrd="0" presId="urn:microsoft.com/office/officeart/2005/8/layout/hierarchy6"/>
    <dgm:cxn modelId="{C02B57B7-DA62-4C6B-A887-404F622CA773}" type="presParOf" srcId="{24D0C985-75A8-48D3-BFDD-82282986E174}" destId="{CA6C5B05-3E11-48A7-85C5-AA6DD2A5FC9A}" srcOrd="1" destOrd="0" presId="urn:microsoft.com/office/officeart/2005/8/layout/hierarchy6"/>
    <dgm:cxn modelId="{449989CD-D7E2-4475-93BF-DF46F42C9586}" type="presParOf" srcId="{4659A8FE-104F-435F-960F-537A23FC712F}" destId="{44EAC2D9-890F-45D2-AF9A-A167380A1730}" srcOrd="6" destOrd="0" presId="urn:microsoft.com/office/officeart/2005/8/layout/hierarchy6"/>
    <dgm:cxn modelId="{7D90B619-7649-4592-B57C-24FC7C7431A0}" type="presParOf" srcId="{4659A8FE-104F-435F-960F-537A23FC712F}" destId="{026FB184-112D-46F2-BE69-78DF57DE8F5B}" srcOrd="7" destOrd="0" presId="urn:microsoft.com/office/officeart/2005/8/layout/hierarchy6"/>
    <dgm:cxn modelId="{3C51E029-DFAA-4DC3-B9F4-B9527E2BC89F}" type="presParOf" srcId="{026FB184-112D-46F2-BE69-78DF57DE8F5B}" destId="{598D8DFE-7A5C-4EFD-AD79-426E5FD4A81E}" srcOrd="0" destOrd="0" presId="urn:microsoft.com/office/officeart/2005/8/layout/hierarchy6"/>
    <dgm:cxn modelId="{8229BC68-890B-4B51-8288-1DF5833B2789}" type="presParOf" srcId="{026FB184-112D-46F2-BE69-78DF57DE8F5B}" destId="{3BE88710-7D86-472A-AFC2-A1137DFA08FF}" srcOrd="1" destOrd="0" presId="urn:microsoft.com/office/officeart/2005/8/layout/hierarchy6"/>
    <dgm:cxn modelId="{6FC123AF-5BE9-4584-ACBB-0A0C7DA89B10}" type="presParOf" srcId="{4659A8FE-104F-435F-960F-537A23FC712F}" destId="{A8A574CA-DC1F-429F-BD11-A42E73825BD2}" srcOrd="8" destOrd="0" presId="urn:microsoft.com/office/officeart/2005/8/layout/hierarchy6"/>
    <dgm:cxn modelId="{EB0D9705-5828-48C8-8B82-C9B461AD682D}" type="presParOf" srcId="{4659A8FE-104F-435F-960F-537A23FC712F}" destId="{7903307C-90E9-4971-BB68-B993632900E0}" srcOrd="9" destOrd="0" presId="urn:microsoft.com/office/officeart/2005/8/layout/hierarchy6"/>
    <dgm:cxn modelId="{10DEBF9A-5725-43E7-903B-05163220755B}" type="presParOf" srcId="{7903307C-90E9-4971-BB68-B993632900E0}" destId="{A55D00A5-0EE5-4C61-A82B-9267634A2774}" srcOrd="0" destOrd="0" presId="urn:microsoft.com/office/officeart/2005/8/layout/hierarchy6"/>
    <dgm:cxn modelId="{13E87042-0398-4AD3-9D1E-14C54438CAAD}" type="presParOf" srcId="{7903307C-90E9-4971-BB68-B993632900E0}" destId="{DB20C1B7-1A03-4D63-A259-1E618DB0E8A0}" srcOrd="1" destOrd="0" presId="urn:microsoft.com/office/officeart/2005/8/layout/hierarchy6"/>
    <dgm:cxn modelId="{598657EE-1323-451F-856A-1384D5E5B9A6}" type="presParOf" srcId="{A10926E3-A656-4073-A15D-8AA1F8999ABB}" destId="{1FC12914-81A3-4B9D-958F-D428C01FEFF3}" srcOrd="4" destOrd="0" presId="urn:microsoft.com/office/officeart/2005/8/layout/hierarchy6"/>
    <dgm:cxn modelId="{1C1046D9-EC4B-4643-8CD0-C37E10865AA1}" type="presParOf" srcId="{A10926E3-A656-4073-A15D-8AA1F8999ABB}" destId="{4BD47039-02AA-4DAE-95F0-4F39E8B9ADF6}" srcOrd="5" destOrd="0" presId="urn:microsoft.com/office/officeart/2005/8/layout/hierarchy6"/>
    <dgm:cxn modelId="{E0FEFE4F-A14D-4A54-B276-3DF6C0BC0228}" type="presParOf" srcId="{4BD47039-02AA-4DAE-95F0-4F39E8B9ADF6}" destId="{3B15099C-9720-4DE1-B645-D4D38C3353D2}" srcOrd="0" destOrd="0" presId="urn:microsoft.com/office/officeart/2005/8/layout/hierarchy6"/>
    <dgm:cxn modelId="{78851FA7-B84A-4152-AF1B-B3E901EC195C}" type="presParOf" srcId="{4BD47039-02AA-4DAE-95F0-4F39E8B9ADF6}" destId="{B6F4D973-2116-43E5-8EE4-C11246C90753}" srcOrd="1" destOrd="0" presId="urn:microsoft.com/office/officeart/2005/8/layout/hierarchy6"/>
    <dgm:cxn modelId="{1CF3F630-657E-467F-BBEC-391DC6C6310B}" type="presParOf" srcId="{B6F4D973-2116-43E5-8EE4-C11246C90753}" destId="{91E0FB83-6CBC-4CDC-8090-EE79FB48B2F4}" srcOrd="0" destOrd="0" presId="urn:microsoft.com/office/officeart/2005/8/layout/hierarchy6"/>
    <dgm:cxn modelId="{D44F7AB6-0097-4605-A808-C2DDDAA18CD7}" type="presParOf" srcId="{B6F4D973-2116-43E5-8EE4-C11246C90753}" destId="{F067ED6E-39A6-4C61-84CA-CCC62C75EA6A}" srcOrd="1" destOrd="0" presId="urn:microsoft.com/office/officeart/2005/8/layout/hierarchy6"/>
    <dgm:cxn modelId="{17DF5DE0-D9E1-4389-86DB-626ED0EB7A6C}" type="presParOf" srcId="{F067ED6E-39A6-4C61-84CA-CCC62C75EA6A}" destId="{D7B771A5-7737-462C-98DF-92C0AEE0D1E6}" srcOrd="0" destOrd="0" presId="urn:microsoft.com/office/officeart/2005/8/layout/hierarchy6"/>
    <dgm:cxn modelId="{25E84116-11E2-4C2C-92DE-8B706158294E}" type="presParOf" srcId="{F067ED6E-39A6-4C61-84CA-CCC62C75EA6A}" destId="{12D31C1E-347C-478F-9A8A-1DD8A9B58B99}" srcOrd="1" destOrd="0" presId="urn:microsoft.com/office/officeart/2005/8/layout/hierarchy6"/>
    <dgm:cxn modelId="{3CC899C9-70FA-4E41-930E-E681C7159A27}" type="presParOf" srcId="{12D31C1E-347C-478F-9A8A-1DD8A9B58B99}" destId="{17BCF422-37D6-4D6B-9642-0649B9A405E9}" srcOrd="0" destOrd="0" presId="urn:microsoft.com/office/officeart/2005/8/layout/hierarchy6"/>
    <dgm:cxn modelId="{42BF7F0E-725F-494B-8F80-18171A618839}" type="presParOf" srcId="{12D31C1E-347C-478F-9A8A-1DD8A9B58B99}" destId="{A043EF63-66BE-41F3-B7D6-BB1960CBAA39}" srcOrd="1" destOrd="0" presId="urn:microsoft.com/office/officeart/2005/8/layout/hierarchy6"/>
    <dgm:cxn modelId="{262950C8-EA02-4685-BA25-5B360C321481}" type="presParOf" srcId="{A043EF63-66BE-41F3-B7D6-BB1960CBAA39}" destId="{C619D49D-2F7C-4A3C-B412-E59BE2066BAA}" srcOrd="0" destOrd="0" presId="urn:microsoft.com/office/officeart/2005/8/layout/hierarchy6"/>
    <dgm:cxn modelId="{4BDF1585-1C8F-40D6-811C-624EFB458806}" type="presParOf" srcId="{A043EF63-66BE-41F3-B7D6-BB1960CBAA39}" destId="{4B96F90B-338D-4400-B55F-621D9A0C4E48}" srcOrd="1" destOrd="0" presId="urn:microsoft.com/office/officeart/2005/8/layout/hierarchy6"/>
    <dgm:cxn modelId="{890884C9-0E85-4A43-83E7-9E7EB447C1EE}" type="presParOf" srcId="{12D31C1E-347C-478F-9A8A-1DD8A9B58B99}" destId="{F8E01F7C-6864-4A76-8DBB-07EEB7C445AE}" srcOrd="2" destOrd="0" presId="urn:microsoft.com/office/officeart/2005/8/layout/hierarchy6"/>
    <dgm:cxn modelId="{53528AE0-0B41-46C3-90D3-3400404621B3}" type="presParOf" srcId="{12D31C1E-347C-478F-9A8A-1DD8A9B58B99}" destId="{D503D8C5-3EA2-4AD6-8B0B-A5286826EC9B}" srcOrd="3" destOrd="0" presId="urn:microsoft.com/office/officeart/2005/8/layout/hierarchy6"/>
    <dgm:cxn modelId="{765E6B18-F906-4CAA-BC2F-AE4FC7A88A79}" type="presParOf" srcId="{D503D8C5-3EA2-4AD6-8B0B-A5286826EC9B}" destId="{346C93FA-F63F-45B9-803E-C47822E0ECC7}" srcOrd="0" destOrd="0" presId="urn:microsoft.com/office/officeart/2005/8/layout/hierarchy6"/>
    <dgm:cxn modelId="{922C8517-C3FB-4E27-94F9-45F9B7D97D8A}" type="presParOf" srcId="{D503D8C5-3EA2-4AD6-8B0B-A5286826EC9B}" destId="{45E598D7-4909-4DC5-A628-D72E5CADC028}" srcOrd="1" destOrd="0" presId="urn:microsoft.com/office/officeart/2005/8/layout/hierarchy6"/>
    <dgm:cxn modelId="{D2E16619-3363-4497-8B9C-97E8EAEEAA13}" type="presParOf" srcId="{12D31C1E-347C-478F-9A8A-1DD8A9B58B99}" destId="{98C9A9BB-99DB-4C0A-AA26-A718B5D6C0EE}" srcOrd="4" destOrd="0" presId="urn:microsoft.com/office/officeart/2005/8/layout/hierarchy6"/>
    <dgm:cxn modelId="{438AE8A4-E5E0-4045-866B-3842C7316EF6}" type="presParOf" srcId="{12D31C1E-347C-478F-9A8A-1DD8A9B58B99}" destId="{D98918B8-021C-4119-8E42-30F6BCCBB6C1}" srcOrd="5" destOrd="0" presId="urn:microsoft.com/office/officeart/2005/8/layout/hierarchy6"/>
    <dgm:cxn modelId="{8F86626E-886B-47CC-91DE-FAE0A4359418}" type="presParOf" srcId="{D98918B8-021C-4119-8E42-30F6BCCBB6C1}" destId="{278A8B5D-A1C9-47C2-9EB8-222EBE93F00B}" srcOrd="0" destOrd="0" presId="urn:microsoft.com/office/officeart/2005/8/layout/hierarchy6"/>
    <dgm:cxn modelId="{A3D84E01-7B0E-4453-ABC8-A1FA947D9442}" type="presParOf" srcId="{D98918B8-021C-4119-8E42-30F6BCCBB6C1}" destId="{85408D51-43F3-4428-8EC0-4719CD504810}" srcOrd="1" destOrd="0" presId="urn:microsoft.com/office/officeart/2005/8/layout/hierarchy6"/>
    <dgm:cxn modelId="{E7D2889D-673B-4E07-AE87-37DC3BBD016B}" type="presParOf" srcId="{12D31C1E-347C-478F-9A8A-1DD8A9B58B99}" destId="{1B4B6C07-EC06-41F4-9FC8-90495487DD54}" srcOrd="6" destOrd="0" presId="urn:microsoft.com/office/officeart/2005/8/layout/hierarchy6"/>
    <dgm:cxn modelId="{F27EE825-8243-4EFB-9695-3FB8877D7C44}" type="presParOf" srcId="{12D31C1E-347C-478F-9A8A-1DD8A9B58B99}" destId="{877350D9-E470-452B-A8CA-78AFA938B970}" srcOrd="7" destOrd="0" presId="urn:microsoft.com/office/officeart/2005/8/layout/hierarchy6"/>
    <dgm:cxn modelId="{32EC919C-D52B-4817-B1F1-4E9312E4CDC3}" type="presParOf" srcId="{877350D9-E470-452B-A8CA-78AFA938B970}" destId="{43422B38-8E88-4268-B04C-631594ACD458}" srcOrd="0" destOrd="0" presId="urn:microsoft.com/office/officeart/2005/8/layout/hierarchy6"/>
    <dgm:cxn modelId="{97DC9067-39B4-4276-A5A6-90AB754330E6}" type="presParOf" srcId="{877350D9-E470-452B-A8CA-78AFA938B970}" destId="{6794D431-2313-4255-850D-E12D3629572D}" srcOrd="1" destOrd="0" presId="urn:microsoft.com/office/officeart/2005/8/layout/hierarchy6"/>
    <dgm:cxn modelId="{662B8B86-08A3-4227-9D26-B548B3A2C0C8}" type="presParOf" srcId="{B6F4D973-2116-43E5-8EE4-C11246C90753}" destId="{64527C4D-5B48-4981-9F54-3965F911AD55}" srcOrd="2" destOrd="0" presId="urn:microsoft.com/office/officeart/2005/8/layout/hierarchy6"/>
    <dgm:cxn modelId="{0557AB64-8DB2-49C3-9997-91533C478A6A}" type="presParOf" srcId="{B6F4D973-2116-43E5-8EE4-C11246C90753}" destId="{33E1A7D9-6305-4132-A7BC-F93300ABF1B9}" srcOrd="3" destOrd="0" presId="urn:microsoft.com/office/officeart/2005/8/layout/hierarchy6"/>
    <dgm:cxn modelId="{4C612C46-3A1D-4AEF-B976-FCCBB954113E}" type="presParOf" srcId="{33E1A7D9-6305-4132-A7BC-F93300ABF1B9}" destId="{BC8E540E-EF3B-4F35-A70B-BF95488ED02B}" srcOrd="0" destOrd="0" presId="urn:microsoft.com/office/officeart/2005/8/layout/hierarchy6"/>
    <dgm:cxn modelId="{1B9D4693-5375-40F9-A4CF-AAB4E4E2CC90}" type="presParOf" srcId="{33E1A7D9-6305-4132-A7BC-F93300ABF1B9}" destId="{78717DCB-1BAA-4FAF-BDD6-203CB0B36E89}" srcOrd="1" destOrd="0" presId="urn:microsoft.com/office/officeart/2005/8/layout/hierarchy6"/>
    <dgm:cxn modelId="{9446A2DB-20C9-4A08-ABA7-CCBE18B49DA8}" type="presParOf" srcId="{78717DCB-1BAA-4FAF-BDD6-203CB0B36E89}" destId="{AB5299D9-364A-444B-A96E-990DEA02870D}" srcOrd="0" destOrd="0" presId="urn:microsoft.com/office/officeart/2005/8/layout/hierarchy6"/>
    <dgm:cxn modelId="{16ADF996-53DC-4E77-9742-465472E3BB83}" type="presParOf" srcId="{78717DCB-1BAA-4FAF-BDD6-203CB0B36E89}" destId="{313B68BB-A1BE-40AE-98D7-C12E4370304E}" srcOrd="1" destOrd="0" presId="urn:microsoft.com/office/officeart/2005/8/layout/hierarchy6"/>
    <dgm:cxn modelId="{0BB65E93-8D9F-4A77-A2B4-2818A5693046}" type="presParOf" srcId="{313B68BB-A1BE-40AE-98D7-C12E4370304E}" destId="{831B60D3-80D0-43C3-B322-C904510A43B8}" srcOrd="0" destOrd="0" presId="urn:microsoft.com/office/officeart/2005/8/layout/hierarchy6"/>
    <dgm:cxn modelId="{5159A537-032D-4FD4-9879-832B971AC39C}" type="presParOf" srcId="{313B68BB-A1BE-40AE-98D7-C12E4370304E}" destId="{453263B1-9F1F-4A3D-BCB6-19608E5414A9}" srcOrd="1" destOrd="0" presId="urn:microsoft.com/office/officeart/2005/8/layout/hierarchy6"/>
    <dgm:cxn modelId="{391CE398-8D5B-49A4-9B1C-35A999313F6A}" type="presParOf" srcId="{78717DCB-1BAA-4FAF-BDD6-203CB0B36E89}" destId="{161350FB-7149-4669-944B-38EC25D2968A}" srcOrd="2" destOrd="0" presId="urn:microsoft.com/office/officeart/2005/8/layout/hierarchy6"/>
    <dgm:cxn modelId="{E5AEF543-3A09-4D54-BDFE-466110638F00}" type="presParOf" srcId="{78717DCB-1BAA-4FAF-BDD6-203CB0B36E89}" destId="{28C4A73D-8CE4-46E2-9CF2-D9D6C6AF7A7A}" srcOrd="3" destOrd="0" presId="urn:microsoft.com/office/officeart/2005/8/layout/hierarchy6"/>
    <dgm:cxn modelId="{5C31CF66-B6BF-40A1-B727-0746F14F8C1A}" type="presParOf" srcId="{28C4A73D-8CE4-46E2-9CF2-D9D6C6AF7A7A}" destId="{0BC5B5CC-5561-4E97-BB4A-90C6D4BF2021}" srcOrd="0" destOrd="0" presId="urn:microsoft.com/office/officeart/2005/8/layout/hierarchy6"/>
    <dgm:cxn modelId="{85EAFCE7-A0F5-4A19-9A2A-2879331D1442}" type="presParOf" srcId="{28C4A73D-8CE4-46E2-9CF2-D9D6C6AF7A7A}" destId="{47A4FDFC-3070-419E-BA0D-D134765893C5}" srcOrd="1" destOrd="0" presId="urn:microsoft.com/office/officeart/2005/8/layout/hierarchy6"/>
    <dgm:cxn modelId="{BA19A634-8D1E-4AE8-8C99-A6D88248C57E}" type="presParOf" srcId="{78717DCB-1BAA-4FAF-BDD6-203CB0B36E89}" destId="{9FD162F6-E134-4F7E-851D-9C2C8CBB47A8}" srcOrd="4" destOrd="0" presId="urn:microsoft.com/office/officeart/2005/8/layout/hierarchy6"/>
    <dgm:cxn modelId="{56ABEE4F-33CD-4A1A-8F9A-E47FC837C2E7}" type="presParOf" srcId="{78717DCB-1BAA-4FAF-BDD6-203CB0B36E89}" destId="{3BDBBDC2-196E-42AB-81A7-9ABC60019494}" srcOrd="5" destOrd="0" presId="urn:microsoft.com/office/officeart/2005/8/layout/hierarchy6"/>
    <dgm:cxn modelId="{569E0F86-00BF-4054-BD5D-466912D2F115}" type="presParOf" srcId="{3BDBBDC2-196E-42AB-81A7-9ABC60019494}" destId="{8D773BE4-CC62-45F8-A6EC-12453D811E6B}" srcOrd="0" destOrd="0" presId="urn:microsoft.com/office/officeart/2005/8/layout/hierarchy6"/>
    <dgm:cxn modelId="{57B6EAD4-1900-4CE9-A749-4FBC6CCEC8EB}" type="presParOf" srcId="{3BDBBDC2-196E-42AB-81A7-9ABC60019494}" destId="{3603A9F1-9F88-48CC-9BAF-817784597338}" srcOrd="1" destOrd="0" presId="urn:microsoft.com/office/officeart/2005/8/layout/hierarchy6"/>
    <dgm:cxn modelId="{9AB89DEC-36C0-4569-8D88-274952314F7B}" type="presParOf" srcId="{78717DCB-1BAA-4FAF-BDD6-203CB0B36E89}" destId="{F5F5ADE8-B65B-40B0-BC8C-B2D7C64B0871}" srcOrd="6" destOrd="0" presId="urn:microsoft.com/office/officeart/2005/8/layout/hierarchy6"/>
    <dgm:cxn modelId="{AB20BB2D-1481-415D-B6FA-3AAAD76DE125}" type="presParOf" srcId="{78717DCB-1BAA-4FAF-BDD6-203CB0B36E89}" destId="{648909DF-3077-4A02-9E7A-64EF12BB6C89}" srcOrd="7" destOrd="0" presId="urn:microsoft.com/office/officeart/2005/8/layout/hierarchy6"/>
    <dgm:cxn modelId="{7191A600-41BF-4400-813D-7F7C5FD3ED1B}" type="presParOf" srcId="{648909DF-3077-4A02-9E7A-64EF12BB6C89}" destId="{867CEF8C-0BDF-408C-BFA8-210095306F38}" srcOrd="0" destOrd="0" presId="urn:microsoft.com/office/officeart/2005/8/layout/hierarchy6"/>
    <dgm:cxn modelId="{7F51451F-AA49-494F-BEEE-8C0FB8E43411}" type="presParOf" srcId="{648909DF-3077-4A02-9E7A-64EF12BB6C89}" destId="{39F0E9C8-7836-4ACD-9DDD-5EC485236EAD}" srcOrd="1" destOrd="0" presId="urn:microsoft.com/office/officeart/2005/8/layout/hierarchy6"/>
    <dgm:cxn modelId="{525A8CD5-C6C3-4251-BA43-AD75B9089F50}" type="presParOf" srcId="{B6F4D973-2116-43E5-8EE4-C11246C90753}" destId="{27317EB8-F236-4991-BD6B-EB8620955F05}" srcOrd="4" destOrd="0" presId="urn:microsoft.com/office/officeart/2005/8/layout/hierarchy6"/>
    <dgm:cxn modelId="{243EC993-64F1-4206-8791-D33BC20D6DC1}" type="presParOf" srcId="{B6F4D973-2116-43E5-8EE4-C11246C90753}" destId="{E55FF48D-2707-4062-8E5B-4F0118EFF60A}" srcOrd="5" destOrd="0" presId="urn:microsoft.com/office/officeart/2005/8/layout/hierarchy6"/>
    <dgm:cxn modelId="{A23E01A9-C63B-4DB6-A29F-D1BAE3CF60C0}" type="presParOf" srcId="{E55FF48D-2707-4062-8E5B-4F0118EFF60A}" destId="{4FE42B40-A6D8-4F7D-95DA-740551793E2B}" srcOrd="0" destOrd="0" presId="urn:microsoft.com/office/officeart/2005/8/layout/hierarchy6"/>
    <dgm:cxn modelId="{3D22E765-D8C4-485C-8D28-24AD052F7259}" type="presParOf" srcId="{E55FF48D-2707-4062-8E5B-4F0118EFF60A}" destId="{64923315-0177-4864-A476-126C34F92672}" srcOrd="1" destOrd="0" presId="urn:microsoft.com/office/officeart/2005/8/layout/hierarchy6"/>
    <dgm:cxn modelId="{1ED96064-BF36-45D6-AC38-112A08D7CC44}" type="presParOf" srcId="{64923315-0177-4864-A476-126C34F92672}" destId="{0FA85190-5006-4333-8FA7-0F06EBC865A3}" srcOrd="0" destOrd="0" presId="urn:microsoft.com/office/officeart/2005/8/layout/hierarchy6"/>
    <dgm:cxn modelId="{35832821-A24F-44E6-8DD5-74128BCAA144}" type="presParOf" srcId="{64923315-0177-4864-A476-126C34F92672}" destId="{4EB17316-DDD0-40F5-AB13-E0AA98AEE3FD}" srcOrd="1" destOrd="0" presId="urn:microsoft.com/office/officeart/2005/8/layout/hierarchy6"/>
    <dgm:cxn modelId="{0E8FEC1C-FC49-48CB-9C08-E88A4348A8AC}" type="presParOf" srcId="{4EB17316-DDD0-40F5-AB13-E0AA98AEE3FD}" destId="{EF89DB72-9D86-4A01-A55C-04AB35F12BB6}" srcOrd="0" destOrd="0" presId="urn:microsoft.com/office/officeart/2005/8/layout/hierarchy6"/>
    <dgm:cxn modelId="{9289CCA7-B5C4-47C2-8762-2475B7A5728A}" type="presParOf" srcId="{4EB17316-DDD0-40F5-AB13-E0AA98AEE3FD}" destId="{978A884F-91F8-45C7-B390-E8EA820541C5}" srcOrd="1" destOrd="0" presId="urn:microsoft.com/office/officeart/2005/8/layout/hierarchy6"/>
    <dgm:cxn modelId="{31580AF4-ADDC-4D99-8621-66F6FCC1F027}" type="presParOf" srcId="{64923315-0177-4864-A476-126C34F92672}" destId="{0CAA3385-E482-4293-A1AB-83E5F5995BF8}" srcOrd="2" destOrd="0" presId="urn:microsoft.com/office/officeart/2005/8/layout/hierarchy6"/>
    <dgm:cxn modelId="{4633A9A6-BF3F-42E1-9809-5320F6AC28B3}" type="presParOf" srcId="{64923315-0177-4864-A476-126C34F92672}" destId="{ACAACF7E-A422-47BB-835A-D1A348548D21}" srcOrd="3" destOrd="0" presId="urn:microsoft.com/office/officeart/2005/8/layout/hierarchy6"/>
    <dgm:cxn modelId="{1572A483-22EE-432B-BBCD-8EFFB8EE43F1}" type="presParOf" srcId="{ACAACF7E-A422-47BB-835A-D1A348548D21}" destId="{D7BA39B6-3416-4151-BDA3-8A50D80DC9DD}" srcOrd="0" destOrd="0" presId="urn:microsoft.com/office/officeart/2005/8/layout/hierarchy6"/>
    <dgm:cxn modelId="{ED77DADE-9038-4C74-875B-0D9B5F54A3D6}" type="presParOf" srcId="{ACAACF7E-A422-47BB-835A-D1A348548D21}" destId="{780DD944-FA9B-4557-8A42-3C11C96092C5}" srcOrd="1" destOrd="0" presId="urn:microsoft.com/office/officeart/2005/8/layout/hierarchy6"/>
    <dgm:cxn modelId="{93D9CB4D-20C4-4926-B76E-94A9BB455F8C}" type="presParOf" srcId="{64923315-0177-4864-A476-126C34F92672}" destId="{F794E468-173F-4A1B-B14B-860203EBA7CC}" srcOrd="4" destOrd="0" presId="urn:microsoft.com/office/officeart/2005/8/layout/hierarchy6"/>
    <dgm:cxn modelId="{E2425E53-661E-41F8-9F44-C25939C4B9F3}" type="presParOf" srcId="{64923315-0177-4864-A476-126C34F92672}" destId="{82B3CAE2-DD6F-47AB-B5C0-47A1B1E2453D}" srcOrd="5" destOrd="0" presId="urn:microsoft.com/office/officeart/2005/8/layout/hierarchy6"/>
    <dgm:cxn modelId="{48A9BE03-EFF2-41B7-B463-BCD05A2BE209}" type="presParOf" srcId="{82B3CAE2-DD6F-47AB-B5C0-47A1B1E2453D}" destId="{BA3BD732-AA68-4055-82CA-79E95B62A5A1}" srcOrd="0" destOrd="0" presId="urn:microsoft.com/office/officeart/2005/8/layout/hierarchy6"/>
    <dgm:cxn modelId="{F026ADA5-7520-4CE5-B9C8-CBFD46FB5079}" type="presParOf" srcId="{82B3CAE2-DD6F-47AB-B5C0-47A1B1E2453D}" destId="{27EC5D07-F28F-4453-80DF-31E2A943F3E0}" srcOrd="1" destOrd="0" presId="urn:microsoft.com/office/officeart/2005/8/layout/hierarchy6"/>
    <dgm:cxn modelId="{BDD012B5-3627-43C7-A6FC-801E70A53FBE}" type="presParOf" srcId="{64923315-0177-4864-A476-126C34F92672}" destId="{C4D31E4C-C733-4D1D-A90D-38101A24E615}" srcOrd="6" destOrd="0" presId="urn:microsoft.com/office/officeart/2005/8/layout/hierarchy6"/>
    <dgm:cxn modelId="{158FD11F-F0E2-43E5-B409-448DA00E6FA2}" type="presParOf" srcId="{64923315-0177-4864-A476-126C34F92672}" destId="{843F9C83-9B35-471D-9A9E-B5D4E98110BE}" srcOrd="7" destOrd="0" presId="urn:microsoft.com/office/officeart/2005/8/layout/hierarchy6"/>
    <dgm:cxn modelId="{8CB79816-8860-4C63-90E5-26641F8FD1A7}" type="presParOf" srcId="{843F9C83-9B35-471D-9A9E-B5D4E98110BE}" destId="{804C379A-7740-4597-BB17-D71241874F41}" srcOrd="0" destOrd="0" presId="urn:microsoft.com/office/officeart/2005/8/layout/hierarchy6"/>
    <dgm:cxn modelId="{5A7EE8A0-992B-42D5-9F23-0474E1EC915A}" type="presParOf" srcId="{843F9C83-9B35-471D-9A9E-B5D4E98110BE}" destId="{A8D39023-E205-42DB-82D5-5C89C33A8C62}" srcOrd="1" destOrd="0" presId="urn:microsoft.com/office/officeart/2005/8/layout/hierarchy6"/>
    <dgm:cxn modelId="{08E28452-F640-440D-8F53-F43E4A988110}" type="presParOf" srcId="{A10926E3-A656-4073-A15D-8AA1F8999ABB}" destId="{3E0054AC-3627-4DA9-8B3A-A19296DD3766}" srcOrd="6" destOrd="0" presId="urn:microsoft.com/office/officeart/2005/8/layout/hierarchy6"/>
    <dgm:cxn modelId="{5927E9F3-BEA1-4845-93E1-CBDAE33D4F2B}" type="presParOf" srcId="{A10926E3-A656-4073-A15D-8AA1F8999ABB}" destId="{38E00D27-4E7D-46EF-B508-4547D4629CEB}" srcOrd="7" destOrd="0" presId="urn:microsoft.com/office/officeart/2005/8/layout/hierarchy6"/>
    <dgm:cxn modelId="{F5ADCC57-80EF-4F03-940D-F6C2BC622394}" type="presParOf" srcId="{38E00D27-4E7D-46EF-B508-4547D4629CEB}" destId="{942D6117-ED2B-425A-966A-A52D1D478802}" srcOrd="0" destOrd="0" presId="urn:microsoft.com/office/officeart/2005/8/layout/hierarchy6"/>
    <dgm:cxn modelId="{3FE74721-DC90-4ABE-AE05-AF364C8747CD}" type="presParOf" srcId="{38E00D27-4E7D-46EF-B508-4547D4629CEB}" destId="{3488A0AF-095A-4E6A-8703-DD7ECAE92BF2}" srcOrd="1" destOrd="0" presId="urn:microsoft.com/office/officeart/2005/8/layout/hierarchy6"/>
    <dgm:cxn modelId="{9707FB33-005F-404F-9F7C-CE1E7155B35F}" type="presParOf" srcId="{A10926E3-A656-4073-A15D-8AA1F8999ABB}" destId="{FCE3F25F-319D-44F9-9EFD-A2FAD4089698}" srcOrd="8" destOrd="0" presId="urn:microsoft.com/office/officeart/2005/8/layout/hierarchy6"/>
    <dgm:cxn modelId="{6BAF5BD7-FD2B-4323-9DC6-873CAE08DE90}" type="presParOf" srcId="{A10926E3-A656-4073-A15D-8AA1F8999ABB}" destId="{E4990735-C93C-46BE-8983-A8B00572CF83}" srcOrd="9" destOrd="0" presId="urn:microsoft.com/office/officeart/2005/8/layout/hierarchy6"/>
    <dgm:cxn modelId="{2697ACFC-D9BA-41F9-AA12-6AF6ACEF1D25}" type="presParOf" srcId="{E4990735-C93C-46BE-8983-A8B00572CF83}" destId="{7E20AF94-7ED2-478F-8AF6-41A1AC6F766B}" srcOrd="0" destOrd="0" presId="urn:microsoft.com/office/officeart/2005/8/layout/hierarchy6"/>
    <dgm:cxn modelId="{617B44B7-9CE4-4A5F-9D09-BC486F00E5F6}" type="presParOf" srcId="{E4990735-C93C-46BE-8983-A8B00572CF83}" destId="{2067A73C-BB9A-41CD-A53E-71DF5C916C39}" srcOrd="1" destOrd="0" presId="urn:microsoft.com/office/officeart/2005/8/layout/hierarchy6"/>
    <dgm:cxn modelId="{7291A399-831B-4020-98F3-A99A66BFC271}" type="presParOf" srcId="{A10926E3-A656-4073-A15D-8AA1F8999ABB}" destId="{7B9144A5-43F5-4BB7-9876-593E69F8CD4A}" srcOrd="10" destOrd="0" presId="urn:microsoft.com/office/officeart/2005/8/layout/hierarchy6"/>
    <dgm:cxn modelId="{8233518B-4822-4B10-8996-C807CC8DC330}" type="presParOf" srcId="{A10926E3-A656-4073-A15D-8AA1F8999ABB}" destId="{22BEBCA0-D4E3-4CB3-807C-2391ABEF9971}" srcOrd="11" destOrd="0" presId="urn:microsoft.com/office/officeart/2005/8/layout/hierarchy6"/>
    <dgm:cxn modelId="{EE50683B-F615-4F92-97E6-68A48C9C4BE1}" type="presParOf" srcId="{22BEBCA0-D4E3-4CB3-807C-2391ABEF9971}" destId="{6F1BB124-721A-424D-BCC4-FCA8891CED5A}" srcOrd="0" destOrd="0" presId="urn:microsoft.com/office/officeart/2005/8/layout/hierarchy6"/>
    <dgm:cxn modelId="{5DBCE579-A77B-4FCE-A9F6-912AD2D5A67D}" type="presParOf" srcId="{22BEBCA0-D4E3-4CB3-807C-2391ABEF9971}" destId="{FE10C041-1065-4E69-8B0C-D7C85791BCD7}" srcOrd="1" destOrd="0" presId="urn:microsoft.com/office/officeart/2005/8/layout/hierarchy6"/>
    <dgm:cxn modelId="{80BFB2DC-1AB4-437A-9D3F-EFC28B2A5EEA}" type="presParOf" srcId="{A10926E3-A656-4073-A15D-8AA1F8999ABB}" destId="{44BCD8A7-D136-43B1-9451-28DFE51B56CE}" srcOrd="12" destOrd="0" presId="urn:microsoft.com/office/officeart/2005/8/layout/hierarchy6"/>
    <dgm:cxn modelId="{C1735211-160D-4857-87DF-17BF933364CB}" type="presParOf" srcId="{A10926E3-A656-4073-A15D-8AA1F8999ABB}" destId="{C0D558CB-AC00-4904-99D5-CFDF914474CF}" srcOrd="13" destOrd="0" presId="urn:microsoft.com/office/officeart/2005/8/layout/hierarchy6"/>
    <dgm:cxn modelId="{B376409A-1165-4E32-9A5B-C9D3599D60A9}" type="presParOf" srcId="{C0D558CB-AC00-4904-99D5-CFDF914474CF}" destId="{2A654FB5-768E-4929-B3C5-0ECA9320A03B}" srcOrd="0" destOrd="0" presId="urn:microsoft.com/office/officeart/2005/8/layout/hierarchy6"/>
    <dgm:cxn modelId="{F161C4C1-6AF2-4150-8659-D33FDAB2F204}" type="presParOf" srcId="{C0D558CB-AC00-4904-99D5-CFDF914474CF}" destId="{01C40A7A-9A1C-4833-A08C-E7E27B193413}" srcOrd="1" destOrd="0" presId="urn:microsoft.com/office/officeart/2005/8/layout/hierarchy6"/>
    <dgm:cxn modelId="{1D112917-CAA8-41ED-AA58-FA3A3EA29C1D}" type="presParOf" srcId="{A10926E3-A656-4073-A15D-8AA1F8999ABB}" destId="{12814E32-2A46-4FAE-A322-03D0B124A3D9}" srcOrd="14" destOrd="0" presId="urn:microsoft.com/office/officeart/2005/8/layout/hierarchy6"/>
    <dgm:cxn modelId="{FDCA8011-25F7-4C28-B728-3D0AD8D3A40F}" type="presParOf" srcId="{A10926E3-A656-4073-A15D-8AA1F8999ABB}" destId="{71B54AA0-0487-4A88-9D16-D2A19C89D4C1}" srcOrd="15" destOrd="0" presId="urn:microsoft.com/office/officeart/2005/8/layout/hierarchy6"/>
    <dgm:cxn modelId="{ABA7EBFE-F473-4EF7-8E01-FB125ECA13A8}" type="presParOf" srcId="{71B54AA0-0487-4A88-9D16-D2A19C89D4C1}" destId="{49FA0613-2F48-480C-BEF9-808688CF1A90}" srcOrd="0" destOrd="0" presId="urn:microsoft.com/office/officeart/2005/8/layout/hierarchy6"/>
    <dgm:cxn modelId="{317D30CB-544F-4698-A0D5-288D08F3FB33}" type="presParOf" srcId="{71B54AA0-0487-4A88-9D16-D2A19C89D4C1}" destId="{5930AB72-E628-4AE8-8973-7955CE5824D1}" srcOrd="1" destOrd="0" presId="urn:microsoft.com/office/officeart/2005/8/layout/hierarchy6"/>
    <dgm:cxn modelId="{8C6E333B-07A3-4294-9BC4-6C689C678D87}" type="presParOf" srcId="{A4C5D705-0142-43D4-B398-A7D2B4DCC67A}" destId="{F3F89EC2-A78D-4109-A60F-848C9B9CAF4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3836EA-D473-4A4E-B08B-8D23E03F1307}">
      <dsp:nvSpPr>
        <dsp:cNvPr id="0" name=""/>
        <dsp:cNvSpPr/>
      </dsp:nvSpPr>
      <dsp:spPr>
        <a:xfrm>
          <a:off x="6409486" y="2444509"/>
          <a:ext cx="558849" cy="3725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smtClean="0"/>
            <a:t>北科老茶廠</a:t>
          </a:r>
          <a:endParaRPr lang="zh-TW" altLang="en-US" sz="900" kern="1200" dirty="0"/>
        </a:p>
      </dsp:txBody>
      <dsp:txXfrm>
        <a:off x="6420398" y="2455421"/>
        <a:ext cx="537025" cy="350742"/>
      </dsp:txXfrm>
    </dsp:sp>
    <dsp:sp modelId="{24A6B915-D733-4578-90B1-1695A6644B65}">
      <dsp:nvSpPr>
        <dsp:cNvPr id="0" name=""/>
        <dsp:cNvSpPr/>
      </dsp:nvSpPr>
      <dsp:spPr>
        <a:xfrm>
          <a:off x="1421753" y="2817075"/>
          <a:ext cx="5267157" cy="149026"/>
        </a:xfrm>
        <a:custGeom>
          <a:avLst/>
          <a:gdLst/>
          <a:ahLst/>
          <a:cxnLst/>
          <a:rect l="0" t="0" r="0" b="0"/>
          <a:pathLst>
            <a:path>
              <a:moveTo>
                <a:pt x="5267157" y="0"/>
              </a:moveTo>
              <a:lnTo>
                <a:pt x="5267157" y="74513"/>
              </a:lnTo>
              <a:lnTo>
                <a:pt x="0" y="74513"/>
              </a:lnTo>
              <a:lnTo>
                <a:pt x="0" y="14902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1575AF-2DFE-4CAC-8DBB-8315D51789D6}">
      <dsp:nvSpPr>
        <dsp:cNvPr id="0" name=""/>
        <dsp:cNvSpPr/>
      </dsp:nvSpPr>
      <dsp:spPr>
        <a:xfrm>
          <a:off x="1142329" y="2966102"/>
          <a:ext cx="558849" cy="3725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/>
            <a:t>最新消息</a:t>
          </a:r>
          <a:endParaRPr lang="zh-TW" altLang="en-US" sz="900" kern="1200" dirty="0"/>
        </a:p>
      </dsp:txBody>
      <dsp:txXfrm>
        <a:off x="1153241" y="2977014"/>
        <a:ext cx="537025" cy="350742"/>
      </dsp:txXfrm>
    </dsp:sp>
    <dsp:sp modelId="{99501BC3-DA02-4822-B935-330C2F7F576C}">
      <dsp:nvSpPr>
        <dsp:cNvPr id="0" name=""/>
        <dsp:cNvSpPr/>
      </dsp:nvSpPr>
      <dsp:spPr>
        <a:xfrm>
          <a:off x="2148258" y="2817075"/>
          <a:ext cx="4540653" cy="149026"/>
        </a:xfrm>
        <a:custGeom>
          <a:avLst/>
          <a:gdLst/>
          <a:ahLst/>
          <a:cxnLst/>
          <a:rect l="0" t="0" r="0" b="0"/>
          <a:pathLst>
            <a:path>
              <a:moveTo>
                <a:pt x="4540653" y="0"/>
              </a:moveTo>
              <a:lnTo>
                <a:pt x="4540653" y="74513"/>
              </a:lnTo>
              <a:lnTo>
                <a:pt x="0" y="74513"/>
              </a:lnTo>
              <a:lnTo>
                <a:pt x="0" y="14902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9983EA-3CDA-4B96-828E-2184919C3F68}">
      <dsp:nvSpPr>
        <dsp:cNvPr id="0" name=""/>
        <dsp:cNvSpPr/>
      </dsp:nvSpPr>
      <dsp:spPr>
        <a:xfrm>
          <a:off x="1868833" y="2966102"/>
          <a:ext cx="558849" cy="3725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/>
            <a:t>茶廠介紹</a:t>
          </a:r>
          <a:endParaRPr lang="zh-TW" altLang="en-US" sz="900" kern="1200" dirty="0"/>
        </a:p>
      </dsp:txBody>
      <dsp:txXfrm>
        <a:off x="1879745" y="2977014"/>
        <a:ext cx="537025" cy="350742"/>
      </dsp:txXfrm>
    </dsp:sp>
    <dsp:sp modelId="{84ABA359-D5BF-4461-A5C5-E92E2741FC69}">
      <dsp:nvSpPr>
        <dsp:cNvPr id="0" name=""/>
        <dsp:cNvSpPr/>
      </dsp:nvSpPr>
      <dsp:spPr>
        <a:xfrm>
          <a:off x="695249" y="3338668"/>
          <a:ext cx="1453008" cy="149026"/>
        </a:xfrm>
        <a:custGeom>
          <a:avLst/>
          <a:gdLst/>
          <a:ahLst/>
          <a:cxnLst/>
          <a:rect l="0" t="0" r="0" b="0"/>
          <a:pathLst>
            <a:path>
              <a:moveTo>
                <a:pt x="1453008" y="0"/>
              </a:moveTo>
              <a:lnTo>
                <a:pt x="1453008" y="74513"/>
              </a:lnTo>
              <a:lnTo>
                <a:pt x="0" y="74513"/>
              </a:lnTo>
              <a:lnTo>
                <a:pt x="0" y="14902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450A20-9576-4AB4-8058-6E5AC079CC21}">
      <dsp:nvSpPr>
        <dsp:cNvPr id="0" name=""/>
        <dsp:cNvSpPr/>
      </dsp:nvSpPr>
      <dsp:spPr>
        <a:xfrm>
          <a:off x="415824" y="3487695"/>
          <a:ext cx="558849" cy="3725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/>
            <a:t>老茶廠的故事</a:t>
          </a:r>
          <a:endParaRPr lang="zh-TW" altLang="en-US" sz="900" kern="1200" dirty="0"/>
        </a:p>
      </dsp:txBody>
      <dsp:txXfrm>
        <a:off x="426736" y="3498607"/>
        <a:ext cx="537025" cy="350742"/>
      </dsp:txXfrm>
    </dsp:sp>
    <dsp:sp modelId="{1E0D2C76-CE7B-409E-BF75-303F1143765B}">
      <dsp:nvSpPr>
        <dsp:cNvPr id="0" name=""/>
        <dsp:cNvSpPr/>
      </dsp:nvSpPr>
      <dsp:spPr>
        <a:xfrm>
          <a:off x="1421753" y="3338668"/>
          <a:ext cx="726504" cy="149026"/>
        </a:xfrm>
        <a:custGeom>
          <a:avLst/>
          <a:gdLst/>
          <a:ahLst/>
          <a:cxnLst/>
          <a:rect l="0" t="0" r="0" b="0"/>
          <a:pathLst>
            <a:path>
              <a:moveTo>
                <a:pt x="726504" y="0"/>
              </a:moveTo>
              <a:lnTo>
                <a:pt x="726504" y="74513"/>
              </a:lnTo>
              <a:lnTo>
                <a:pt x="0" y="74513"/>
              </a:lnTo>
              <a:lnTo>
                <a:pt x="0" y="14902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989B23-8F64-4CF1-AB67-92E79570F60B}">
      <dsp:nvSpPr>
        <dsp:cNvPr id="0" name=""/>
        <dsp:cNvSpPr/>
      </dsp:nvSpPr>
      <dsp:spPr>
        <a:xfrm>
          <a:off x="1142329" y="3487695"/>
          <a:ext cx="558849" cy="3725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/>
            <a:t>新</a:t>
          </a:r>
          <a:r>
            <a:rPr lang="en-US" altLang="zh-TW" sz="900" kern="1200" dirty="0" smtClean="0"/>
            <a:t>—</a:t>
          </a:r>
          <a:r>
            <a:rPr lang="zh-TW" altLang="en-US" sz="900" kern="1200" dirty="0" smtClean="0"/>
            <a:t>茶廠</a:t>
          </a:r>
          <a:endParaRPr lang="zh-TW" altLang="en-US" sz="900" kern="1200" dirty="0"/>
        </a:p>
      </dsp:txBody>
      <dsp:txXfrm>
        <a:off x="1153241" y="3498607"/>
        <a:ext cx="537025" cy="350742"/>
      </dsp:txXfrm>
    </dsp:sp>
    <dsp:sp modelId="{3C81ED55-C80F-46CA-909F-1B1EB3E11703}">
      <dsp:nvSpPr>
        <dsp:cNvPr id="0" name=""/>
        <dsp:cNvSpPr/>
      </dsp:nvSpPr>
      <dsp:spPr>
        <a:xfrm>
          <a:off x="2102538" y="3338668"/>
          <a:ext cx="91440" cy="1490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902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9CC25C-CADE-4AD1-901E-6D6C39250045}">
      <dsp:nvSpPr>
        <dsp:cNvPr id="0" name=""/>
        <dsp:cNvSpPr/>
      </dsp:nvSpPr>
      <dsp:spPr>
        <a:xfrm>
          <a:off x="1868833" y="3487695"/>
          <a:ext cx="558849" cy="3725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/>
            <a:t>舊</a:t>
          </a:r>
          <a:r>
            <a:rPr lang="en-US" altLang="zh-TW" sz="900" kern="1200" dirty="0" smtClean="0"/>
            <a:t>—</a:t>
          </a:r>
          <a:r>
            <a:rPr lang="zh-TW" altLang="en-US" sz="900" kern="1200" dirty="0" smtClean="0"/>
            <a:t>茶廠</a:t>
          </a:r>
          <a:endParaRPr lang="zh-TW" altLang="en-US" sz="900" kern="1200" dirty="0"/>
        </a:p>
      </dsp:txBody>
      <dsp:txXfrm>
        <a:off x="1879745" y="3498607"/>
        <a:ext cx="537025" cy="350742"/>
      </dsp:txXfrm>
    </dsp:sp>
    <dsp:sp modelId="{44EAC2D9-890F-45D2-AF9A-A167380A1730}">
      <dsp:nvSpPr>
        <dsp:cNvPr id="0" name=""/>
        <dsp:cNvSpPr/>
      </dsp:nvSpPr>
      <dsp:spPr>
        <a:xfrm>
          <a:off x="2148258" y="3338668"/>
          <a:ext cx="726504" cy="1490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513"/>
              </a:lnTo>
              <a:lnTo>
                <a:pt x="726504" y="74513"/>
              </a:lnTo>
              <a:lnTo>
                <a:pt x="726504" y="14902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8D8DFE-7A5C-4EFD-AD79-426E5FD4A81E}">
      <dsp:nvSpPr>
        <dsp:cNvPr id="0" name=""/>
        <dsp:cNvSpPr/>
      </dsp:nvSpPr>
      <dsp:spPr>
        <a:xfrm>
          <a:off x="2595338" y="3487695"/>
          <a:ext cx="558849" cy="3725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/>
            <a:t>茶廠設備</a:t>
          </a:r>
          <a:endParaRPr lang="zh-TW" altLang="en-US" sz="900" kern="1200" dirty="0"/>
        </a:p>
      </dsp:txBody>
      <dsp:txXfrm>
        <a:off x="2606250" y="3498607"/>
        <a:ext cx="537025" cy="350742"/>
      </dsp:txXfrm>
    </dsp:sp>
    <dsp:sp modelId="{A8A574CA-DC1F-429F-BD11-A42E73825BD2}">
      <dsp:nvSpPr>
        <dsp:cNvPr id="0" name=""/>
        <dsp:cNvSpPr/>
      </dsp:nvSpPr>
      <dsp:spPr>
        <a:xfrm>
          <a:off x="2148258" y="3338668"/>
          <a:ext cx="1453008" cy="1490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513"/>
              </a:lnTo>
              <a:lnTo>
                <a:pt x="1453008" y="74513"/>
              </a:lnTo>
              <a:lnTo>
                <a:pt x="1453008" y="14902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5D00A5-0EE5-4C61-A82B-9267634A2774}">
      <dsp:nvSpPr>
        <dsp:cNvPr id="0" name=""/>
        <dsp:cNvSpPr/>
      </dsp:nvSpPr>
      <dsp:spPr>
        <a:xfrm>
          <a:off x="3321842" y="3487695"/>
          <a:ext cx="558849" cy="3725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/>
            <a:t>製茶設備</a:t>
          </a:r>
          <a:endParaRPr lang="zh-TW" altLang="en-US" sz="900" kern="1200" dirty="0"/>
        </a:p>
      </dsp:txBody>
      <dsp:txXfrm>
        <a:off x="3332754" y="3498607"/>
        <a:ext cx="537025" cy="350742"/>
      </dsp:txXfrm>
    </dsp:sp>
    <dsp:sp modelId="{1FC12914-81A3-4B9D-958F-D428C01FEFF3}">
      <dsp:nvSpPr>
        <dsp:cNvPr id="0" name=""/>
        <dsp:cNvSpPr/>
      </dsp:nvSpPr>
      <dsp:spPr>
        <a:xfrm>
          <a:off x="6688911" y="2817075"/>
          <a:ext cx="497985" cy="1490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513"/>
              </a:lnTo>
              <a:lnTo>
                <a:pt x="497985" y="74513"/>
              </a:lnTo>
              <a:lnTo>
                <a:pt x="497985" y="14902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15099C-9720-4DE1-B645-D4D38C3353D2}">
      <dsp:nvSpPr>
        <dsp:cNvPr id="0" name=""/>
        <dsp:cNvSpPr/>
      </dsp:nvSpPr>
      <dsp:spPr>
        <a:xfrm>
          <a:off x="6907471" y="2966102"/>
          <a:ext cx="558849" cy="3725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/>
            <a:t>茶種介紹</a:t>
          </a:r>
          <a:endParaRPr lang="zh-TW" altLang="en-US" sz="900" kern="1200" dirty="0"/>
        </a:p>
      </dsp:txBody>
      <dsp:txXfrm>
        <a:off x="6918383" y="2977014"/>
        <a:ext cx="537025" cy="350742"/>
      </dsp:txXfrm>
    </dsp:sp>
    <dsp:sp modelId="{91E0FB83-6CBC-4CDC-8090-EE79FB48B2F4}">
      <dsp:nvSpPr>
        <dsp:cNvPr id="0" name=""/>
        <dsp:cNvSpPr/>
      </dsp:nvSpPr>
      <dsp:spPr>
        <a:xfrm>
          <a:off x="4280878" y="3338668"/>
          <a:ext cx="2906017" cy="149026"/>
        </a:xfrm>
        <a:custGeom>
          <a:avLst/>
          <a:gdLst/>
          <a:ahLst/>
          <a:cxnLst/>
          <a:rect l="0" t="0" r="0" b="0"/>
          <a:pathLst>
            <a:path>
              <a:moveTo>
                <a:pt x="2906017" y="0"/>
              </a:moveTo>
              <a:lnTo>
                <a:pt x="2906017" y="74513"/>
              </a:lnTo>
              <a:lnTo>
                <a:pt x="0" y="74513"/>
              </a:lnTo>
              <a:lnTo>
                <a:pt x="0" y="14902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B771A5-7737-462C-98DF-92C0AEE0D1E6}">
      <dsp:nvSpPr>
        <dsp:cNvPr id="0" name=""/>
        <dsp:cNvSpPr/>
      </dsp:nvSpPr>
      <dsp:spPr>
        <a:xfrm>
          <a:off x="4001454" y="3487695"/>
          <a:ext cx="558849" cy="3725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/>
            <a:t>紅茶</a:t>
          </a:r>
          <a:endParaRPr lang="zh-TW" altLang="en-US" sz="900" kern="1200" dirty="0"/>
        </a:p>
      </dsp:txBody>
      <dsp:txXfrm>
        <a:off x="4012366" y="3498607"/>
        <a:ext cx="537025" cy="350742"/>
      </dsp:txXfrm>
    </dsp:sp>
    <dsp:sp modelId="{17BCF422-37D6-4D6B-9642-0649B9A405E9}">
      <dsp:nvSpPr>
        <dsp:cNvPr id="0" name=""/>
        <dsp:cNvSpPr/>
      </dsp:nvSpPr>
      <dsp:spPr>
        <a:xfrm>
          <a:off x="3191122" y="3860261"/>
          <a:ext cx="1089756" cy="149026"/>
        </a:xfrm>
        <a:custGeom>
          <a:avLst/>
          <a:gdLst/>
          <a:ahLst/>
          <a:cxnLst/>
          <a:rect l="0" t="0" r="0" b="0"/>
          <a:pathLst>
            <a:path>
              <a:moveTo>
                <a:pt x="1089756" y="0"/>
              </a:moveTo>
              <a:lnTo>
                <a:pt x="1089756" y="74513"/>
              </a:lnTo>
              <a:lnTo>
                <a:pt x="0" y="74513"/>
              </a:lnTo>
              <a:lnTo>
                <a:pt x="0" y="14902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19D49D-2F7C-4A3C-B412-E59BE2066BAA}">
      <dsp:nvSpPr>
        <dsp:cNvPr id="0" name=""/>
        <dsp:cNvSpPr/>
      </dsp:nvSpPr>
      <dsp:spPr>
        <a:xfrm>
          <a:off x="2911697" y="4009288"/>
          <a:ext cx="558849" cy="3725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/>
            <a:t>錫蘭紅茶</a:t>
          </a:r>
          <a:endParaRPr lang="zh-TW" altLang="en-US" sz="900" kern="1200" dirty="0"/>
        </a:p>
      </dsp:txBody>
      <dsp:txXfrm>
        <a:off x="2922609" y="4020200"/>
        <a:ext cx="537025" cy="350742"/>
      </dsp:txXfrm>
    </dsp:sp>
    <dsp:sp modelId="{F8E01F7C-6864-4A76-8DBB-07EEB7C445AE}">
      <dsp:nvSpPr>
        <dsp:cNvPr id="0" name=""/>
        <dsp:cNvSpPr/>
      </dsp:nvSpPr>
      <dsp:spPr>
        <a:xfrm>
          <a:off x="3917626" y="3860261"/>
          <a:ext cx="363252" cy="149026"/>
        </a:xfrm>
        <a:custGeom>
          <a:avLst/>
          <a:gdLst/>
          <a:ahLst/>
          <a:cxnLst/>
          <a:rect l="0" t="0" r="0" b="0"/>
          <a:pathLst>
            <a:path>
              <a:moveTo>
                <a:pt x="363252" y="0"/>
              </a:moveTo>
              <a:lnTo>
                <a:pt x="363252" y="74513"/>
              </a:lnTo>
              <a:lnTo>
                <a:pt x="0" y="74513"/>
              </a:lnTo>
              <a:lnTo>
                <a:pt x="0" y="14902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6C93FA-F63F-45B9-803E-C47822E0ECC7}">
      <dsp:nvSpPr>
        <dsp:cNvPr id="0" name=""/>
        <dsp:cNvSpPr/>
      </dsp:nvSpPr>
      <dsp:spPr>
        <a:xfrm>
          <a:off x="3638201" y="4009288"/>
          <a:ext cx="558849" cy="3725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/>
            <a:t>阿薩姆紅茶</a:t>
          </a:r>
          <a:endParaRPr lang="zh-TW" altLang="en-US" sz="900" kern="1200" dirty="0"/>
        </a:p>
      </dsp:txBody>
      <dsp:txXfrm>
        <a:off x="3649113" y="4020200"/>
        <a:ext cx="537025" cy="350742"/>
      </dsp:txXfrm>
    </dsp:sp>
    <dsp:sp modelId="{98C9A9BB-99DB-4C0A-AA26-A718B5D6C0EE}">
      <dsp:nvSpPr>
        <dsp:cNvPr id="0" name=""/>
        <dsp:cNvSpPr/>
      </dsp:nvSpPr>
      <dsp:spPr>
        <a:xfrm>
          <a:off x="4280878" y="3860261"/>
          <a:ext cx="363252" cy="1490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513"/>
              </a:lnTo>
              <a:lnTo>
                <a:pt x="363252" y="74513"/>
              </a:lnTo>
              <a:lnTo>
                <a:pt x="363252" y="14902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8A8B5D-A1C9-47C2-9EB8-222EBE93F00B}">
      <dsp:nvSpPr>
        <dsp:cNvPr id="0" name=""/>
        <dsp:cNvSpPr/>
      </dsp:nvSpPr>
      <dsp:spPr>
        <a:xfrm>
          <a:off x="4364706" y="4009288"/>
          <a:ext cx="558849" cy="3725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/>
            <a:t>台灣紅茶</a:t>
          </a:r>
          <a:endParaRPr lang="zh-TW" altLang="en-US" sz="900" kern="1200" dirty="0"/>
        </a:p>
      </dsp:txBody>
      <dsp:txXfrm>
        <a:off x="4375618" y="4020200"/>
        <a:ext cx="537025" cy="350742"/>
      </dsp:txXfrm>
    </dsp:sp>
    <dsp:sp modelId="{1B4B6C07-EC06-41F4-9FC8-90495487DD54}">
      <dsp:nvSpPr>
        <dsp:cNvPr id="0" name=""/>
        <dsp:cNvSpPr/>
      </dsp:nvSpPr>
      <dsp:spPr>
        <a:xfrm>
          <a:off x="4280878" y="3860261"/>
          <a:ext cx="1089756" cy="1490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513"/>
              </a:lnTo>
              <a:lnTo>
                <a:pt x="1089756" y="74513"/>
              </a:lnTo>
              <a:lnTo>
                <a:pt x="1089756" y="14902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422B38-8E88-4268-B04C-631594ACD458}">
      <dsp:nvSpPr>
        <dsp:cNvPr id="0" name=""/>
        <dsp:cNvSpPr/>
      </dsp:nvSpPr>
      <dsp:spPr>
        <a:xfrm>
          <a:off x="5091210" y="4009288"/>
          <a:ext cx="558849" cy="3725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/>
            <a:t>大吉嶺茶</a:t>
          </a:r>
          <a:endParaRPr lang="zh-TW" altLang="en-US" sz="900" kern="1200" dirty="0"/>
        </a:p>
      </dsp:txBody>
      <dsp:txXfrm>
        <a:off x="5102122" y="4020200"/>
        <a:ext cx="537025" cy="350742"/>
      </dsp:txXfrm>
    </dsp:sp>
    <dsp:sp modelId="{64527C4D-5B48-4981-9F54-3965F911AD55}">
      <dsp:nvSpPr>
        <dsp:cNvPr id="0" name=""/>
        <dsp:cNvSpPr/>
      </dsp:nvSpPr>
      <dsp:spPr>
        <a:xfrm>
          <a:off x="7141176" y="3338668"/>
          <a:ext cx="91440" cy="1490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902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8E540E-EF3B-4F35-A70B-BF95488ED02B}">
      <dsp:nvSpPr>
        <dsp:cNvPr id="0" name=""/>
        <dsp:cNvSpPr/>
      </dsp:nvSpPr>
      <dsp:spPr>
        <a:xfrm>
          <a:off x="6907471" y="3487695"/>
          <a:ext cx="558849" cy="3725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/>
            <a:t>綠茶</a:t>
          </a:r>
          <a:endParaRPr lang="zh-TW" altLang="en-US" sz="900" kern="1200" dirty="0"/>
        </a:p>
      </dsp:txBody>
      <dsp:txXfrm>
        <a:off x="6918383" y="3498607"/>
        <a:ext cx="537025" cy="350742"/>
      </dsp:txXfrm>
    </dsp:sp>
    <dsp:sp modelId="{AB5299D9-364A-444B-A96E-990DEA02870D}">
      <dsp:nvSpPr>
        <dsp:cNvPr id="0" name=""/>
        <dsp:cNvSpPr/>
      </dsp:nvSpPr>
      <dsp:spPr>
        <a:xfrm>
          <a:off x="6119119" y="3860261"/>
          <a:ext cx="1067777" cy="142864"/>
        </a:xfrm>
        <a:custGeom>
          <a:avLst/>
          <a:gdLst/>
          <a:ahLst/>
          <a:cxnLst/>
          <a:rect l="0" t="0" r="0" b="0"/>
          <a:pathLst>
            <a:path>
              <a:moveTo>
                <a:pt x="1067777" y="0"/>
              </a:moveTo>
              <a:lnTo>
                <a:pt x="1067777" y="71432"/>
              </a:lnTo>
              <a:lnTo>
                <a:pt x="0" y="71432"/>
              </a:lnTo>
              <a:lnTo>
                <a:pt x="0" y="1428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1B60D3-80D0-43C3-B322-C904510A43B8}">
      <dsp:nvSpPr>
        <dsp:cNvPr id="0" name=""/>
        <dsp:cNvSpPr/>
      </dsp:nvSpPr>
      <dsp:spPr>
        <a:xfrm>
          <a:off x="5839694" y="4003125"/>
          <a:ext cx="558849" cy="3725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b="0" i="0" kern="1200" dirty="0" smtClean="0"/>
            <a:t>台灣碧螺春綠茶</a:t>
          </a:r>
          <a:endParaRPr lang="zh-TW" altLang="en-US" sz="900" kern="1200" dirty="0"/>
        </a:p>
      </dsp:txBody>
      <dsp:txXfrm>
        <a:off x="5850606" y="4014037"/>
        <a:ext cx="537025" cy="350742"/>
      </dsp:txXfrm>
    </dsp:sp>
    <dsp:sp modelId="{161350FB-7149-4669-944B-38EC25D2968A}">
      <dsp:nvSpPr>
        <dsp:cNvPr id="0" name=""/>
        <dsp:cNvSpPr/>
      </dsp:nvSpPr>
      <dsp:spPr>
        <a:xfrm>
          <a:off x="6845624" y="3860261"/>
          <a:ext cx="341272" cy="142864"/>
        </a:xfrm>
        <a:custGeom>
          <a:avLst/>
          <a:gdLst/>
          <a:ahLst/>
          <a:cxnLst/>
          <a:rect l="0" t="0" r="0" b="0"/>
          <a:pathLst>
            <a:path>
              <a:moveTo>
                <a:pt x="341272" y="0"/>
              </a:moveTo>
              <a:lnTo>
                <a:pt x="341272" y="71432"/>
              </a:lnTo>
              <a:lnTo>
                <a:pt x="0" y="71432"/>
              </a:lnTo>
              <a:lnTo>
                <a:pt x="0" y="1428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C5B5CC-5561-4E97-BB4A-90C6D4BF2021}">
      <dsp:nvSpPr>
        <dsp:cNvPr id="0" name=""/>
        <dsp:cNvSpPr/>
      </dsp:nvSpPr>
      <dsp:spPr>
        <a:xfrm>
          <a:off x="6566199" y="4003125"/>
          <a:ext cx="558849" cy="3725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b="0" i="0" kern="1200" dirty="0" smtClean="0"/>
            <a:t>台灣龍井茶</a:t>
          </a:r>
          <a:endParaRPr lang="zh-TW" altLang="en-US" sz="900" kern="1200" dirty="0"/>
        </a:p>
      </dsp:txBody>
      <dsp:txXfrm>
        <a:off x="6577111" y="4014037"/>
        <a:ext cx="537025" cy="350742"/>
      </dsp:txXfrm>
    </dsp:sp>
    <dsp:sp modelId="{9FD162F6-E134-4F7E-851D-9C2C8CBB47A8}">
      <dsp:nvSpPr>
        <dsp:cNvPr id="0" name=""/>
        <dsp:cNvSpPr/>
      </dsp:nvSpPr>
      <dsp:spPr>
        <a:xfrm>
          <a:off x="7186896" y="3860261"/>
          <a:ext cx="385231" cy="1428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432"/>
              </a:lnTo>
              <a:lnTo>
                <a:pt x="385231" y="71432"/>
              </a:lnTo>
              <a:lnTo>
                <a:pt x="385231" y="1428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773BE4-CC62-45F8-A6EC-12453D811E6B}">
      <dsp:nvSpPr>
        <dsp:cNvPr id="0" name=""/>
        <dsp:cNvSpPr/>
      </dsp:nvSpPr>
      <dsp:spPr>
        <a:xfrm>
          <a:off x="7292703" y="4003125"/>
          <a:ext cx="558849" cy="3725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b="1" i="0" kern="1200" dirty="0" smtClean="0"/>
            <a:t>桂平西山茶</a:t>
          </a:r>
          <a:endParaRPr lang="zh-TW" altLang="en-US" sz="900" kern="1200" dirty="0"/>
        </a:p>
      </dsp:txBody>
      <dsp:txXfrm>
        <a:off x="7303615" y="4014037"/>
        <a:ext cx="537025" cy="350742"/>
      </dsp:txXfrm>
    </dsp:sp>
    <dsp:sp modelId="{F5F5ADE8-B65B-40B0-BC8C-B2D7C64B0871}">
      <dsp:nvSpPr>
        <dsp:cNvPr id="0" name=""/>
        <dsp:cNvSpPr/>
      </dsp:nvSpPr>
      <dsp:spPr>
        <a:xfrm>
          <a:off x="7186896" y="3860261"/>
          <a:ext cx="1111736" cy="1428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432"/>
              </a:lnTo>
              <a:lnTo>
                <a:pt x="1111736" y="71432"/>
              </a:lnTo>
              <a:lnTo>
                <a:pt x="1111736" y="1428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7CEF8C-0BDF-408C-BFA8-210095306F38}">
      <dsp:nvSpPr>
        <dsp:cNvPr id="0" name=""/>
        <dsp:cNvSpPr/>
      </dsp:nvSpPr>
      <dsp:spPr>
        <a:xfrm>
          <a:off x="8019208" y="4003125"/>
          <a:ext cx="558849" cy="3725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b="1" i="0" kern="1200" smtClean="0"/>
            <a:t>午子仙毫茶</a:t>
          </a:r>
          <a:endParaRPr lang="zh-TW" altLang="en-US" sz="900" kern="1200" dirty="0"/>
        </a:p>
      </dsp:txBody>
      <dsp:txXfrm>
        <a:off x="8030120" y="4014037"/>
        <a:ext cx="537025" cy="350742"/>
      </dsp:txXfrm>
    </dsp:sp>
    <dsp:sp modelId="{27317EB8-F236-4991-BD6B-EB8620955F05}">
      <dsp:nvSpPr>
        <dsp:cNvPr id="0" name=""/>
        <dsp:cNvSpPr/>
      </dsp:nvSpPr>
      <dsp:spPr>
        <a:xfrm>
          <a:off x="7186896" y="3338668"/>
          <a:ext cx="2906017" cy="1490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513"/>
              </a:lnTo>
              <a:lnTo>
                <a:pt x="2906017" y="74513"/>
              </a:lnTo>
              <a:lnTo>
                <a:pt x="2906017" y="14902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E42B40-A6D8-4F7D-95DA-740551793E2B}">
      <dsp:nvSpPr>
        <dsp:cNvPr id="0" name=""/>
        <dsp:cNvSpPr/>
      </dsp:nvSpPr>
      <dsp:spPr>
        <a:xfrm>
          <a:off x="9813489" y="3487695"/>
          <a:ext cx="558849" cy="3725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/>
            <a:t>烏龍茶</a:t>
          </a:r>
          <a:endParaRPr lang="zh-TW" altLang="en-US" sz="900" kern="1200" dirty="0"/>
        </a:p>
      </dsp:txBody>
      <dsp:txXfrm>
        <a:off x="9824401" y="3498607"/>
        <a:ext cx="537025" cy="350742"/>
      </dsp:txXfrm>
    </dsp:sp>
    <dsp:sp modelId="{0FA85190-5006-4333-8FA7-0F06EBC865A3}">
      <dsp:nvSpPr>
        <dsp:cNvPr id="0" name=""/>
        <dsp:cNvSpPr/>
      </dsp:nvSpPr>
      <dsp:spPr>
        <a:xfrm>
          <a:off x="9025137" y="3860261"/>
          <a:ext cx="1067777" cy="134071"/>
        </a:xfrm>
        <a:custGeom>
          <a:avLst/>
          <a:gdLst/>
          <a:ahLst/>
          <a:cxnLst/>
          <a:rect l="0" t="0" r="0" b="0"/>
          <a:pathLst>
            <a:path>
              <a:moveTo>
                <a:pt x="1067777" y="0"/>
              </a:moveTo>
              <a:lnTo>
                <a:pt x="1067777" y="67035"/>
              </a:lnTo>
              <a:lnTo>
                <a:pt x="0" y="67035"/>
              </a:lnTo>
              <a:lnTo>
                <a:pt x="0" y="1340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89DB72-9D86-4A01-A55C-04AB35F12BB6}">
      <dsp:nvSpPr>
        <dsp:cNvPr id="0" name=""/>
        <dsp:cNvSpPr/>
      </dsp:nvSpPr>
      <dsp:spPr>
        <a:xfrm>
          <a:off x="8745712" y="3994333"/>
          <a:ext cx="558849" cy="3725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/>
            <a:t>大紅袍</a:t>
          </a:r>
          <a:endParaRPr lang="zh-TW" altLang="en-US" sz="900" kern="1200" dirty="0"/>
        </a:p>
      </dsp:txBody>
      <dsp:txXfrm>
        <a:off x="8756624" y="4005245"/>
        <a:ext cx="537025" cy="350742"/>
      </dsp:txXfrm>
    </dsp:sp>
    <dsp:sp modelId="{0CAA3385-E482-4293-A1AB-83E5F5995BF8}">
      <dsp:nvSpPr>
        <dsp:cNvPr id="0" name=""/>
        <dsp:cNvSpPr/>
      </dsp:nvSpPr>
      <dsp:spPr>
        <a:xfrm>
          <a:off x="9751642" y="3860261"/>
          <a:ext cx="341272" cy="134071"/>
        </a:xfrm>
        <a:custGeom>
          <a:avLst/>
          <a:gdLst/>
          <a:ahLst/>
          <a:cxnLst/>
          <a:rect l="0" t="0" r="0" b="0"/>
          <a:pathLst>
            <a:path>
              <a:moveTo>
                <a:pt x="341272" y="0"/>
              </a:moveTo>
              <a:lnTo>
                <a:pt x="341272" y="67035"/>
              </a:lnTo>
              <a:lnTo>
                <a:pt x="0" y="67035"/>
              </a:lnTo>
              <a:lnTo>
                <a:pt x="0" y="1340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BA39B6-3416-4151-BDA3-8A50D80DC9DD}">
      <dsp:nvSpPr>
        <dsp:cNvPr id="0" name=""/>
        <dsp:cNvSpPr/>
      </dsp:nvSpPr>
      <dsp:spPr>
        <a:xfrm>
          <a:off x="9472217" y="3994333"/>
          <a:ext cx="558849" cy="3725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/>
            <a:t>鐵觀音</a:t>
          </a:r>
          <a:endParaRPr lang="zh-TW" altLang="en-US" sz="900" kern="1200" dirty="0"/>
        </a:p>
      </dsp:txBody>
      <dsp:txXfrm>
        <a:off x="9483129" y="4005245"/>
        <a:ext cx="537025" cy="350742"/>
      </dsp:txXfrm>
    </dsp:sp>
    <dsp:sp modelId="{F794E468-173F-4A1B-B14B-860203EBA7CC}">
      <dsp:nvSpPr>
        <dsp:cNvPr id="0" name=""/>
        <dsp:cNvSpPr/>
      </dsp:nvSpPr>
      <dsp:spPr>
        <a:xfrm>
          <a:off x="10092914" y="3860261"/>
          <a:ext cx="385231" cy="1340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035"/>
              </a:lnTo>
              <a:lnTo>
                <a:pt x="385231" y="67035"/>
              </a:lnTo>
              <a:lnTo>
                <a:pt x="385231" y="1340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3BD732-AA68-4055-82CA-79E95B62A5A1}">
      <dsp:nvSpPr>
        <dsp:cNvPr id="0" name=""/>
        <dsp:cNvSpPr/>
      </dsp:nvSpPr>
      <dsp:spPr>
        <a:xfrm>
          <a:off x="10198721" y="3994333"/>
          <a:ext cx="558849" cy="3725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/>
            <a:t>凍頂烏龍茶</a:t>
          </a:r>
          <a:endParaRPr lang="zh-TW" altLang="en-US" sz="900" kern="1200" dirty="0"/>
        </a:p>
      </dsp:txBody>
      <dsp:txXfrm>
        <a:off x="10209633" y="4005245"/>
        <a:ext cx="537025" cy="350742"/>
      </dsp:txXfrm>
    </dsp:sp>
    <dsp:sp modelId="{C4D31E4C-C733-4D1D-A90D-38101A24E615}">
      <dsp:nvSpPr>
        <dsp:cNvPr id="0" name=""/>
        <dsp:cNvSpPr/>
      </dsp:nvSpPr>
      <dsp:spPr>
        <a:xfrm>
          <a:off x="10092914" y="3860261"/>
          <a:ext cx="1111736" cy="1340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035"/>
              </a:lnTo>
              <a:lnTo>
                <a:pt x="1111736" y="67035"/>
              </a:lnTo>
              <a:lnTo>
                <a:pt x="1111736" y="1340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4C379A-7740-4597-BB17-D71241874F41}">
      <dsp:nvSpPr>
        <dsp:cNvPr id="0" name=""/>
        <dsp:cNvSpPr/>
      </dsp:nvSpPr>
      <dsp:spPr>
        <a:xfrm>
          <a:off x="10925226" y="3994333"/>
          <a:ext cx="558849" cy="3725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/>
            <a:t>東方美人茶</a:t>
          </a:r>
          <a:endParaRPr lang="zh-TW" altLang="en-US" sz="900" kern="1200" dirty="0"/>
        </a:p>
      </dsp:txBody>
      <dsp:txXfrm>
        <a:off x="10936138" y="4005245"/>
        <a:ext cx="537025" cy="350742"/>
      </dsp:txXfrm>
    </dsp:sp>
    <dsp:sp modelId="{3E0054AC-3627-4DA9-8B3A-A19296DD3766}">
      <dsp:nvSpPr>
        <dsp:cNvPr id="0" name=""/>
        <dsp:cNvSpPr/>
      </dsp:nvSpPr>
      <dsp:spPr>
        <a:xfrm>
          <a:off x="6688911" y="2817075"/>
          <a:ext cx="1433873" cy="141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774"/>
              </a:lnTo>
              <a:lnTo>
                <a:pt x="1433873" y="70774"/>
              </a:lnTo>
              <a:lnTo>
                <a:pt x="1433873" y="1415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2D6117-ED2B-425A-966A-A52D1D478802}">
      <dsp:nvSpPr>
        <dsp:cNvPr id="0" name=""/>
        <dsp:cNvSpPr/>
      </dsp:nvSpPr>
      <dsp:spPr>
        <a:xfrm>
          <a:off x="7843360" y="2958624"/>
          <a:ext cx="558849" cy="3725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/>
            <a:t>營業時間</a:t>
          </a:r>
          <a:r>
            <a:rPr lang="en-US" altLang="zh-TW" sz="900" kern="1200" dirty="0" smtClean="0"/>
            <a:t>&amp;</a:t>
          </a:r>
          <a:r>
            <a:rPr lang="zh-TW" altLang="en-US" sz="900" kern="1200" dirty="0" smtClean="0"/>
            <a:t>交通</a:t>
          </a:r>
          <a:endParaRPr lang="zh-TW" altLang="en-US" sz="900" kern="1200" dirty="0"/>
        </a:p>
      </dsp:txBody>
      <dsp:txXfrm>
        <a:off x="7854272" y="2969536"/>
        <a:ext cx="537025" cy="350742"/>
      </dsp:txXfrm>
    </dsp:sp>
    <dsp:sp modelId="{FCE3F25F-319D-44F9-9EFD-A2FAD4089698}">
      <dsp:nvSpPr>
        <dsp:cNvPr id="0" name=""/>
        <dsp:cNvSpPr/>
      </dsp:nvSpPr>
      <dsp:spPr>
        <a:xfrm>
          <a:off x="6688911" y="2817075"/>
          <a:ext cx="2160378" cy="141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774"/>
              </a:lnTo>
              <a:lnTo>
                <a:pt x="2160378" y="70774"/>
              </a:lnTo>
              <a:lnTo>
                <a:pt x="2160378" y="1415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20AF94-7ED2-478F-8AF6-41A1AC6F766B}">
      <dsp:nvSpPr>
        <dsp:cNvPr id="0" name=""/>
        <dsp:cNvSpPr/>
      </dsp:nvSpPr>
      <dsp:spPr>
        <a:xfrm>
          <a:off x="8569865" y="2958624"/>
          <a:ext cx="558849" cy="3725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/>
            <a:t>餐飲</a:t>
          </a:r>
          <a:r>
            <a:rPr lang="en-US" altLang="zh-TW" sz="900" kern="1200" dirty="0" smtClean="0"/>
            <a:t>&amp;</a:t>
          </a:r>
          <a:r>
            <a:rPr lang="zh-TW" altLang="en-US" sz="900" kern="1200" dirty="0" smtClean="0"/>
            <a:t>預約參訪</a:t>
          </a:r>
          <a:endParaRPr lang="zh-TW" altLang="en-US" sz="900" kern="1200" dirty="0"/>
        </a:p>
      </dsp:txBody>
      <dsp:txXfrm>
        <a:off x="8580777" y="2969536"/>
        <a:ext cx="537025" cy="350742"/>
      </dsp:txXfrm>
    </dsp:sp>
    <dsp:sp modelId="{7B9144A5-43F5-4BB7-9876-593E69F8CD4A}">
      <dsp:nvSpPr>
        <dsp:cNvPr id="0" name=""/>
        <dsp:cNvSpPr/>
      </dsp:nvSpPr>
      <dsp:spPr>
        <a:xfrm>
          <a:off x="6688911" y="2817075"/>
          <a:ext cx="2886882" cy="141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774"/>
              </a:lnTo>
              <a:lnTo>
                <a:pt x="2886882" y="70774"/>
              </a:lnTo>
              <a:lnTo>
                <a:pt x="2886882" y="1415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1BB124-721A-424D-BCC4-FCA8891CED5A}">
      <dsp:nvSpPr>
        <dsp:cNvPr id="0" name=""/>
        <dsp:cNvSpPr/>
      </dsp:nvSpPr>
      <dsp:spPr>
        <a:xfrm>
          <a:off x="9296369" y="2958624"/>
          <a:ext cx="558849" cy="3725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/>
            <a:t>產品</a:t>
          </a:r>
          <a:r>
            <a:rPr lang="en-US" altLang="zh-TW" sz="900" kern="1200" dirty="0" smtClean="0"/>
            <a:t>&amp;</a:t>
          </a:r>
          <a:r>
            <a:rPr lang="zh-TW" altLang="en-US" sz="900" kern="1200" dirty="0" smtClean="0"/>
            <a:t>線上購物</a:t>
          </a:r>
          <a:endParaRPr lang="zh-TW" altLang="en-US" sz="900" kern="1200" dirty="0"/>
        </a:p>
      </dsp:txBody>
      <dsp:txXfrm>
        <a:off x="9307281" y="2969536"/>
        <a:ext cx="537025" cy="350742"/>
      </dsp:txXfrm>
    </dsp:sp>
    <dsp:sp modelId="{44BCD8A7-D136-43B1-9451-28DFE51B56CE}">
      <dsp:nvSpPr>
        <dsp:cNvPr id="0" name=""/>
        <dsp:cNvSpPr/>
      </dsp:nvSpPr>
      <dsp:spPr>
        <a:xfrm>
          <a:off x="6688911" y="2817075"/>
          <a:ext cx="3613387" cy="141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774"/>
              </a:lnTo>
              <a:lnTo>
                <a:pt x="3613387" y="70774"/>
              </a:lnTo>
              <a:lnTo>
                <a:pt x="3613387" y="1415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654FB5-768E-4929-B3C5-0ECA9320A03B}">
      <dsp:nvSpPr>
        <dsp:cNvPr id="0" name=""/>
        <dsp:cNvSpPr/>
      </dsp:nvSpPr>
      <dsp:spPr>
        <a:xfrm>
          <a:off x="10022874" y="2958624"/>
          <a:ext cx="558849" cy="3725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/>
            <a:t>購物說明</a:t>
          </a:r>
          <a:endParaRPr lang="zh-TW" altLang="en-US" sz="900" kern="1200" dirty="0"/>
        </a:p>
      </dsp:txBody>
      <dsp:txXfrm>
        <a:off x="10033786" y="2969536"/>
        <a:ext cx="537025" cy="350742"/>
      </dsp:txXfrm>
    </dsp:sp>
    <dsp:sp modelId="{12814E32-2A46-4FAE-A322-03D0B124A3D9}">
      <dsp:nvSpPr>
        <dsp:cNvPr id="0" name=""/>
        <dsp:cNvSpPr/>
      </dsp:nvSpPr>
      <dsp:spPr>
        <a:xfrm>
          <a:off x="6688911" y="2817075"/>
          <a:ext cx="4339891" cy="141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774"/>
              </a:lnTo>
              <a:lnTo>
                <a:pt x="4339891" y="70774"/>
              </a:lnTo>
              <a:lnTo>
                <a:pt x="4339891" y="1415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FA0613-2F48-480C-BEF9-808688CF1A90}">
      <dsp:nvSpPr>
        <dsp:cNvPr id="0" name=""/>
        <dsp:cNvSpPr/>
      </dsp:nvSpPr>
      <dsp:spPr>
        <a:xfrm>
          <a:off x="10749378" y="2958624"/>
          <a:ext cx="558849" cy="3725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/>
            <a:t>聯絡我們</a:t>
          </a:r>
          <a:endParaRPr lang="zh-TW" altLang="en-US" sz="900" kern="1200" dirty="0"/>
        </a:p>
      </dsp:txBody>
      <dsp:txXfrm>
        <a:off x="10760290" y="2969536"/>
        <a:ext cx="537025" cy="350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D9E8-80EE-4E2A-8668-A3017667D226}" type="datetimeFigureOut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7E96A-5ABB-457E-B811-83F4C14C5A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2907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D9E8-80EE-4E2A-8668-A3017667D226}" type="datetimeFigureOut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7E96A-5ABB-457E-B811-83F4C14C5A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669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D9E8-80EE-4E2A-8668-A3017667D226}" type="datetimeFigureOut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7E96A-5ABB-457E-B811-83F4C14C5A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3578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D9E8-80EE-4E2A-8668-A3017667D226}" type="datetimeFigureOut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7E96A-5ABB-457E-B811-83F4C14C5A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253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D9E8-80EE-4E2A-8668-A3017667D226}" type="datetimeFigureOut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7E96A-5ABB-457E-B811-83F4C14C5A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262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D9E8-80EE-4E2A-8668-A3017667D226}" type="datetimeFigureOut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7E96A-5ABB-457E-B811-83F4C14C5A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2198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D9E8-80EE-4E2A-8668-A3017667D226}" type="datetimeFigureOut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7E96A-5ABB-457E-B811-83F4C14C5A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1125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D9E8-80EE-4E2A-8668-A3017667D226}" type="datetimeFigureOut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7E96A-5ABB-457E-B811-83F4C14C5A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90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D9E8-80EE-4E2A-8668-A3017667D226}" type="datetimeFigureOut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7E96A-5ABB-457E-B811-83F4C14C5A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3187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D9E8-80EE-4E2A-8668-A3017667D226}" type="datetimeFigureOut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7E96A-5ABB-457E-B811-83F4C14C5A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6901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D9E8-80EE-4E2A-8668-A3017667D226}" type="datetimeFigureOut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7E96A-5ABB-457E-B811-83F4C14C5A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8966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3D9E8-80EE-4E2A-8668-A3017667D226}" type="datetimeFigureOut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7E96A-5ABB-457E-B811-83F4C14C5A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511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資料庫圖表 5"/>
          <p:cNvGraphicFramePr/>
          <p:nvPr>
            <p:extLst>
              <p:ext uri="{D42A27DB-BD31-4B8C-83A1-F6EECF244321}">
                <p14:modId xmlns:p14="http://schemas.microsoft.com/office/powerpoint/2010/main" val="3981307433"/>
              </p:ext>
            </p:extLst>
          </p:nvPr>
        </p:nvGraphicFramePr>
        <p:xfrm>
          <a:off x="0" y="0"/>
          <a:ext cx="12192000" cy="6796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3069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81</Words>
  <Application>Microsoft Office PowerPoint</Application>
  <PresentationFormat>寬螢幕</PresentationFormat>
  <Paragraphs>29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6</cp:revision>
  <dcterms:created xsi:type="dcterms:W3CDTF">2018-06-13T03:19:58Z</dcterms:created>
  <dcterms:modified xsi:type="dcterms:W3CDTF">2018-06-13T15:53:24Z</dcterms:modified>
</cp:coreProperties>
</file>