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1" r:id="rId2"/>
    <p:sldId id="257" r:id="rId3"/>
    <p:sldId id="260" r:id="rId4"/>
    <p:sldId id="258" r:id="rId5"/>
  </p:sldIdLst>
  <p:sldSz cx="23399750" cy="32291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5F8"/>
    <a:srgbClr val="BBE4F2"/>
    <a:srgbClr val="073763"/>
    <a:srgbClr val="333333"/>
    <a:srgbClr val="EEEEEE"/>
    <a:srgbClr val="000000"/>
    <a:srgbClr val="1A2026"/>
    <a:srgbClr val="FFB9D7"/>
    <a:srgbClr val="F5C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8" d="100"/>
          <a:sy n="18" d="100"/>
        </p:scale>
        <p:origin x="25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-3"/>
            <a:ext cx="23399755" cy="322913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4"/>
            <a:ext cx="5898690" cy="32291343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2764" y="5284719"/>
            <a:ext cx="16873413" cy="11242170"/>
          </a:xfrm>
        </p:spPr>
        <p:txBody>
          <a:bodyPr anchor="b">
            <a:normAutofit/>
          </a:bodyPr>
          <a:lstStyle>
            <a:lvl1pPr algn="l">
              <a:defRPr sz="1228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2764" y="16960432"/>
            <a:ext cx="16873413" cy="7796263"/>
          </a:xfrm>
        </p:spPr>
        <p:txBody>
          <a:bodyPr>
            <a:normAutofit/>
          </a:bodyPr>
          <a:lstStyle>
            <a:lvl1pPr marL="0" indent="0" algn="l">
              <a:buNone/>
              <a:defRPr sz="5118" cap="all" baseline="0">
                <a:solidFill>
                  <a:schemeClr val="tx2"/>
                </a:solidFill>
              </a:defRPr>
            </a:lvl1pPr>
            <a:lvl2pPr marL="1170022" indent="0" algn="ctr">
              <a:buNone/>
              <a:defRPr sz="5118"/>
            </a:lvl2pPr>
            <a:lvl3pPr marL="2340044" indent="0" algn="ctr">
              <a:buNone/>
              <a:defRPr sz="4606"/>
            </a:lvl3pPr>
            <a:lvl4pPr marL="3510064" indent="0" algn="ctr">
              <a:buNone/>
              <a:defRPr sz="4094"/>
            </a:lvl4pPr>
            <a:lvl5pPr marL="4680086" indent="0" algn="ctr">
              <a:buNone/>
              <a:defRPr sz="4094"/>
            </a:lvl5pPr>
            <a:lvl6pPr marL="5850108" indent="0" algn="ctr">
              <a:buNone/>
              <a:defRPr sz="4094"/>
            </a:lvl6pPr>
            <a:lvl7pPr marL="7020130" indent="0" algn="ctr">
              <a:buNone/>
              <a:defRPr sz="4094"/>
            </a:lvl7pPr>
            <a:lvl8pPr marL="8190152" indent="0" algn="ctr">
              <a:buNone/>
              <a:defRPr sz="4094"/>
            </a:lvl8pPr>
            <a:lvl9pPr marL="9360172" indent="0" algn="ctr">
              <a:buNone/>
              <a:defRPr sz="4094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5053" y="25474291"/>
            <a:ext cx="5264944" cy="171921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62760" y="25474291"/>
            <a:ext cx="9836046" cy="17192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256250" y="25474282"/>
            <a:ext cx="1479929" cy="171921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7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677" y="20268797"/>
            <a:ext cx="19024493" cy="3857986"/>
          </a:xfrm>
        </p:spPr>
        <p:txBody>
          <a:bodyPr anchor="b">
            <a:normAutofit/>
          </a:bodyPr>
          <a:lstStyle>
            <a:lvl1pPr>
              <a:defRPr sz="81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0677" y="2855398"/>
            <a:ext cx="19024493" cy="15537219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8189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0589" y="24126781"/>
            <a:ext cx="19021622" cy="3213464"/>
          </a:xfrm>
        </p:spPr>
        <p:txBody>
          <a:bodyPr>
            <a:normAutofit/>
          </a:bodyPr>
          <a:lstStyle>
            <a:lvl1pPr marL="0" indent="0">
              <a:buNone/>
              <a:defRPr sz="4094"/>
            </a:lvl1pPr>
            <a:lvl2pPr marL="1170022" indent="0">
              <a:buNone/>
              <a:defRPr sz="3583"/>
            </a:lvl2pPr>
            <a:lvl3pPr marL="2340044" indent="0">
              <a:buNone/>
              <a:defRPr sz="3071"/>
            </a:lvl3pPr>
            <a:lvl4pPr marL="3510064" indent="0">
              <a:buNone/>
              <a:defRPr sz="2559"/>
            </a:lvl4pPr>
            <a:lvl5pPr marL="4680086" indent="0">
              <a:buNone/>
              <a:defRPr sz="2559"/>
            </a:lvl5pPr>
            <a:lvl6pPr marL="5850108" indent="0">
              <a:buNone/>
              <a:defRPr sz="2559"/>
            </a:lvl6pPr>
            <a:lvl7pPr marL="7020130" indent="0">
              <a:buNone/>
              <a:defRPr sz="2559"/>
            </a:lvl7pPr>
            <a:lvl8pPr marL="8190152" indent="0">
              <a:buNone/>
              <a:defRPr sz="2559"/>
            </a:lvl8pPr>
            <a:lvl9pPr marL="9360172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4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66" y="2870343"/>
            <a:ext cx="19012210" cy="16145669"/>
          </a:xfrm>
        </p:spPr>
        <p:txBody>
          <a:bodyPr anchor="ctr">
            <a:normAutofit/>
          </a:bodyPr>
          <a:lstStyle>
            <a:lvl1pPr>
              <a:defRPr sz="921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0677" y="20809978"/>
            <a:ext cx="19009339" cy="6458263"/>
          </a:xfrm>
        </p:spPr>
        <p:txBody>
          <a:bodyPr anchor="ctr">
            <a:normAutofit/>
          </a:bodyPr>
          <a:lstStyle>
            <a:lvl1pPr marL="0" indent="0">
              <a:buNone/>
              <a:defRPr sz="4606"/>
            </a:lvl1pPr>
            <a:lvl2pPr marL="1170022" indent="0">
              <a:buNone/>
              <a:defRPr sz="3583"/>
            </a:lvl2pPr>
            <a:lvl3pPr marL="2340044" indent="0">
              <a:buNone/>
              <a:defRPr sz="3071"/>
            </a:lvl3pPr>
            <a:lvl4pPr marL="3510064" indent="0">
              <a:buNone/>
              <a:defRPr sz="2559"/>
            </a:lvl4pPr>
            <a:lvl5pPr marL="4680086" indent="0">
              <a:buNone/>
              <a:defRPr sz="2559"/>
            </a:lvl5pPr>
            <a:lvl6pPr marL="5850108" indent="0">
              <a:buNone/>
              <a:defRPr sz="2559"/>
            </a:lvl6pPr>
            <a:lvl7pPr marL="7020130" indent="0">
              <a:buNone/>
              <a:defRPr sz="2559"/>
            </a:lvl7pPr>
            <a:lvl8pPr marL="8190152" indent="0">
              <a:buNone/>
              <a:defRPr sz="2559"/>
            </a:lvl8pPr>
            <a:lvl9pPr marL="9360172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00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5673" y="2870344"/>
            <a:ext cx="17854501" cy="12941156"/>
          </a:xfrm>
        </p:spPr>
        <p:txBody>
          <a:bodyPr anchor="ctr">
            <a:normAutofit/>
          </a:bodyPr>
          <a:lstStyle>
            <a:lvl1pPr>
              <a:defRPr sz="921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302384" y="15846946"/>
            <a:ext cx="16798032" cy="2584851"/>
          </a:xfrm>
        </p:spPr>
        <p:txBody>
          <a:bodyPr anchor="t">
            <a:normAutofit/>
          </a:bodyPr>
          <a:lstStyle>
            <a:lvl1pPr marL="0" indent="0">
              <a:buNone/>
              <a:defRPr sz="3583"/>
            </a:lvl1pPr>
            <a:lvl2pPr marL="1170022" indent="0">
              <a:buNone/>
              <a:defRPr sz="3583"/>
            </a:lvl2pPr>
            <a:lvl3pPr marL="2340044" indent="0">
              <a:buNone/>
              <a:defRPr sz="3071"/>
            </a:lvl3pPr>
            <a:lvl4pPr marL="3510064" indent="0">
              <a:buNone/>
              <a:defRPr sz="2559"/>
            </a:lvl4pPr>
            <a:lvl5pPr marL="4680086" indent="0">
              <a:buNone/>
              <a:defRPr sz="2559"/>
            </a:lvl5pPr>
            <a:lvl6pPr marL="5850108" indent="0">
              <a:buNone/>
              <a:defRPr sz="2559"/>
            </a:lvl6pPr>
            <a:lvl7pPr marL="7020130" indent="0">
              <a:buNone/>
              <a:defRPr sz="2559"/>
            </a:lvl7pPr>
            <a:lvl8pPr marL="8190152" indent="0">
              <a:buNone/>
              <a:defRPr sz="2559"/>
            </a:lvl8pPr>
            <a:lvl9pPr marL="9360172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0676" y="20293535"/>
            <a:ext cx="19012302" cy="7013389"/>
          </a:xfrm>
        </p:spPr>
        <p:txBody>
          <a:bodyPr anchor="ctr">
            <a:normAutofit/>
          </a:bodyPr>
          <a:lstStyle>
            <a:lvl1pPr marL="0" indent="0">
              <a:buNone/>
              <a:defRPr sz="4606"/>
            </a:lvl1pPr>
            <a:lvl2pPr marL="1170022" indent="0">
              <a:buNone/>
              <a:defRPr sz="3583"/>
            </a:lvl2pPr>
            <a:lvl3pPr marL="2340044" indent="0">
              <a:buNone/>
              <a:defRPr sz="3071"/>
            </a:lvl3pPr>
            <a:lvl4pPr marL="3510064" indent="0">
              <a:buNone/>
              <a:defRPr sz="2559"/>
            </a:lvl4pPr>
            <a:lvl5pPr marL="4680086" indent="0">
              <a:buNone/>
              <a:defRPr sz="2559"/>
            </a:lvl5pPr>
            <a:lvl6pPr marL="5850108" indent="0">
              <a:buNone/>
              <a:defRPr sz="2559"/>
            </a:lvl6pPr>
            <a:lvl7pPr marL="7020130" indent="0">
              <a:buNone/>
              <a:defRPr sz="2559"/>
            </a:lvl7pPr>
            <a:lvl8pPr marL="8190152" indent="0">
              <a:buNone/>
              <a:defRPr sz="2559"/>
            </a:lvl8pPr>
            <a:lvl9pPr marL="9360172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82565" y="3382906"/>
            <a:ext cx="1169988" cy="2753456"/>
          </a:xfrm>
          <a:prstGeom prst="rect">
            <a:avLst/>
          </a:prstGeom>
        </p:spPr>
        <p:txBody>
          <a:bodyPr vert="horz" lIns="233998" tIns="116999" rIns="233998" bIns="11699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0473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005130" y="13019050"/>
            <a:ext cx="1169988" cy="2753456"/>
          </a:xfrm>
          <a:prstGeom prst="rect">
            <a:avLst/>
          </a:prstGeom>
        </p:spPr>
        <p:txBody>
          <a:bodyPr vert="horz" lIns="233998" tIns="116999" rIns="233998" bIns="11699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0473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20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679" y="10048278"/>
            <a:ext cx="19012299" cy="11827138"/>
          </a:xfrm>
        </p:spPr>
        <p:txBody>
          <a:bodyPr anchor="b">
            <a:normAutofit/>
          </a:bodyPr>
          <a:lstStyle>
            <a:lvl1pPr>
              <a:defRPr sz="921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0588" y="21930871"/>
            <a:ext cx="19009428" cy="5370796"/>
          </a:xfrm>
        </p:spPr>
        <p:txBody>
          <a:bodyPr anchor="t">
            <a:normAutofit/>
          </a:bodyPr>
          <a:lstStyle>
            <a:lvl1pPr marL="0" indent="0">
              <a:buNone/>
              <a:defRPr sz="4606"/>
            </a:lvl1pPr>
            <a:lvl2pPr marL="1170022" indent="0">
              <a:buNone/>
              <a:defRPr sz="3583"/>
            </a:lvl2pPr>
            <a:lvl3pPr marL="2340044" indent="0">
              <a:buNone/>
              <a:defRPr sz="3071"/>
            </a:lvl3pPr>
            <a:lvl4pPr marL="3510064" indent="0">
              <a:buNone/>
              <a:defRPr sz="2559"/>
            </a:lvl4pPr>
            <a:lvl5pPr marL="4680086" indent="0">
              <a:buNone/>
              <a:defRPr sz="2559"/>
            </a:lvl5pPr>
            <a:lvl6pPr marL="5850108" indent="0">
              <a:buNone/>
              <a:defRPr sz="2559"/>
            </a:lvl6pPr>
            <a:lvl7pPr marL="7020130" indent="0">
              <a:buNone/>
              <a:defRPr sz="2559"/>
            </a:lvl7pPr>
            <a:lvl8pPr marL="8190152" indent="0">
              <a:buNone/>
              <a:defRPr sz="2559"/>
            </a:lvl8pPr>
            <a:lvl9pPr marL="9360172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94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90683" y="2870341"/>
            <a:ext cx="19012294" cy="89698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190676" y="12592882"/>
            <a:ext cx="6135714" cy="32291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5118" b="0" cap="all" baseline="0">
                <a:solidFill>
                  <a:schemeClr val="tx1"/>
                </a:solidFill>
              </a:defRPr>
            </a:lvl1pPr>
            <a:lvl2pPr marL="1170022" indent="0">
              <a:buNone/>
              <a:defRPr sz="5118" b="1"/>
            </a:lvl2pPr>
            <a:lvl3pPr marL="2340044" indent="0">
              <a:buNone/>
              <a:defRPr sz="4606" b="1"/>
            </a:lvl3pPr>
            <a:lvl4pPr marL="3510064" indent="0">
              <a:buNone/>
              <a:defRPr sz="4094" b="1"/>
            </a:lvl4pPr>
            <a:lvl5pPr marL="4680086" indent="0">
              <a:buNone/>
              <a:defRPr sz="4094" b="1"/>
            </a:lvl5pPr>
            <a:lvl6pPr marL="5850108" indent="0">
              <a:buNone/>
              <a:defRPr sz="4094" b="1"/>
            </a:lvl6pPr>
            <a:lvl7pPr marL="7020130" indent="0">
              <a:buNone/>
              <a:defRPr sz="4094" b="1"/>
            </a:lvl7pPr>
            <a:lvl8pPr marL="8190152" indent="0">
              <a:buNone/>
              <a:defRPr sz="4094" b="1"/>
            </a:lvl8pPr>
            <a:lvl9pPr marL="9360172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190679" y="15822016"/>
            <a:ext cx="6132536" cy="11446220"/>
          </a:xfrm>
        </p:spPr>
        <p:txBody>
          <a:bodyPr anchor="t">
            <a:normAutofit/>
          </a:bodyPr>
          <a:lstStyle>
            <a:lvl1pPr marL="0" indent="0">
              <a:buNone/>
              <a:defRPr sz="3583"/>
            </a:lvl1pPr>
            <a:lvl2pPr marL="1170022" indent="0">
              <a:buNone/>
              <a:defRPr sz="3071"/>
            </a:lvl2pPr>
            <a:lvl3pPr marL="2340044" indent="0">
              <a:buNone/>
              <a:defRPr sz="2559"/>
            </a:lvl3pPr>
            <a:lvl4pPr marL="3510064" indent="0">
              <a:buNone/>
              <a:defRPr sz="2303"/>
            </a:lvl4pPr>
            <a:lvl5pPr marL="4680086" indent="0">
              <a:buNone/>
              <a:defRPr sz="2303"/>
            </a:lvl5pPr>
            <a:lvl6pPr marL="5850108" indent="0">
              <a:buNone/>
              <a:defRPr sz="2303"/>
            </a:lvl6pPr>
            <a:lvl7pPr marL="7020130" indent="0">
              <a:buNone/>
              <a:defRPr sz="2303"/>
            </a:lvl7pPr>
            <a:lvl8pPr marL="8190152" indent="0">
              <a:buNone/>
              <a:defRPr sz="2303"/>
            </a:lvl8pPr>
            <a:lvl9pPr marL="9360172" indent="0">
              <a:buNone/>
              <a:defRPr sz="230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65061" y="12607818"/>
            <a:ext cx="6111698" cy="32291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5118" b="0" cap="all" baseline="0">
                <a:solidFill>
                  <a:schemeClr val="tx1"/>
                </a:solidFill>
              </a:defRPr>
            </a:lvl1pPr>
            <a:lvl2pPr marL="1170022" indent="0">
              <a:buNone/>
              <a:defRPr sz="5118" b="1"/>
            </a:lvl2pPr>
            <a:lvl3pPr marL="2340044" indent="0">
              <a:buNone/>
              <a:defRPr sz="4606" b="1"/>
            </a:lvl3pPr>
            <a:lvl4pPr marL="3510064" indent="0">
              <a:buNone/>
              <a:defRPr sz="4094" b="1"/>
            </a:lvl4pPr>
            <a:lvl5pPr marL="4680086" indent="0">
              <a:buNone/>
              <a:defRPr sz="4094" b="1"/>
            </a:lvl5pPr>
            <a:lvl6pPr marL="5850108" indent="0">
              <a:buNone/>
              <a:defRPr sz="4094" b="1"/>
            </a:lvl6pPr>
            <a:lvl7pPr marL="7020130" indent="0">
              <a:buNone/>
              <a:defRPr sz="4094" b="1"/>
            </a:lvl7pPr>
            <a:lvl8pPr marL="8190152" indent="0">
              <a:buNone/>
              <a:defRPr sz="4094" b="1"/>
            </a:lvl8pPr>
            <a:lvl9pPr marL="9360172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65060" y="15836952"/>
            <a:ext cx="6113410" cy="11446220"/>
          </a:xfrm>
        </p:spPr>
        <p:txBody>
          <a:bodyPr anchor="t">
            <a:normAutofit/>
          </a:bodyPr>
          <a:lstStyle>
            <a:lvl1pPr marL="0" indent="0">
              <a:buNone/>
              <a:defRPr sz="3583"/>
            </a:lvl1pPr>
            <a:lvl2pPr marL="1170022" indent="0">
              <a:buNone/>
              <a:defRPr sz="3071"/>
            </a:lvl2pPr>
            <a:lvl3pPr marL="2340044" indent="0">
              <a:buNone/>
              <a:defRPr sz="2559"/>
            </a:lvl3pPr>
            <a:lvl4pPr marL="3510064" indent="0">
              <a:buNone/>
              <a:defRPr sz="2303"/>
            </a:lvl4pPr>
            <a:lvl5pPr marL="4680086" indent="0">
              <a:buNone/>
              <a:defRPr sz="2303"/>
            </a:lvl5pPr>
            <a:lvl6pPr marL="5850108" indent="0">
              <a:buNone/>
              <a:defRPr sz="2303"/>
            </a:lvl6pPr>
            <a:lvl7pPr marL="7020130" indent="0">
              <a:buNone/>
              <a:defRPr sz="2303"/>
            </a:lvl7pPr>
            <a:lvl8pPr marL="8190152" indent="0">
              <a:buNone/>
              <a:defRPr sz="2303"/>
            </a:lvl8pPr>
            <a:lvl9pPr marL="9360172" indent="0">
              <a:buNone/>
              <a:defRPr sz="230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070965" y="12592882"/>
            <a:ext cx="6132009" cy="32291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5118" b="0" cap="all" baseline="0">
                <a:solidFill>
                  <a:schemeClr val="tx1"/>
                </a:solidFill>
              </a:defRPr>
            </a:lvl1pPr>
            <a:lvl2pPr marL="1170022" indent="0">
              <a:buNone/>
              <a:defRPr sz="5118" b="1"/>
            </a:lvl2pPr>
            <a:lvl3pPr marL="2340044" indent="0">
              <a:buNone/>
              <a:defRPr sz="4606" b="1"/>
            </a:lvl3pPr>
            <a:lvl4pPr marL="3510064" indent="0">
              <a:buNone/>
              <a:defRPr sz="4094" b="1"/>
            </a:lvl4pPr>
            <a:lvl5pPr marL="4680086" indent="0">
              <a:buNone/>
              <a:defRPr sz="4094" b="1"/>
            </a:lvl5pPr>
            <a:lvl6pPr marL="5850108" indent="0">
              <a:buNone/>
              <a:defRPr sz="4094" b="1"/>
            </a:lvl6pPr>
            <a:lvl7pPr marL="7020130" indent="0">
              <a:buNone/>
              <a:defRPr sz="4094" b="1"/>
            </a:lvl7pPr>
            <a:lvl8pPr marL="8190152" indent="0">
              <a:buNone/>
              <a:defRPr sz="4094" b="1"/>
            </a:lvl8pPr>
            <a:lvl9pPr marL="9360172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5070965" y="15822016"/>
            <a:ext cx="6132009" cy="11446220"/>
          </a:xfrm>
        </p:spPr>
        <p:txBody>
          <a:bodyPr anchor="t">
            <a:normAutofit/>
          </a:bodyPr>
          <a:lstStyle>
            <a:lvl1pPr marL="0" indent="0">
              <a:buNone/>
              <a:defRPr sz="3583"/>
            </a:lvl1pPr>
            <a:lvl2pPr marL="1170022" indent="0">
              <a:buNone/>
              <a:defRPr sz="3071"/>
            </a:lvl2pPr>
            <a:lvl3pPr marL="2340044" indent="0">
              <a:buNone/>
              <a:defRPr sz="2559"/>
            </a:lvl3pPr>
            <a:lvl4pPr marL="3510064" indent="0">
              <a:buNone/>
              <a:defRPr sz="2303"/>
            </a:lvl4pPr>
            <a:lvl5pPr marL="4680086" indent="0">
              <a:buNone/>
              <a:defRPr sz="2303"/>
            </a:lvl5pPr>
            <a:lvl6pPr marL="5850108" indent="0">
              <a:buNone/>
              <a:defRPr sz="2303"/>
            </a:lvl6pPr>
            <a:lvl7pPr marL="7020130" indent="0">
              <a:buNone/>
              <a:defRPr sz="2303"/>
            </a:lvl7pPr>
            <a:lvl8pPr marL="8190152" indent="0">
              <a:buNone/>
              <a:defRPr sz="2303"/>
            </a:lvl8pPr>
            <a:lvl9pPr marL="9360172" indent="0">
              <a:buNone/>
              <a:defRPr sz="230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50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90680" y="2870341"/>
            <a:ext cx="19012294" cy="89698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190682" y="20739328"/>
            <a:ext cx="6132531" cy="27133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5118" b="0" cap="all" baseline="0">
                <a:solidFill>
                  <a:schemeClr val="tx1"/>
                </a:solidFill>
              </a:defRPr>
            </a:lvl1pPr>
            <a:lvl2pPr marL="1170022" indent="0">
              <a:buNone/>
              <a:defRPr sz="5118" b="1"/>
            </a:lvl2pPr>
            <a:lvl3pPr marL="2340044" indent="0">
              <a:buNone/>
              <a:defRPr sz="4606" b="1"/>
            </a:lvl3pPr>
            <a:lvl4pPr marL="3510064" indent="0">
              <a:buNone/>
              <a:defRPr sz="4094" b="1"/>
            </a:lvl4pPr>
            <a:lvl5pPr marL="4680086" indent="0">
              <a:buNone/>
              <a:defRPr sz="4094" b="1"/>
            </a:lvl5pPr>
            <a:lvl6pPr marL="5850108" indent="0">
              <a:buNone/>
              <a:defRPr sz="4094" b="1"/>
            </a:lvl6pPr>
            <a:lvl7pPr marL="7020130" indent="0">
              <a:buNone/>
              <a:defRPr sz="4094" b="1"/>
            </a:lvl7pPr>
            <a:lvl8pPr marL="8190152" indent="0">
              <a:buNone/>
              <a:defRPr sz="4094" b="1"/>
            </a:lvl8pPr>
            <a:lvl9pPr marL="9360172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190682" y="12557735"/>
            <a:ext cx="6132531" cy="717585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606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190682" y="23452702"/>
            <a:ext cx="6132531" cy="3850867"/>
          </a:xfrm>
        </p:spPr>
        <p:txBody>
          <a:bodyPr anchor="t">
            <a:normAutofit/>
          </a:bodyPr>
          <a:lstStyle>
            <a:lvl1pPr marL="0" indent="0">
              <a:buNone/>
              <a:defRPr sz="3583"/>
            </a:lvl1pPr>
            <a:lvl2pPr marL="1170022" indent="0">
              <a:buNone/>
              <a:defRPr sz="3071"/>
            </a:lvl2pPr>
            <a:lvl3pPr marL="2340044" indent="0">
              <a:buNone/>
              <a:defRPr sz="2559"/>
            </a:lvl3pPr>
            <a:lvl4pPr marL="3510064" indent="0">
              <a:buNone/>
              <a:defRPr sz="2303"/>
            </a:lvl4pPr>
            <a:lvl5pPr marL="4680086" indent="0">
              <a:buNone/>
              <a:defRPr sz="2303"/>
            </a:lvl5pPr>
            <a:lvl6pPr marL="5850108" indent="0">
              <a:buNone/>
              <a:defRPr sz="2303"/>
            </a:lvl6pPr>
            <a:lvl7pPr marL="7020130" indent="0">
              <a:buNone/>
              <a:defRPr sz="2303"/>
            </a:lvl7pPr>
            <a:lvl8pPr marL="8190152" indent="0">
              <a:buNone/>
              <a:defRPr sz="2303"/>
            </a:lvl8pPr>
            <a:lvl9pPr marL="9360172" indent="0">
              <a:buNone/>
              <a:defRPr sz="230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15709" y="20739328"/>
            <a:ext cx="6142434" cy="27133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5118" b="0" cap="all" baseline="0">
                <a:solidFill>
                  <a:schemeClr val="tx1"/>
                </a:solidFill>
              </a:defRPr>
            </a:lvl1pPr>
            <a:lvl2pPr marL="1170022" indent="0">
              <a:buNone/>
              <a:defRPr sz="5118" b="1"/>
            </a:lvl2pPr>
            <a:lvl3pPr marL="2340044" indent="0">
              <a:buNone/>
              <a:defRPr sz="4606" b="1"/>
            </a:lvl3pPr>
            <a:lvl4pPr marL="3510064" indent="0">
              <a:buNone/>
              <a:defRPr sz="4094" b="1"/>
            </a:lvl4pPr>
            <a:lvl5pPr marL="4680086" indent="0">
              <a:buNone/>
              <a:defRPr sz="4094" b="1"/>
            </a:lvl5pPr>
            <a:lvl6pPr marL="5850108" indent="0">
              <a:buNone/>
              <a:defRPr sz="4094" b="1"/>
            </a:lvl6pPr>
            <a:lvl7pPr marL="7020130" indent="0">
              <a:buNone/>
              <a:defRPr sz="4094" b="1"/>
            </a:lvl7pPr>
            <a:lvl8pPr marL="8190152" indent="0">
              <a:buNone/>
              <a:defRPr sz="4094" b="1"/>
            </a:lvl8pPr>
            <a:lvl9pPr marL="9360172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8615711" y="12557735"/>
            <a:ext cx="6139632" cy="717585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606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612907" y="23452688"/>
            <a:ext cx="6142434" cy="3815548"/>
          </a:xfrm>
        </p:spPr>
        <p:txBody>
          <a:bodyPr anchor="t">
            <a:normAutofit/>
          </a:bodyPr>
          <a:lstStyle>
            <a:lvl1pPr marL="0" indent="0">
              <a:buNone/>
              <a:defRPr sz="3583"/>
            </a:lvl1pPr>
            <a:lvl2pPr marL="1170022" indent="0">
              <a:buNone/>
              <a:defRPr sz="3071"/>
            </a:lvl2pPr>
            <a:lvl3pPr marL="2340044" indent="0">
              <a:buNone/>
              <a:defRPr sz="2559"/>
            </a:lvl3pPr>
            <a:lvl4pPr marL="3510064" indent="0">
              <a:buNone/>
              <a:defRPr sz="2303"/>
            </a:lvl4pPr>
            <a:lvl5pPr marL="4680086" indent="0">
              <a:buNone/>
              <a:defRPr sz="2303"/>
            </a:lvl5pPr>
            <a:lvl6pPr marL="5850108" indent="0">
              <a:buNone/>
              <a:defRPr sz="2303"/>
            </a:lvl6pPr>
            <a:lvl7pPr marL="7020130" indent="0">
              <a:buNone/>
              <a:defRPr sz="2303"/>
            </a:lvl7pPr>
            <a:lvl8pPr marL="8190152" indent="0">
              <a:buNone/>
              <a:defRPr sz="2303"/>
            </a:lvl8pPr>
            <a:lvl9pPr marL="9360172" indent="0">
              <a:buNone/>
              <a:defRPr sz="230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071206" y="20739323"/>
            <a:ext cx="6123897" cy="27133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5118" b="0" cap="all" baseline="0">
                <a:solidFill>
                  <a:schemeClr val="tx1"/>
                </a:solidFill>
              </a:defRPr>
            </a:lvl1pPr>
            <a:lvl2pPr marL="1170022" indent="0">
              <a:buNone/>
              <a:defRPr sz="5118" b="1"/>
            </a:lvl2pPr>
            <a:lvl3pPr marL="2340044" indent="0">
              <a:buNone/>
              <a:defRPr sz="4606" b="1"/>
            </a:lvl3pPr>
            <a:lvl4pPr marL="3510064" indent="0">
              <a:buNone/>
              <a:defRPr sz="4094" b="1"/>
            </a:lvl4pPr>
            <a:lvl5pPr marL="4680086" indent="0">
              <a:buNone/>
              <a:defRPr sz="4094" b="1"/>
            </a:lvl5pPr>
            <a:lvl6pPr marL="5850108" indent="0">
              <a:buNone/>
              <a:defRPr sz="4094" b="1"/>
            </a:lvl6pPr>
            <a:lvl7pPr marL="7020130" indent="0">
              <a:buNone/>
              <a:defRPr sz="4094" b="1"/>
            </a:lvl7pPr>
            <a:lvl8pPr marL="8190152" indent="0">
              <a:buNone/>
              <a:defRPr sz="4094" b="1"/>
            </a:lvl8pPr>
            <a:lvl9pPr marL="9360172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5070967" y="12557735"/>
            <a:ext cx="6132011" cy="717585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606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070965" y="23452681"/>
            <a:ext cx="6132009" cy="3815562"/>
          </a:xfrm>
        </p:spPr>
        <p:txBody>
          <a:bodyPr anchor="t">
            <a:normAutofit/>
          </a:bodyPr>
          <a:lstStyle>
            <a:lvl1pPr marL="0" indent="0">
              <a:buNone/>
              <a:defRPr sz="3583"/>
            </a:lvl1pPr>
            <a:lvl2pPr marL="1170022" indent="0">
              <a:buNone/>
              <a:defRPr sz="3071"/>
            </a:lvl2pPr>
            <a:lvl3pPr marL="2340044" indent="0">
              <a:buNone/>
              <a:defRPr sz="2559"/>
            </a:lvl3pPr>
            <a:lvl4pPr marL="3510064" indent="0">
              <a:buNone/>
              <a:defRPr sz="2303"/>
            </a:lvl4pPr>
            <a:lvl5pPr marL="4680086" indent="0">
              <a:buNone/>
              <a:defRPr sz="2303"/>
            </a:lvl5pPr>
            <a:lvl6pPr marL="5850108" indent="0">
              <a:buNone/>
              <a:defRPr sz="2303"/>
            </a:lvl6pPr>
            <a:lvl7pPr marL="7020130" indent="0">
              <a:buNone/>
              <a:defRPr sz="2303"/>
            </a:lvl7pPr>
            <a:lvl8pPr marL="8190152" indent="0">
              <a:buNone/>
              <a:defRPr sz="2303"/>
            </a:lvl8pPr>
            <a:lvl9pPr marL="9360172" indent="0">
              <a:buNone/>
              <a:defRPr sz="230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6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84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354817" y="2870345"/>
            <a:ext cx="3848158" cy="2439790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675" y="2870345"/>
            <a:ext cx="14871644" cy="243979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2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2190683" y="2912334"/>
            <a:ext cx="19012294" cy="6961943"/>
          </a:xfrm>
        </p:spPr>
        <p:txBody>
          <a:bodyPr/>
          <a:lstStyle>
            <a:lvl1pPr>
              <a:defRPr sz="66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2190683" y="10591856"/>
            <a:ext cx="19012294" cy="16676390"/>
          </a:xfrm>
        </p:spPr>
        <p:txBody>
          <a:bodyPr/>
          <a:lstStyle>
            <a:lvl1pPr>
              <a:defRPr sz="44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14311851" y="27701796"/>
            <a:ext cx="5264944" cy="1719215"/>
          </a:xfrm>
        </p:spPr>
        <p:txBody>
          <a:bodyPr/>
          <a:lstStyle>
            <a:lvl1pPr>
              <a:defRPr sz="1600"/>
            </a:lvl1pPr>
          </a:lstStyle>
          <a:p>
            <a:fld id="{48A87A34-81AB-432B-8DAE-1953F412C126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0679" y="27701791"/>
            <a:ext cx="11974924" cy="1719215"/>
          </a:xfr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723046" y="27701786"/>
            <a:ext cx="1479929" cy="1719215"/>
          </a:xfrm>
        </p:spPr>
        <p:txBody>
          <a:bodyPr/>
          <a:lstStyle>
            <a:lvl1pPr>
              <a:defRPr sz="1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6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677" y="6682527"/>
            <a:ext cx="19012297" cy="13432297"/>
          </a:xfrm>
        </p:spPr>
        <p:txBody>
          <a:bodyPr anchor="b">
            <a:normAutofit/>
          </a:bodyPr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0677" y="20832396"/>
            <a:ext cx="19012297" cy="6473222"/>
          </a:xfrm>
        </p:spPr>
        <p:txBody>
          <a:bodyPr>
            <a:normAutofit/>
          </a:bodyPr>
          <a:lstStyle>
            <a:lvl1pPr marL="0" indent="0">
              <a:buNone/>
              <a:defRPr sz="36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1170022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2pPr>
            <a:lvl3pPr marL="2340044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3pPr>
            <a:lvl4pPr marL="351006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4pPr>
            <a:lvl5pPr marL="4680086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5pPr>
            <a:lvl6pPr marL="5850108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6pPr>
            <a:lvl7pPr marL="7020130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7pPr>
            <a:lvl8pPr marL="8190152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8pPr>
            <a:lvl9pPr marL="9360172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48A87A34-81AB-432B-8DAE-1953F412C126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7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0676" y="10591851"/>
            <a:ext cx="9362950" cy="1667639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26" y="10591851"/>
            <a:ext cx="9356850" cy="1667639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2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677" y="2915204"/>
            <a:ext cx="19012297" cy="69590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0941" y="10591853"/>
            <a:ext cx="8792689" cy="3879443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6142" b="0" cap="all" baseline="0">
                <a:solidFill>
                  <a:schemeClr val="tx1"/>
                </a:solidFill>
              </a:defRPr>
            </a:lvl1pPr>
            <a:lvl2pPr marL="1170022" indent="0">
              <a:buNone/>
              <a:defRPr sz="5118" b="1"/>
            </a:lvl2pPr>
            <a:lvl3pPr marL="2340044" indent="0">
              <a:buNone/>
              <a:defRPr sz="4606" b="1"/>
            </a:lvl3pPr>
            <a:lvl4pPr marL="3510064" indent="0">
              <a:buNone/>
              <a:defRPr sz="4094" b="1"/>
            </a:lvl4pPr>
            <a:lvl5pPr marL="4680086" indent="0">
              <a:buNone/>
              <a:defRPr sz="4094" b="1"/>
            </a:lvl5pPr>
            <a:lvl6pPr marL="5850108" indent="0">
              <a:buNone/>
              <a:defRPr sz="4094" b="1"/>
            </a:lvl6pPr>
            <a:lvl7pPr marL="7020130" indent="0">
              <a:buNone/>
              <a:defRPr sz="4094" b="1"/>
            </a:lvl7pPr>
            <a:lvl8pPr marL="8190152" indent="0">
              <a:buNone/>
              <a:defRPr sz="4094" b="1"/>
            </a:lvl8pPr>
            <a:lvl9pPr marL="9360172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0678" y="14471296"/>
            <a:ext cx="9362953" cy="1279694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16384" y="10591848"/>
            <a:ext cx="8786588" cy="3879443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6142" b="0" cap="all" baseline="0">
                <a:solidFill>
                  <a:schemeClr val="tx1"/>
                </a:solidFill>
              </a:defRPr>
            </a:lvl1pPr>
            <a:lvl2pPr marL="1170022" indent="0">
              <a:buNone/>
              <a:defRPr sz="5118" b="1"/>
            </a:lvl2pPr>
            <a:lvl3pPr marL="2340044" indent="0">
              <a:buNone/>
              <a:defRPr sz="4606" b="1"/>
            </a:lvl3pPr>
            <a:lvl4pPr marL="3510064" indent="0">
              <a:buNone/>
              <a:defRPr sz="4094" b="1"/>
            </a:lvl4pPr>
            <a:lvl5pPr marL="4680086" indent="0">
              <a:buNone/>
              <a:defRPr sz="4094" b="1"/>
            </a:lvl5pPr>
            <a:lvl6pPr marL="5850108" indent="0">
              <a:buNone/>
              <a:defRPr sz="4094" b="1"/>
            </a:lvl6pPr>
            <a:lvl7pPr marL="7020130" indent="0">
              <a:buNone/>
              <a:defRPr sz="4094" b="1"/>
            </a:lvl7pPr>
            <a:lvl8pPr marL="8190152" indent="0">
              <a:buNone/>
              <a:defRPr sz="4094" b="1"/>
            </a:lvl8pPr>
            <a:lvl9pPr marL="9360172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24" y="14471296"/>
            <a:ext cx="9356850" cy="1279694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6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9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8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838" y="2870346"/>
            <a:ext cx="7400780" cy="7721500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6146" y="2790608"/>
            <a:ext cx="11306826" cy="24477635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0838" y="10591851"/>
            <a:ext cx="7400780" cy="16676390"/>
          </a:xfrm>
        </p:spPr>
        <p:txBody>
          <a:bodyPr/>
          <a:lstStyle>
            <a:lvl1pPr marL="0" indent="0">
              <a:buNone/>
              <a:defRPr sz="4094"/>
            </a:lvl1pPr>
            <a:lvl2pPr marL="1170022" indent="0">
              <a:buNone/>
              <a:defRPr sz="3583"/>
            </a:lvl2pPr>
            <a:lvl3pPr marL="2340044" indent="0">
              <a:buNone/>
              <a:defRPr sz="3071"/>
            </a:lvl3pPr>
            <a:lvl4pPr marL="3510064" indent="0">
              <a:buNone/>
              <a:defRPr sz="2559"/>
            </a:lvl4pPr>
            <a:lvl5pPr marL="4680086" indent="0">
              <a:buNone/>
              <a:defRPr sz="2559"/>
            </a:lvl5pPr>
            <a:lvl6pPr marL="5850108" indent="0">
              <a:buNone/>
              <a:defRPr sz="2559"/>
            </a:lvl6pPr>
            <a:lvl7pPr marL="7020130" indent="0">
              <a:buNone/>
              <a:defRPr sz="2559"/>
            </a:lvl7pPr>
            <a:lvl8pPr marL="8190152" indent="0">
              <a:buNone/>
              <a:defRPr sz="2559"/>
            </a:lvl8pPr>
            <a:lvl9pPr marL="9360172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2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684" y="2870341"/>
            <a:ext cx="9606493" cy="7721510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67441" y="2870343"/>
            <a:ext cx="8835537" cy="24397909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189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0679" y="10591851"/>
            <a:ext cx="9606498" cy="16676390"/>
          </a:xfrm>
        </p:spPr>
        <p:txBody>
          <a:bodyPr/>
          <a:lstStyle>
            <a:lvl1pPr marL="0" indent="0">
              <a:buNone/>
              <a:defRPr sz="4094"/>
            </a:lvl1pPr>
            <a:lvl2pPr marL="1170022" indent="0">
              <a:buNone/>
              <a:defRPr sz="3583"/>
            </a:lvl2pPr>
            <a:lvl3pPr marL="2340044" indent="0">
              <a:buNone/>
              <a:defRPr sz="3071"/>
            </a:lvl3pPr>
            <a:lvl4pPr marL="3510064" indent="0">
              <a:buNone/>
              <a:defRPr sz="2559"/>
            </a:lvl4pPr>
            <a:lvl5pPr marL="4680086" indent="0">
              <a:buNone/>
              <a:defRPr sz="2559"/>
            </a:lvl5pPr>
            <a:lvl6pPr marL="5850108" indent="0">
              <a:buNone/>
              <a:defRPr sz="2559"/>
            </a:lvl6pPr>
            <a:lvl7pPr marL="7020130" indent="0">
              <a:buNone/>
              <a:defRPr sz="2559"/>
            </a:lvl7pPr>
            <a:lvl8pPr marL="8190152" indent="0">
              <a:buNone/>
              <a:defRPr sz="2559"/>
            </a:lvl8pPr>
            <a:lvl9pPr marL="9360172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3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-3"/>
            <a:ext cx="23399755" cy="322913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36562" y="4"/>
            <a:ext cx="23138151" cy="32291343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0683" y="2912334"/>
            <a:ext cx="19012294" cy="696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0683" y="10591856"/>
            <a:ext cx="19012294" cy="16676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11851" y="27701796"/>
            <a:ext cx="5264944" cy="1719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0679" y="27701791"/>
            <a:ext cx="11974924" cy="1719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723046" y="27701786"/>
            <a:ext cx="1479929" cy="1719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01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2340044" rtl="0" eaLnBrk="1" latinLnBrk="0" hangingPunct="1">
        <a:lnSpc>
          <a:spcPct val="90000"/>
        </a:lnSpc>
        <a:spcBef>
          <a:spcPct val="0"/>
        </a:spcBef>
        <a:buNone/>
        <a:defRPr sz="6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5010" indent="-585010" algn="l" defTabSz="2340044" rtl="0" eaLnBrk="1" latinLnBrk="0" hangingPunct="1">
        <a:lnSpc>
          <a:spcPct val="120000"/>
        </a:lnSpc>
        <a:spcBef>
          <a:spcPts val="2559"/>
        </a:spcBef>
        <a:buSzPct val="125000"/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755032" indent="-585010" algn="l" defTabSz="2340044" rtl="0" eaLnBrk="1" latinLnBrk="0" hangingPunct="1">
        <a:lnSpc>
          <a:spcPct val="120000"/>
        </a:lnSpc>
        <a:spcBef>
          <a:spcPts val="128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2925054" indent="-585010" algn="l" defTabSz="2340044" rtl="0" eaLnBrk="1" latinLnBrk="0" hangingPunct="1">
        <a:lnSpc>
          <a:spcPct val="120000"/>
        </a:lnSpc>
        <a:spcBef>
          <a:spcPts val="128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4095076" indent="-585010" algn="l" defTabSz="2340044" rtl="0" eaLnBrk="1" latinLnBrk="0" hangingPunct="1">
        <a:lnSpc>
          <a:spcPct val="120000"/>
        </a:lnSpc>
        <a:spcBef>
          <a:spcPts val="128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5265098" indent="-585010" algn="l" defTabSz="2340044" rtl="0" eaLnBrk="1" latinLnBrk="0" hangingPunct="1">
        <a:lnSpc>
          <a:spcPct val="120000"/>
        </a:lnSpc>
        <a:spcBef>
          <a:spcPts val="128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6435118" indent="-585010" algn="l" defTabSz="2340044" rtl="0" eaLnBrk="1" latinLnBrk="0" hangingPunct="1">
        <a:lnSpc>
          <a:spcPct val="120000"/>
        </a:lnSpc>
        <a:spcBef>
          <a:spcPts val="1280"/>
        </a:spcBef>
        <a:buSzPct val="125000"/>
        <a:buFont typeface="Arial" panose="020B0604020202020204" pitchFamily="34" charset="0"/>
        <a:buChar char="•"/>
        <a:defRPr sz="3583" kern="1200">
          <a:solidFill>
            <a:schemeClr val="tx1"/>
          </a:solidFill>
          <a:latin typeface="+mn-lt"/>
          <a:ea typeface="+mn-ea"/>
          <a:cs typeface="+mn-cs"/>
        </a:defRPr>
      </a:lvl6pPr>
      <a:lvl7pPr marL="7605140" indent="-585010" algn="l" defTabSz="2340044" rtl="0" eaLnBrk="1" latinLnBrk="0" hangingPunct="1">
        <a:lnSpc>
          <a:spcPct val="120000"/>
        </a:lnSpc>
        <a:spcBef>
          <a:spcPts val="1280"/>
        </a:spcBef>
        <a:buSzPct val="125000"/>
        <a:buFont typeface="Arial" panose="020B0604020202020204" pitchFamily="34" charset="0"/>
        <a:buChar char="•"/>
        <a:defRPr sz="3583" kern="1200">
          <a:solidFill>
            <a:schemeClr val="tx1"/>
          </a:solidFill>
          <a:latin typeface="+mn-lt"/>
          <a:ea typeface="+mn-ea"/>
          <a:cs typeface="+mn-cs"/>
        </a:defRPr>
      </a:lvl7pPr>
      <a:lvl8pPr marL="8775162" indent="-585010" algn="l" defTabSz="2340044" rtl="0" eaLnBrk="1" latinLnBrk="0" hangingPunct="1">
        <a:lnSpc>
          <a:spcPct val="120000"/>
        </a:lnSpc>
        <a:spcBef>
          <a:spcPts val="1280"/>
        </a:spcBef>
        <a:buSzPct val="125000"/>
        <a:buFont typeface="Arial" panose="020B0604020202020204" pitchFamily="34" charset="0"/>
        <a:buChar char="•"/>
        <a:defRPr sz="3583" kern="1200">
          <a:solidFill>
            <a:schemeClr val="tx1"/>
          </a:solidFill>
          <a:latin typeface="+mn-lt"/>
          <a:ea typeface="+mn-ea"/>
          <a:cs typeface="+mn-cs"/>
        </a:defRPr>
      </a:lvl8pPr>
      <a:lvl9pPr marL="9945184" indent="-585010" algn="l" defTabSz="2340044" rtl="0" eaLnBrk="1" latinLnBrk="0" hangingPunct="1">
        <a:lnSpc>
          <a:spcPct val="120000"/>
        </a:lnSpc>
        <a:spcBef>
          <a:spcPts val="1280"/>
        </a:spcBef>
        <a:buSzPct val="125000"/>
        <a:buFont typeface="Arial" panose="020B0604020202020204" pitchFamily="34" charset="0"/>
        <a:buChar char="•"/>
        <a:defRPr sz="35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40044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1pPr>
      <a:lvl2pPr marL="1170022" algn="l" defTabSz="2340044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2pPr>
      <a:lvl3pPr marL="2340044" algn="l" defTabSz="2340044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3pPr>
      <a:lvl4pPr marL="3510064" algn="l" defTabSz="2340044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4680086" algn="l" defTabSz="2340044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5850108" algn="l" defTabSz="2340044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020130" algn="l" defTabSz="2340044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190152" algn="l" defTabSz="2340044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360172" algn="l" defTabSz="2340044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FDCB3-17E4-4E44-8DF2-A2C59CAE3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網頁設計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688017-3C08-43FF-A1E9-57EB1BB52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資工二</a:t>
            </a:r>
            <a:r>
              <a:rPr lang="en-US" altLang="zh-TW" dirty="0"/>
              <a:t>105590029</a:t>
            </a:r>
          </a:p>
          <a:p>
            <a:r>
              <a:rPr lang="zh-TW" altLang="en-US" dirty="0"/>
              <a:t>洪堯煬</a:t>
            </a:r>
            <a:endParaRPr lang="en-US" altLang="zh-TW" dirty="0"/>
          </a:p>
          <a:p>
            <a:r>
              <a:rPr lang="zh-TW" altLang="en-US" dirty="0"/>
              <a:t>主題 </a:t>
            </a:r>
            <a:r>
              <a:rPr lang="en-US" altLang="zh-TW" dirty="0"/>
              <a:t>:</a:t>
            </a:r>
            <a:r>
              <a:rPr lang="zh-TW" altLang="en-US" dirty="0"/>
              <a:t> 遊戲專題用網頁</a:t>
            </a:r>
            <a:r>
              <a:rPr lang="en-US" altLang="zh-TW" dirty="0"/>
              <a:t>(</a:t>
            </a:r>
            <a:r>
              <a:rPr lang="zh-TW" altLang="en-US" dirty="0"/>
              <a:t>寶可夢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267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A681C0A-36A4-46BE-BD6B-69FD5953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044" y="1"/>
            <a:ext cx="11694995" cy="3229133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54F17E0-FF73-4968-B595-F3C10FE92A8E}"/>
              </a:ext>
            </a:extLst>
          </p:cNvPr>
          <p:cNvSpPr txBox="1"/>
          <p:nvPr/>
        </p:nvSpPr>
        <p:spPr>
          <a:xfrm>
            <a:off x="18124641" y="549159"/>
            <a:ext cx="2405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導覽列</a:t>
            </a:r>
            <a:endParaRPr lang="en-US" altLang="zh-TW" sz="2400" dirty="0"/>
          </a:p>
          <a:p>
            <a:r>
              <a:rPr lang="en-US" altLang="zh-TW" sz="2400" dirty="0"/>
              <a:t>(</a:t>
            </a:r>
            <a:r>
              <a:rPr lang="zh-TW" altLang="en-US" sz="2400" dirty="0"/>
              <a:t>寶可夢球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DF35039-A66C-4352-B71E-C6E8A42E8AB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6786650" y="964658"/>
            <a:ext cx="1337991" cy="0"/>
          </a:xfrm>
          <a:prstGeom prst="line">
            <a:avLst/>
          </a:prstGeom>
          <a:ln w="38100">
            <a:solidFill>
              <a:schemeClr val="tx1">
                <a:lumMod val="6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381CD52-BC57-4FA9-865D-421091253ADF}"/>
              </a:ext>
            </a:extLst>
          </p:cNvPr>
          <p:cNvSpPr txBox="1"/>
          <p:nvPr/>
        </p:nvSpPr>
        <p:spPr>
          <a:xfrm>
            <a:off x="18836639" y="3433857"/>
            <a:ext cx="3507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主題區</a:t>
            </a:r>
            <a:endParaRPr lang="en-US" altLang="zh-TW" sz="2400" dirty="0"/>
          </a:p>
          <a:p>
            <a:r>
              <a:rPr lang="zh-TW" altLang="en-US" sz="2400" dirty="0"/>
              <a:t>所有特性及簡介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A13934A-370E-4162-90BB-E0E482033E1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7589730" y="3849356"/>
            <a:ext cx="1246909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C7FB02A-9C5E-4EE2-A14E-B0624AC411A9}"/>
              </a:ext>
            </a:extLst>
          </p:cNvPr>
          <p:cNvSpPr txBox="1"/>
          <p:nvPr/>
        </p:nvSpPr>
        <p:spPr>
          <a:xfrm>
            <a:off x="18836639" y="11807690"/>
            <a:ext cx="39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特性區 </a:t>
            </a:r>
            <a:r>
              <a:rPr lang="en-US" altLang="zh-TW" sz="2400" dirty="0"/>
              <a:t>(</a:t>
            </a:r>
            <a:r>
              <a:rPr lang="zh-TW" altLang="en-US" sz="2400" dirty="0"/>
              <a:t>主要的形象、特性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Z</a:t>
            </a:r>
            <a:r>
              <a:rPr lang="zh-TW" altLang="en-US" sz="2400" dirty="0"/>
              <a:t>型設計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7D7AD3A-D460-46E9-BE69-A4DE64E28241}"/>
              </a:ext>
            </a:extLst>
          </p:cNvPr>
          <p:cNvCxnSpPr>
            <a:cxnSpLocks/>
          </p:cNvCxnSpPr>
          <p:nvPr/>
        </p:nvCxnSpPr>
        <p:spPr>
          <a:xfrm>
            <a:off x="17589731" y="12038523"/>
            <a:ext cx="1246909" cy="1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9C4927-82CA-463D-B3FF-3FC9D969B472}"/>
              </a:ext>
            </a:extLst>
          </p:cNvPr>
          <p:cNvSpPr txBox="1"/>
          <p:nvPr/>
        </p:nvSpPr>
        <p:spPr>
          <a:xfrm>
            <a:off x="18836638" y="28383508"/>
            <a:ext cx="2560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頁尾區</a:t>
            </a:r>
            <a:endParaRPr lang="en-US" altLang="zh-TW" sz="2400" dirty="0"/>
          </a:p>
          <a:p>
            <a:r>
              <a:rPr lang="zh-TW" altLang="en-US" sz="2400" dirty="0"/>
              <a:t>聯絡訊息</a:t>
            </a:r>
            <a:endParaRPr lang="en-US" altLang="zh-TW" sz="2400" dirty="0"/>
          </a:p>
          <a:p>
            <a:r>
              <a:rPr lang="zh-TW" altLang="en-US" sz="2400" dirty="0"/>
              <a:t>申明、分享等</a:t>
            </a: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73C7558-4424-4998-8848-BCC0191D991A}"/>
              </a:ext>
            </a:extLst>
          </p:cNvPr>
          <p:cNvCxnSpPr>
            <a:cxnSpLocks/>
          </p:cNvCxnSpPr>
          <p:nvPr/>
        </p:nvCxnSpPr>
        <p:spPr>
          <a:xfrm>
            <a:off x="17589730" y="28614341"/>
            <a:ext cx="1246909" cy="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1ED3C57-B5C5-4E4A-B336-380BE4E08A20}"/>
              </a:ext>
            </a:extLst>
          </p:cNvPr>
          <p:cNvSpPr/>
          <p:nvPr/>
        </p:nvSpPr>
        <p:spPr>
          <a:xfrm>
            <a:off x="5320147" y="7232073"/>
            <a:ext cx="12269585" cy="18321251"/>
          </a:xfrm>
          <a:prstGeom prst="rect">
            <a:avLst/>
          </a:prstGeom>
          <a:solidFill>
            <a:srgbClr val="FFB9D7">
              <a:alpha val="21176"/>
            </a:srgb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2003F8D-DD72-4451-9EE0-6151529DAD96}"/>
              </a:ext>
            </a:extLst>
          </p:cNvPr>
          <p:cNvSpPr/>
          <p:nvPr/>
        </p:nvSpPr>
        <p:spPr>
          <a:xfrm>
            <a:off x="5320146" y="1126683"/>
            <a:ext cx="12269584" cy="6105389"/>
          </a:xfrm>
          <a:prstGeom prst="rect">
            <a:avLst/>
          </a:prstGeom>
          <a:solidFill>
            <a:srgbClr val="F5CCB5">
              <a:alpha val="27059"/>
            </a:srgb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349C0C9-1705-4B8B-9BFB-7D7ABF82E2A9}"/>
              </a:ext>
            </a:extLst>
          </p:cNvPr>
          <p:cNvSpPr/>
          <p:nvPr/>
        </p:nvSpPr>
        <p:spPr>
          <a:xfrm>
            <a:off x="5320146" y="25553324"/>
            <a:ext cx="12269584" cy="6738008"/>
          </a:xfrm>
          <a:prstGeom prst="rect">
            <a:avLst/>
          </a:prstGeom>
          <a:solidFill>
            <a:srgbClr val="F5CCB5">
              <a:alpha val="27059"/>
            </a:srgb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EF1D734-B64C-4045-A4FB-7795D822087F}"/>
              </a:ext>
            </a:extLst>
          </p:cNvPr>
          <p:cNvSpPr txBox="1"/>
          <p:nvPr/>
        </p:nvSpPr>
        <p:spPr>
          <a:xfrm>
            <a:off x="18154996" y="5764949"/>
            <a:ext cx="202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特性簡介區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B89A93F-A7BA-4965-9300-9B8EF0BF45D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6018625" y="5995782"/>
            <a:ext cx="2136371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2C1F910-4C15-47F9-87FF-661EDE327EC8}"/>
              </a:ext>
            </a:extLst>
          </p:cNvPr>
          <p:cNvSpPr txBox="1"/>
          <p:nvPr/>
        </p:nvSpPr>
        <p:spPr>
          <a:xfrm>
            <a:off x="18079604" y="2638748"/>
            <a:ext cx="202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主題內文區</a:t>
            </a: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847EEA23-5A7F-4508-949A-BBE89ADD513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5029411" y="2869581"/>
            <a:ext cx="3050193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7C2150-7E2D-4CD4-A4F2-1AECF67D11E7}"/>
              </a:ext>
            </a:extLst>
          </p:cNvPr>
          <p:cNvSpPr txBox="1"/>
          <p:nvPr/>
        </p:nvSpPr>
        <p:spPr>
          <a:xfrm>
            <a:off x="18079605" y="9453829"/>
            <a:ext cx="202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1</a:t>
            </a:r>
            <a:r>
              <a:rPr lang="zh-TW" altLang="en-US" sz="2400" dirty="0"/>
              <a:t>區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8B36F44-4D16-4F92-ADB5-B32B80B383C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7199033" y="9684662"/>
            <a:ext cx="880572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7DCF6D9-C896-440E-B5FA-562C2D65A90D}"/>
              </a:ext>
            </a:extLst>
          </p:cNvPr>
          <p:cNvSpPr txBox="1"/>
          <p:nvPr/>
        </p:nvSpPr>
        <p:spPr>
          <a:xfrm>
            <a:off x="18079605" y="15753274"/>
            <a:ext cx="2103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2</a:t>
            </a:r>
            <a:r>
              <a:rPr lang="zh-TW" altLang="en-US" sz="2400" dirty="0"/>
              <a:t>區</a:t>
            </a:r>
            <a:r>
              <a:rPr lang="en-US" altLang="zh-TW" sz="2400" dirty="0"/>
              <a:t>(</a:t>
            </a:r>
            <a:r>
              <a:rPr lang="zh-TW" altLang="en-US" sz="2400" dirty="0"/>
              <a:t>深色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7EF8C745-AEB8-4BB9-BDB5-0D110687D926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5943234" y="15984107"/>
            <a:ext cx="2136371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3AA8F79-2ACA-427F-AE0E-C7D491A1601A}"/>
              </a:ext>
            </a:extLst>
          </p:cNvPr>
          <p:cNvSpPr txBox="1"/>
          <p:nvPr/>
        </p:nvSpPr>
        <p:spPr>
          <a:xfrm>
            <a:off x="18154997" y="22283550"/>
            <a:ext cx="232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3</a:t>
            </a:r>
            <a:r>
              <a:rPr lang="zh-TW" altLang="en-US" sz="2400" dirty="0"/>
              <a:t>區</a:t>
            </a:r>
            <a:r>
              <a:rPr lang="en-US" altLang="zh-TW" sz="2400" dirty="0"/>
              <a:t>(</a:t>
            </a:r>
            <a:r>
              <a:rPr lang="zh-TW" altLang="en-US" sz="2400" dirty="0"/>
              <a:t>深色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BDB35EC1-D2A1-4BA1-A0E4-20C1B342CA28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7199034" y="22514383"/>
            <a:ext cx="955963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43DCBBD-6F9D-455D-AAB3-17A7E25466A5}"/>
              </a:ext>
            </a:extLst>
          </p:cNvPr>
          <p:cNvSpPr txBox="1"/>
          <p:nvPr/>
        </p:nvSpPr>
        <p:spPr>
          <a:xfrm>
            <a:off x="18233001" y="29837749"/>
            <a:ext cx="232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聯絡資料區</a:t>
            </a: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EB614CE-1825-4B45-BA3D-9CCC9BE5C9C3}"/>
              </a:ext>
            </a:extLst>
          </p:cNvPr>
          <p:cNvCxnSpPr>
            <a:cxnSpLocks/>
            <a:stCxn id="65" idx="3"/>
            <a:endCxn id="47" idx="1"/>
          </p:cNvCxnSpPr>
          <p:nvPr/>
        </p:nvCxnSpPr>
        <p:spPr>
          <a:xfrm>
            <a:off x="11541760" y="28297784"/>
            <a:ext cx="6691241" cy="1770798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E0926E6-4386-48CC-846D-3207B972B93D}"/>
              </a:ext>
            </a:extLst>
          </p:cNvPr>
          <p:cNvSpPr txBox="1"/>
          <p:nvPr/>
        </p:nvSpPr>
        <p:spPr>
          <a:xfrm>
            <a:off x="18213184" y="30789579"/>
            <a:ext cx="232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申明區</a:t>
            </a: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DDD350B1-33D9-414E-8804-086D3D11F6B2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5849566" y="30993571"/>
            <a:ext cx="2363618" cy="26841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95AB289-DF60-4E13-828D-E4441BE1C590}"/>
              </a:ext>
            </a:extLst>
          </p:cNvPr>
          <p:cNvSpPr txBox="1"/>
          <p:nvPr/>
        </p:nvSpPr>
        <p:spPr>
          <a:xfrm>
            <a:off x="18253074" y="30227877"/>
            <a:ext cx="232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分享區</a:t>
            </a: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6E2375F1-5CC3-4039-BDA0-8A2F8F660C9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5464744" y="30299414"/>
            <a:ext cx="2788330" cy="159296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D2C1CF7-8022-47B7-B97E-1BE64D7DF728}"/>
              </a:ext>
            </a:extLst>
          </p:cNvPr>
          <p:cNvSpPr txBox="1"/>
          <p:nvPr/>
        </p:nvSpPr>
        <p:spPr>
          <a:xfrm>
            <a:off x="18296310" y="31562923"/>
            <a:ext cx="232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設計者</a:t>
            </a:r>
            <a:r>
              <a:rPr lang="en-US" altLang="zh-TW" sz="2400" dirty="0"/>
              <a:t>(</a:t>
            </a:r>
            <a:r>
              <a:rPr lang="zh-TW" altLang="en-US" sz="2400" dirty="0"/>
              <a:t>頁尾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99BFC83F-A7FF-4099-A70A-3736AB7376EE}"/>
              </a:ext>
            </a:extLst>
          </p:cNvPr>
          <p:cNvCxnSpPr>
            <a:cxnSpLocks/>
          </p:cNvCxnSpPr>
          <p:nvPr/>
        </p:nvCxnSpPr>
        <p:spPr>
          <a:xfrm>
            <a:off x="15717436" y="31775860"/>
            <a:ext cx="2578874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D4AB0C6-D7C1-49D1-AAA4-C94799429521}"/>
              </a:ext>
            </a:extLst>
          </p:cNvPr>
          <p:cNvSpPr/>
          <p:nvPr/>
        </p:nvSpPr>
        <p:spPr>
          <a:xfrm>
            <a:off x="6829752" y="30606347"/>
            <a:ext cx="9019848" cy="856398"/>
          </a:xfrm>
          <a:prstGeom prst="roundRect">
            <a:avLst/>
          </a:prstGeom>
          <a:solidFill>
            <a:srgbClr val="000000">
              <a:alpha val="12157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6CF550CD-5E7E-4B69-80BA-CA5CBCDA41E4}"/>
              </a:ext>
            </a:extLst>
          </p:cNvPr>
          <p:cNvSpPr/>
          <p:nvPr/>
        </p:nvSpPr>
        <p:spPr>
          <a:xfrm>
            <a:off x="6829752" y="29938078"/>
            <a:ext cx="8634992" cy="567940"/>
          </a:xfrm>
          <a:prstGeom prst="roundRect">
            <a:avLst/>
          </a:prstGeom>
          <a:solidFill>
            <a:srgbClr val="000000">
              <a:alpha val="12157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6B4F7D6B-1DE2-49C7-8CD8-C83220385406}"/>
              </a:ext>
            </a:extLst>
          </p:cNvPr>
          <p:cNvSpPr/>
          <p:nvPr/>
        </p:nvSpPr>
        <p:spPr>
          <a:xfrm>
            <a:off x="7082444" y="31495395"/>
            <a:ext cx="8634992" cy="515172"/>
          </a:xfrm>
          <a:prstGeom prst="roundRect">
            <a:avLst/>
          </a:prstGeom>
          <a:solidFill>
            <a:srgbClr val="000000">
              <a:alpha val="12157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2B3B0BD3-92B4-4E7A-977D-7F48ADE27217}"/>
              </a:ext>
            </a:extLst>
          </p:cNvPr>
          <p:cNvSpPr/>
          <p:nvPr/>
        </p:nvSpPr>
        <p:spPr>
          <a:xfrm>
            <a:off x="7082444" y="26773100"/>
            <a:ext cx="4459316" cy="3049368"/>
          </a:xfrm>
          <a:prstGeom prst="roundRect">
            <a:avLst/>
          </a:prstGeom>
          <a:solidFill>
            <a:srgbClr val="000000">
              <a:alpha val="12157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F2C5613-4814-4795-9BE3-0B4BB40F7B32}"/>
              </a:ext>
            </a:extLst>
          </p:cNvPr>
          <p:cNvCxnSpPr/>
          <p:nvPr/>
        </p:nvCxnSpPr>
        <p:spPr>
          <a:xfrm flipH="1">
            <a:off x="4930815" y="895850"/>
            <a:ext cx="13079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C5FC9ED-3A73-419A-92C9-68BF655AB8C8}"/>
              </a:ext>
            </a:extLst>
          </p:cNvPr>
          <p:cNvSpPr txBox="1"/>
          <p:nvPr/>
        </p:nvSpPr>
        <p:spPr>
          <a:xfrm>
            <a:off x="3943492" y="662473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Icon</a:t>
            </a:r>
            <a:endParaRPr lang="zh-TW" altLang="en-US" sz="2400" dirty="0"/>
          </a:p>
        </p:txBody>
      </p: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6CF18300-A860-48E5-B55E-8057B8B1B889}"/>
              </a:ext>
            </a:extLst>
          </p:cNvPr>
          <p:cNvCxnSpPr>
            <a:cxnSpLocks/>
          </p:cNvCxnSpPr>
          <p:nvPr/>
        </p:nvCxnSpPr>
        <p:spPr>
          <a:xfrm flipH="1">
            <a:off x="5118230" y="2869581"/>
            <a:ext cx="4392883" cy="25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E3A334A9-557E-4689-93A5-8861C6805E5A}"/>
              </a:ext>
            </a:extLst>
          </p:cNvPr>
          <p:cNvSpPr txBox="1"/>
          <p:nvPr/>
        </p:nvSpPr>
        <p:spPr>
          <a:xfrm>
            <a:off x="4130906" y="2638748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標題</a:t>
            </a: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954BE2F4-443E-42EA-8D90-3D8B93E045D3}"/>
              </a:ext>
            </a:extLst>
          </p:cNvPr>
          <p:cNvCxnSpPr>
            <a:cxnSpLocks/>
          </p:cNvCxnSpPr>
          <p:nvPr/>
        </p:nvCxnSpPr>
        <p:spPr>
          <a:xfrm flipH="1" flipV="1">
            <a:off x="5095179" y="3562311"/>
            <a:ext cx="3852051" cy="582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B414D59-DDA7-41CF-B883-61B1551F2AB2}"/>
              </a:ext>
            </a:extLst>
          </p:cNvPr>
          <p:cNvSpPr txBox="1"/>
          <p:nvPr/>
        </p:nvSpPr>
        <p:spPr>
          <a:xfrm>
            <a:off x="4130906" y="3370658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內文</a:t>
            </a:r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D3C16668-F503-46E9-A551-D33AC8C1E9F2}"/>
              </a:ext>
            </a:extLst>
          </p:cNvPr>
          <p:cNvCxnSpPr>
            <a:cxnSpLocks/>
          </p:cNvCxnSpPr>
          <p:nvPr/>
        </p:nvCxnSpPr>
        <p:spPr>
          <a:xfrm flipH="1" flipV="1">
            <a:off x="5134826" y="4529699"/>
            <a:ext cx="6057893" cy="1456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7ABA9ABC-2557-41F9-9042-FDDA62744336}"/>
              </a:ext>
            </a:extLst>
          </p:cNvPr>
          <p:cNvSpPr txBox="1"/>
          <p:nvPr/>
        </p:nvSpPr>
        <p:spPr>
          <a:xfrm>
            <a:off x="4147502" y="4296322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按鈕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9C8450B3-FFE3-43DA-B753-FC7A8EBFE819}"/>
              </a:ext>
            </a:extLst>
          </p:cNvPr>
          <p:cNvSpPr txBox="1"/>
          <p:nvPr/>
        </p:nvSpPr>
        <p:spPr>
          <a:xfrm>
            <a:off x="18079604" y="1479947"/>
            <a:ext cx="202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背景</a:t>
            </a:r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55C85279-FD20-493C-A964-EEC13B0DBCC0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15943233" y="1710780"/>
            <a:ext cx="2136371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EC061EBD-74E1-45B2-8C7A-C8F574A7D5CB}"/>
              </a:ext>
            </a:extLst>
          </p:cNvPr>
          <p:cNvCxnSpPr>
            <a:cxnSpLocks/>
          </p:cNvCxnSpPr>
          <p:nvPr/>
        </p:nvCxnSpPr>
        <p:spPr>
          <a:xfrm flipH="1" flipV="1">
            <a:off x="5095181" y="10241885"/>
            <a:ext cx="6604695" cy="1283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D425846C-6860-499A-A3DC-806DFFD159BD}"/>
              </a:ext>
            </a:extLst>
          </p:cNvPr>
          <p:cNvSpPr txBox="1"/>
          <p:nvPr/>
        </p:nvSpPr>
        <p:spPr>
          <a:xfrm>
            <a:off x="4130906" y="10050230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內文</a:t>
            </a:r>
          </a:p>
        </p:txBody>
      </p: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16B0F9E9-938A-4849-8F6B-AB3A373FCD8A}"/>
              </a:ext>
            </a:extLst>
          </p:cNvPr>
          <p:cNvCxnSpPr>
            <a:cxnSpLocks/>
          </p:cNvCxnSpPr>
          <p:nvPr/>
        </p:nvCxnSpPr>
        <p:spPr>
          <a:xfrm flipH="1" flipV="1">
            <a:off x="5118232" y="9294586"/>
            <a:ext cx="7073769" cy="1592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6A94FB0F-A54A-4F16-8222-D22266F0AE1D}"/>
              </a:ext>
            </a:extLst>
          </p:cNvPr>
          <p:cNvSpPr txBox="1"/>
          <p:nvPr/>
        </p:nvSpPr>
        <p:spPr>
          <a:xfrm>
            <a:off x="4153956" y="9102932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標題</a:t>
            </a:r>
          </a:p>
        </p:txBody>
      </p: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33415B25-17FA-4E92-98A1-5F46F17B373D}"/>
              </a:ext>
            </a:extLst>
          </p:cNvPr>
          <p:cNvCxnSpPr>
            <a:cxnSpLocks/>
          </p:cNvCxnSpPr>
          <p:nvPr/>
        </p:nvCxnSpPr>
        <p:spPr>
          <a:xfrm flipH="1" flipV="1">
            <a:off x="5095182" y="11094120"/>
            <a:ext cx="8163619" cy="950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93AA3459-2BBE-4218-AFD3-0872481B0A8C}"/>
              </a:ext>
            </a:extLst>
          </p:cNvPr>
          <p:cNvSpPr txBox="1"/>
          <p:nvPr/>
        </p:nvSpPr>
        <p:spPr>
          <a:xfrm>
            <a:off x="4130906" y="10902465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按鈕</a:t>
            </a:r>
          </a:p>
        </p:txBody>
      </p: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BEEC9298-FC1C-43FA-8E96-B873A08C2D31}"/>
              </a:ext>
            </a:extLst>
          </p:cNvPr>
          <p:cNvCxnSpPr>
            <a:cxnSpLocks/>
          </p:cNvCxnSpPr>
          <p:nvPr/>
        </p:nvCxnSpPr>
        <p:spPr>
          <a:xfrm flipH="1" flipV="1">
            <a:off x="5095180" y="15458327"/>
            <a:ext cx="3119180" cy="299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265E477-34C8-4A4A-81CB-BA9C3DD4C6A1}"/>
              </a:ext>
            </a:extLst>
          </p:cNvPr>
          <p:cNvSpPr txBox="1"/>
          <p:nvPr/>
        </p:nvSpPr>
        <p:spPr>
          <a:xfrm>
            <a:off x="3068034" y="15242471"/>
            <a:ext cx="246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深色主題標題</a:t>
            </a:r>
          </a:p>
        </p:txBody>
      </p: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1F339A3A-0EDE-41B0-9A0F-E9F091B8FACC}"/>
              </a:ext>
            </a:extLst>
          </p:cNvPr>
          <p:cNvCxnSpPr>
            <a:cxnSpLocks/>
          </p:cNvCxnSpPr>
          <p:nvPr/>
        </p:nvCxnSpPr>
        <p:spPr>
          <a:xfrm flipH="1" flipV="1">
            <a:off x="5041156" y="16409964"/>
            <a:ext cx="3119180" cy="299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9BB01092-A033-4198-89A9-293D294CF648}"/>
              </a:ext>
            </a:extLst>
          </p:cNvPr>
          <p:cNvSpPr txBox="1"/>
          <p:nvPr/>
        </p:nvSpPr>
        <p:spPr>
          <a:xfrm>
            <a:off x="3014010" y="16194108"/>
            <a:ext cx="246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深色主題內文</a:t>
            </a:r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3F5E319E-8D9F-4568-AAA3-1B8026E6D6A4}"/>
              </a:ext>
            </a:extLst>
          </p:cNvPr>
          <p:cNvCxnSpPr>
            <a:cxnSpLocks/>
          </p:cNvCxnSpPr>
          <p:nvPr/>
        </p:nvCxnSpPr>
        <p:spPr>
          <a:xfrm flipH="1">
            <a:off x="4923181" y="17361601"/>
            <a:ext cx="347434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AD544F07-D4F6-4CD3-91B6-6A8DD2D39B00}"/>
              </a:ext>
            </a:extLst>
          </p:cNvPr>
          <p:cNvSpPr txBox="1"/>
          <p:nvPr/>
        </p:nvSpPr>
        <p:spPr>
          <a:xfrm>
            <a:off x="2970508" y="17145745"/>
            <a:ext cx="246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深色主題按鈕</a:t>
            </a:r>
          </a:p>
        </p:txBody>
      </p: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63576542-03BD-4371-BDEC-DA1BFADF0DC1}"/>
              </a:ext>
            </a:extLst>
          </p:cNvPr>
          <p:cNvCxnSpPr>
            <a:cxnSpLocks/>
          </p:cNvCxnSpPr>
          <p:nvPr/>
        </p:nvCxnSpPr>
        <p:spPr>
          <a:xfrm flipH="1" flipV="1">
            <a:off x="5073470" y="21535497"/>
            <a:ext cx="8185330" cy="597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076647DE-75AE-4F68-A8DA-E46488A7B0F0}"/>
              </a:ext>
            </a:extLst>
          </p:cNvPr>
          <p:cNvSpPr txBox="1"/>
          <p:nvPr/>
        </p:nvSpPr>
        <p:spPr>
          <a:xfrm>
            <a:off x="3046324" y="21319640"/>
            <a:ext cx="246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深色主題標題</a:t>
            </a: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CD1D1E15-7DB8-47E3-B781-B7F97441F3BA}"/>
              </a:ext>
            </a:extLst>
          </p:cNvPr>
          <p:cNvCxnSpPr>
            <a:cxnSpLocks/>
          </p:cNvCxnSpPr>
          <p:nvPr/>
        </p:nvCxnSpPr>
        <p:spPr>
          <a:xfrm flipH="1" flipV="1">
            <a:off x="5095180" y="22408144"/>
            <a:ext cx="7858820" cy="299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9CB465B3-D8DD-4B09-97D2-E06ED695828C}"/>
              </a:ext>
            </a:extLst>
          </p:cNvPr>
          <p:cNvSpPr txBox="1"/>
          <p:nvPr/>
        </p:nvSpPr>
        <p:spPr>
          <a:xfrm>
            <a:off x="3068034" y="22192288"/>
            <a:ext cx="246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深色主題內文</a:t>
            </a:r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54CBFBB0-16F3-4EBD-85C7-C94825185A01}"/>
              </a:ext>
            </a:extLst>
          </p:cNvPr>
          <p:cNvCxnSpPr>
            <a:cxnSpLocks/>
          </p:cNvCxnSpPr>
          <p:nvPr/>
        </p:nvCxnSpPr>
        <p:spPr>
          <a:xfrm flipH="1" flipV="1">
            <a:off x="5044174" y="23331561"/>
            <a:ext cx="8092706" cy="795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029FBE27-CF80-48FC-AFC0-AB128A1A9221}"/>
              </a:ext>
            </a:extLst>
          </p:cNvPr>
          <p:cNvSpPr txBox="1"/>
          <p:nvPr/>
        </p:nvSpPr>
        <p:spPr>
          <a:xfrm>
            <a:off x="3091501" y="23115705"/>
            <a:ext cx="246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深色主題按鈕</a:t>
            </a: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A7FEAE2A-1FC3-437D-8EA8-1A764B96F449}"/>
              </a:ext>
            </a:extLst>
          </p:cNvPr>
          <p:cNvSpPr txBox="1"/>
          <p:nvPr/>
        </p:nvSpPr>
        <p:spPr>
          <a:xfrm>
            <a:off x="3089926" y="14066816"/>
            <a:ext cx="202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2</a:t>
            </a:r>
            <a:r>
              <a:rPr lang="zh-TW" altLang="en-US" sz="2400" dirty="0"/>
              <a:t>內文區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420BC719-38F8-4954-B1B9-70EF5E6D62AC}"/>
              </a:ext>
            </a:extLst>
          </p:cNvPr>
          <p:cNvCxnSpPr>
            <a:cxnSpLocks/>
          </p:cNvCxnSpPr>
          <p:nvPr/>
        </p:nvCxnSpPr>
        <p:spPr>
          <a:xfrm flipH="1">
            <a:off x="5118231" y="14328280"/>
            <a:ext cx="1295399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2855BE42-A8B1-4B5C-8D9E-BEDBC51E4CA0}"/>
              </a:ext>
            </a:extLst>
          </p:cNvPr>
          <p:cNvSpPr txBox="1"/>
          <p:nvPr/>
        </p:nvSpPr>
        <p:spPr>
          <a:xfrm>
            <a:off x="17667222" y="20881674"/>
            <a:ext cx="202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3</a:t>
            </a:r>
            <a:r>
              <a:rPr lang="zh-TW" altLang="en-US" sz="2400" dirty="0"/>
              <a:t>內文區</a:t>
            </a:r>
          </a:p>
        </p:txBody>
      </p: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11A33FCA-2AD5-4221-AB5C-1254E36E3AB1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16786650" y="21112507"/>
            <a:ext cx="880572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EAC1B08-DB50-44CE-811D-4FA9BDA1A088}"/>
              </a:ext>
            </a:extLst>
          </p:cNvPr>
          <p:cNvSpPr txBox="1"/>
          <p:nvPr/>
        </p:nvSpPr>
        <p:spPr>
          <a:xfrm>
            <a:off x="17712399" y="10416565"/>
            <a:ext cx="202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1</a:t>
            </a:r>
            <a:r>
              <a:rPr lang="zh-TW" altLang="en-US" sz="2400" dirty="0"/>
              <a:t>內文區</a:t>
            </a:r>
          </a:p>
        </p:txBody>
      </p: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903D7498-8666-4AE4-87BF-E555BA832928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16831827" y="10647398"/>
            <a:ext cx="880572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E304FB8B-B499-4573-BA43-E20A21403B83}"/>
              </a:ext>
            </a:extLst>
          </p:cNvPr>
          <p:cNvSpPr txBox="1"/>
          <p:nvPr/>
        </p:nvSpPr>
        <p:spPr>
          <a:xfrm>
            <a:off x="3121272" y="11701597"/>
            <a:ext cx="2028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1</a:t>
            </a:r>
            <a:r>
              <a:rPr lang="zh-TW" altLang="en-US" sz="2400" dirty="0"/>
              <a:t>背景區</a:t>
            </a:r>
            <a:endParaRPr lang="en-US" altLang="zh-TW" sz="2400" dirty="0"/>
          </a:p>
          <a:p>
            <a:r>
              <a:rPr lang="en-US" altLang="zh-TW" sz="2400" dirty="0"/>
              <a:t>(</a:t>
            </a:r>
            <a:r>
              <a:rPr lang="zh-TW" altLang="en-US" sz="2400" dirty="0"/>
              <a:t>視差滾動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12969E9A-4C40-4DE6-858D-A909AF587317}"/>
              </a:ext>
            </a:extLst>
          </p:cNvPr>
          <p:cNvCxnSpPr>
            <a:cxnSpLocks/>
          </p:cNvCxnSpPr>
          <p:nvPr/>
        </p:nvCxnSpPr>
        <p:spPr>
          <a:xfrm flipH="1">
            <a:off x="5149577" y="11963062"/>
            <a:ext cx="1295399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E4271524-FB82-4D8F-8573-81B4F941122B}"/>
              </a:ext>
            </a:extLst>
          </p:cNvPr>
          <p:cNvSpPr txBox="1"/>
          <p:nvPr/>
        </p:nvSpPr>
        <p:spPr>
          <a:xfrm>
            <a:off x="17813539" y="14821503"/>
            <a:ext cx="39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2</a:t>
            </a:r>
            <a:r>
              <a:rPr lang="zh-TW" altLang="en-US" sz="2400" dirty="0"/>
              <a:t>背景區</a:t>
            </a:r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626AE543-100A-463B-B3E2-6A6FF0748E2F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16932968" y="15052336"/>
            <a:ext cx="880571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BE5E559A-25B2-4255-8ED4-806D3DE950FA}"/>
              </a:ext>
            </a:extLst>
          </p:cNvPr>
          <p:cNvSpPr txBox="1"/>
          <p:nvPr/>
        </p:nvSpPr>
        <p:spPr>
          <a:xfrm>
            <a:off x="3089926" y="20098208"/>
            <a:ext cx="2028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3</a:t>
            </a:r>
            <a:r>
              <a:rPr lang="zh-TW" altLang="en-US" sz="2400" dirty="0"/>
              <a:t>背景區</a:t>
            </a:r>
            <a:endParaRPr lang="en-US" altLang="zh-TW" sz="2400" dirty="0"/>
          </a:p>
          <a:p>
            <a:r>
              <a:rPr lang="en-US" altLang="zh-TW" sz="2400" dirty="0"/>
              <a:t>(</a:t>
            </a:r>
            <a:r>
              <a:rPr lang="zh-TW" altLang="en-US" sz="2400" dirty="0"/>
              <a:t>視差滾動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69BDFA64-65F2-4CF3-B318-5038D141562F}"/>
              </a:ext>
            </a:extLst>
          </p:cNvPr>
          <p:cNvCxnSpPr>
            <a:cxnSpLocks/>
          </p:cNvCxnSpPr>
          <p:nvPr/>
        </p:nvCxnSpPr>
        <p:spPr>
          <a:xfrm flipH="1">
            <a:off x="5118231" y="20359672"/>
            <a:ext cx="1295399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9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89A93-CAC9-4FEB-ABDF-F8E3BD90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728" y="1601693"/>
            <a:ext cx="19012294" cy="2345467"/>
          </a:xfrm>
        </p:spPr>
        <p:txBody>
          <a:bodyPr/>
          <a:lstStyle/>
          <a:p>
            <a:r>
              <a:rPr lang="zh-TW" altLang="en-US" dirty="0"/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F2AC93-FFE8-43D0-9C5C-699F2C6BE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728" y="3368041"/>
            <a:ext cx="19012294" cy="8230088"/>
          </a:xfrm>
        </p:spPr>
        <p:txBody>
          <a:bodyPr>
            <a:normAutofit/>
          </a:bodyPr>
          <a:lstStyle/>
          <a:p>
            <a:r>
              <a:rPr lang="zh-TW" altLang="en-US" dirty="0"/>
              <a:t>導航條與主題頁形成一個寶可夢球的樣子</a:t>
            </a:r>
            <a:endParaRPr lang="en-US" altLang="zh-TW" dirty="0"/>
          </a:p>
          <a:p>
            <a:r>
              <a:rPr lang="zh-TW" altLang="en-US" dirty="0"/>
              <a:t>契合主題，使用皮卡丘身上的顏色來佈局網頁</a:t>
            </a:r>
            <a:endParaRPr lang="en-US" altLang="zh-TW" dirty="0"/>
          </a:p>
          <a:p>
            <a:r>
              <a:rPr lang="zh-TW" altLang="en-US" dirty="0"/>
              <a:t>顏色由淺至深依序排列防止過於刺眼</a:t>
            </a:r>
            <a:endParaRPr lang="en-US" altLang="zh-TW" dirty="0"/>
          </a:p>
          <a:p>
            <a:r>
              <a:rPr lang="zh-TW" altLang="en-US" dirty="0"/>
              <a:t>特性區域</a:t>
            </a:r>
            <a:r>
              <a:rPr lang="en-US" altLang="zh-TW" dirty="0"/>
              <a:t>Z</a:t>
            </a:r>
            <a:r>
              <a:rPr lang="zh-TW" altLang="en-US" dirty="0"/>
              <a:t>形分布更易閱讀</a:t>
            </a:r>
            <a:endParaRPr lang="en-US" altLang="zh-TW" dirty="0"/>
          </a:p>
          <a:p>
            <a:r>
              <a:rPr lang="zh-TW" altLang="en-US" dirty="0"/>
              <a:t>頁首與頁尾使用同樣的背景，頁尾則使用遮罩較不強調</a:t>
            </a:r>
            <a:endParaRPr lang="en-US" altLang="zh-TW" dirty="0"/>
          </a:p>
          <a:p>
            <a:r>
              <a:rPr lang="zh-TW" altLang="en-US" dirty="0"/>
              <a:t>網頁分成數個區塊，每個區塊剛好填滿約一個</a:t>
            </a:r>
            <a:r>
              <a:rPr lang="en-US" altLang="zh-TW" dirty="0"/>
              <a:t>16:9</a:t>
            </a:r>
            <a:r>
              <a:rPr lang="zh-TW" altLang="en-US" dirty="0"/>
              <a:t>大小的螢幕</a:t>
            </a:r>
            <a:endParaRPr lang="en-US" altLang="zh-TW" dirty="0"/>
          </a:p>
          <a:p>
            <a:r>
              <a:rPr lang="zh-TW" altLang="en-US" dirty="0"/>
              <a:t>中間穿插兩個視差滾動背景讓其互動效果更佳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0FBFF82-6669-44BA-8665-EC86CFA118CB}"/>
              </a:ext>
            </a:extLst>
          </p:cNvPr>
          <p:cNvSpPr txBox="1">
            <a:spLocks/>
          </p:cNvSpPr>
          <p:nvPr/>
        </p:nvSpPr>
        <p:spPr>
          <a:xfrm>
            <a:off x="2193728" y="11598129"/>
            <a:ext cx="19012294" cy="1979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3400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212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6600" dirty="0"/>
              <a:t>文字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A8CC4A8-18DD-41A7-A587-166CF2A3EA40}"/>
              </a:ext>
            </a:extLst>
          </p:cNvPr>
          <p:cNvSpPr txBox="1">
            <a:spLocks/>
          </p:cNvSpPr>
          <p:nvPr/>
        </p:nvSpPr>
        <p:spPr>
          <a:xfrm>
            <a:off x="2193728" y="13577836"/>
            <a:ext cx="17182843" cy="8016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5010" indent="-585010" algn="l" defTabSz="2340044" rtl="0" eaLnBrk="1" latinLnBrk="0" hangingPunct="1">
              <a:lnSpc>
                <a:spcPct val="120000"/>
              </a:lnSpc>
              <a:spcBef>
                <a:spcPts val="2559"/>
              </a:spcBef>
              <a:buSzPct val="125000"/>
              <a:buFont typeface="Arial" panose="020B0604020202020204" pitchFamily="34" charset="0"/>
              <a:buChar char="•"/>
              <a:defRPr sz="61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5032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5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5054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4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095076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40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65098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40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35118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3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605140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3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775162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3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945184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3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/>
              <a:t>各區域標題 </a:t>
            </a:r>
            <a:r>
              <a:rPr lang="en-US" altLang="zh-TW" sz="4400" dirty="0"/>
              <a:t>:</a:t>
            </a:r>
            <a:r>
              <a:rPr lang="zh-TW" altLang="en-US" sz="4400" dirty="0"/>
              <a:t> </a:t>
            </a:r>
            <a:r>
              <a:rPr lang="en-US" altLang="zh-TW" sz="4400" dirty="0"/>
              <a:t>60px</a:t>
            </a:r>
          </a:p>
          <a:p>
            <a:r>
              <a:rPr lang="zh-TW" altLang="en-US" sz="4400" dirty="0"/>
              <a:t>各區域次內文 </a:t>
            </a:r>
            <a:r>
              <a:rPr lang="en-US" altLang="zh-TW" sz="4400" dirty="0"/>
              <a:t>:</a:t>
            </a:r>
            <a:r>
              <a:rPr lang="zh-TW" altLang="en-US" sz="4400" dirty="0"/>
              <a:t> </a:t>
            </a:r>
            <a:r>
              <a:rPr lang="en-US" altLang="zh-TW" sz="4400" dirty="0"/>
              <a:t>32px</a:t>
            </a:r>
          </a:p>
          <a:p>
            <a:r>
              <a:rPr lang="zh-TW" altLang="en-US" sz="4400" dirty="0"/>
              <a:t>導覽列、頁尾聲明文字 </a:t>
            </a:r>
            <a:r>
              <a:rPr lang="en-US" altLang="zh-TW" sz="4400" dirty="0"/>
              <a:t>:</a:t>
            </a:r>
            <a:r>
              <a:rPr lang="zh-TW" altLang="en-US" sz="4400" dirty="0"/>
              <a:t> </a:t>
            </a:r>
            <a:r>
              <a:rPr lang="en-US" altLang="zh-TW" sz="4400" dirty="0"/>
              <a:t>24px</a:t>
            </a:r>
          </a:p>
          <a:p>
            <a:r>
              <a:rPr lang="zh-TW" altLang="en-US" sz="4400" dirty="0"/>
              <a:t>按鈕內文及特性簡介圖標文字 </a:t>
            </a:r>
            <a:r>
              <a:rPr lang="en-US" altLang="zh-TW" sz="4400" dirty="0"/>
              <a:t>:</a:t>
            </a:r>
            <a:r>
              <a:rPr lang="zh-TW" altLang="en-US" sz="4400" dirty="0"/>
              <a:t> </a:t>
            </a:r>
            <a:r>
              <a:rPr lang="en-US" altLang="zh-TW" sz="4400" dirty="0"/>
              <a:t>20px</a:t>
            </a:r>
          </a:p>
          <a:p>
            <a:r>
              <a:rPr lang="zh-TW" altLang="en-US" sz="4400" dirty="0"/>
              <a:t>頁尾註解 </a:t>
            </a:r>
            <a:r>
              <a:rPr lang="en-US" altLang="zh-TW" sz="4400" dirty="0"/>
              <a:t>:16px</a:t>
            </a:r>
          </a:p>
          <a:p>
            <a:r>
              <a:rPr lang="en-US" altLang="zh-TW" sz="4400" dirty="0"/>
              <a:t>Font-family</a:t>
            </a:r>
            <a:r>
              <a:rPr lang="zh-TW" altLang="en-US" sz="4400" dirty="0"/>
              <a:t> </a:t>
            </a:r>
            <a:r>
              <a:rPr lang="en-US" altLang="zh-TW" sz="4400" dirty="0"/>
              <a:t>:</a:t>
            </a:r>
            <a:r>
              <a:rPr lang="zh-TW" altLang="en-US" sz="4400" dirty="0"/>
              <a:t> 微軟正黑體</a:t>
            </a:r>
            <a:r>
              <a:rPr lang="en-US" altLang="zh-TW" sz="4400" dirty="0"/>
              <a:t>light</a:t>
            </a:r>
          </a:p>
          <a:p>
            <a:r>
              <a:rPr lang="zh-TW" altLang="en-US" sz="4400" dirty="0"/>
              <a:t>頁尾 </a:t>
            </a:r>
            <a:r>
              <a:rPr lang="en-US" altLang="zh-TW" sz="4400" dirty="0"/>
              <a:t>:</a:t>
            </a:r>
            <a:r>
              <a:rPr lang="zh-TW" altLang="en-US" sz="4400" dirty="0"/>
              <a:t> 粗體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F042CFF6-4BED-40C6-BCC6-0E698B921DCE}"/>
              </a:ext>
            </a:extLst>
          </p:cNvPr>
          <p:cNvSpPr txBox="1">
            <a:spLocks/>
          </p:cNvSpPr>
          <p:nvPr/>
        </p:nvSpPr>
        <p:spPr>
          <a:xfrm>
            <a:off x="2193728" y="21058652"/>
            <a:ext cx="19012294" cy="1979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3400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212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dirty="0"/>
              <a:t>Icons</a:t>
            </a:r>
            <a:endParaRPr lang="zh-TW" altLang="en-US" sz="660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B49F81C-FA7E-48BB-9A0B-D96FDBB315B4}"/>
              </a:ext>
            </a:extLst>
          </p:cNvPr>
          <p:cNvSpPr txBox="1">
            <a:spLocks/>
          </p:cNvSpPr>
          <p:nvPr/>
        </p:nvSpPr>
        <p:spPr>
          <a:xfrm>
            <a:off x="2193728" y="23038359"/>
            <a:ext cx="19012294" cy="8637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5010" indent="-585010" algn="l" defTabSz="2340044" rtl="0" eaLnBrk="1" latinLnBrk="0" hangingPunct="1">
              <a:lnSpc>
                <a:spcPct val="120000"/>
              </a:lnSpc>
              <a:spcBef>
                <a:spcPts val="2559"/>
              </a:spcBef>
              <a:buSzPct val="125000"/>
              <a:buFont typeface="Arial" panose="020B0604020202020204" pitchFamily="34" charset="0"/>
              <a:buChar char="•"/>
              <a:defRPr sz="61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5032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5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5054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4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095076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40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65098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40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35118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3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605140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3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775162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3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945184" indent="-585010" algn="l" defTabSz="2340044" rtl="0" eaLnBrk="1" latinLnBrk="0" hangingPunct="1">
              <a:lnSpc>
                <a:spcPct val="120000"/>
              </a:lnSpc>
              <a:spcBef>
                <a:spcPts val="1280"/>
              </a:spcBef>
              <a:buSzPct val="125000"/>
              <a:buFont typeface="Arial" panose="020B0604020202020204" pitchFamily="34" charset="0"/>
              <a:buChar char="•"/>
              <a:defRPr sz="3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/>
              <a:t>主要 </a:t>
            </a:r>
            <a:r>
              <a:rPr lang="en-US" altLang="zh-TW" sz="4400" dirty="0"/>
              <a:t>:</a:t>
            </a:r>
            <a:r>
              <a:rPr lang="zh-TW" altLang="en-US" sz="4400" dirty="0"/>
              <a:t> 寶可夢球</a:t>
            </a:r>
            <a:endParaRPr lang="en-US" altLang="zh-TW" sz="4400" dirty="0"/>
          </a:p>
          <a:p>
            <a:r>
              <a:rPr lang="zh-TW" altLang="en-US" sz="4400" dirty="0"/>
              <a:t>特性列 </a:t>
            </a:r>
            <a:r>
              <a:rPr lang="en-US" altLang="zh-TW" sz="4400" dirty="0"/>
              <a:t>:</a:t>
            </a:r>
            <a:r>
              <a:rPr lang="zh-TW" altLang="en-US" sz="4400" dirty="0"/>
              <a:t> 遊戲機、</a:t>
            </a:r>
            <a:r>
              <a:rPr lang="en-US" altLang="zh-TW" sz="4400" dirty="0"/>
              <a:t>Key(</a:t>
            </a:r>
            <a:r>
              <a:rPr lang="zh-TW" altLang="en-US" sz="4400" dirty="0"/>
              <a:t>改圖</a:t>
            </a:r>
            <a:r>
              <a:rPr lang="en-US" altLang="zh-TW" sz="4400" dirty="0"/>
              <a:t>)</a:t>
            </a:r>
            <a:r>
              <a:rPr lang="zh-TW" altLang="en-US" sz="4400" dirty="0"/>
              <a:t>、儲存、開源</a:t>
            </a:r>
            <a:endParaRPr lang="en-US" altLang="zh-TW" sz="4400" dirty="0"/>
          </a:p>
          <a:p>
            <a:endParaRPr lang="en-US" altLang="zh-TW" sz="4400" dirty="0"/>
          </a:p>
          <a:p>
            <a:endParaRPr lang="en-US" altLang="zh-TW" sz="4400" dirty="0"/>
          </a:p>
          <a:p>
            <a:r>
              <a:rPr lang="zh-TW" altLang="en-US" sz="4400" dirty="0"/>
              <a:t>分享訂閱 </a:t>
            </a:r>
            <a:r>
              <a:rPr lang="en-US" altLang="zh-TW" sz="4400" dirty="0"/>
              <a:t>:</a:t>
            </a:r>
            <a:r>
              <a:rPr lang="zh-TW" altLang="en-US" sz="4400" dirty="0"/>
              <a:t> </a:t>
            </a:r>
            <a:r>
              <a:rPr lang="en-US" altLang="zh-TW" sz="4400" dirty="0"/>
              <a:t>FB, Google+, LinkedIn, Twitter, IG, </a:t>
            </a:r>
            <a:r>
              <a:rPr lang="zh-TW" altLang="en-US" sz="4400" dirty="0"/>
              <a:t>微博</a:t>
            </a:r>
            <a:r>
              <a:rPr lang="en-US" altLang="zh-TW" sz="4400" dirty="0"/>
              <a:t>, WeChat, RSS </a:t>
            </a:r>
            <a:endParaRPr lang="zh-TW" altLang="en-US" sz="4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70D3915-B846-47D1-A69A-FE6A0BC58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948" y="23071202"/>
            <a:ext cx="1118199" cy="11181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7C6248B-1E07-4E39-AC28-8A939FADD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077" y="28816662"/>
            <a:ext cx="10832543" cy="111819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5609428-1995-4C95-A946-447150B94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864" y="25133254"/>
            <a:ext cx="13452021" cy="179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A681C0A-36A4-46BE-BD6B-69FD5953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82" y="27358"/>
            <a:ext cx="11681756" cy="32190946"/>
          </a:xfrm>
          <a:prstGeom prst="rect">
            <a:avLst/>
          </a:prstGeom>
          <a:ln>
            <a:solidFill>
              <a:srgbClr val="EEEEEE"/>
            </a:solidFill>
          </a:ln>
        </p:spPr>
      </p:pic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16B0F9E9-938A-4849-8F6B-AB3A373FCD8A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13114116" y="8575329"/>
            <a:ext cx="3998448" cy="8961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6A94FB0F-A54A-4F16-8222-D22266F0AE1D}"/>
              </a:ext>
            </a:extLst>
          </p:cNvPr>
          <p:cNvSpPr txBox="1"/>
          <p:nvPr/>
        </p:nvSpPr>
        <p:spPr>
          <a:xfrm>
            <a:off x="17112564" y="8344496"/>
            <a:ext cx="375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標題</a:t>
            </a:r>
            <a:r>
              <a:rPr lang="en-US" altLang="zh-TW" sz="2400" dirty="0"/>
              <a:t>:</a:t>
            </a:r>
            <a:r>
              <a:rPr lang="zh-TW" altLang="en-US" sz="2400" dirty="0"/>
              <a:t>深藍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(07,55,99)</a:t>
            </a:r>
            <a:endParaRPr lang="zh-TW" altLang="en-US" sz="2400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E304FB8B-B499-4573-BA43-E20A21403B83}"/>
              </a:ext>
            </a:extLst>
          </p:cNvPr>
          <p:cNvSpPr txBox="1"/>
          <p:nvPr/>
        </p:nvSpPr>
        <p:spPr>
          <a:xfrm>
            <a:off x="652392" y="11703007"/>
            <a:ext cx="2028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1</a:t>
            </a:r>
            <a:r>
              <a:rPr lang="zh-TW" altLang="en-US" sz="2400" dirty="0"/>
              <a:t>背景區</a:t>
            </a:r>
            <a:endParaRPr lang="en-US" altLang="zh-TW" sz="2400" dirty="0"/>
          </a:p>
          <a:p>
            <a:r>
              <a:rPr lang="en-US" altLang="zh-TW" sz="2400" dirty="0"/>
              <a:t>(</a:t>
            </a:r>
            <a:r>
              <a:rPr lang="zh-TW" altLang="en-US" sz="2400" dirty="0"/>
              <a:t>視差滾動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整體淺橘色</a:t>
            </a:r>
            <a:r>
              <a:rPr lang="en-US" altLang="zh-TW" sz="2400" dirty="0"/>
              <a:t>(</a:t>
            </a:r>
            <a:r>
              <a:rPr lang="zh-TW" altLang="en-US" sz="2400" dirty="0"/>
              <a:t>調色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12969E9A-4C40-4DE6-858D-A909AF587317}"/>
              </a:ext>
            </a:extLst>
          </p:cNvPr>
          <p:cNvCxnSpPr>
            <a:cxnSpLocks/>
          </p:cNvCxnSpPr>
          <p:nvPr/>
        </p:nvCxnSpPr>
        <p:spPr>
          <a:xfrm flipH="1">
            <a:off x="2680697" y="11940224"/>
            <a:ext cx="1295399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BE5E559A-25B2-4255-8ED4-806D3DE950FA}"/>
              </a:ext>
            </a:extLst>
          </p:cNvPr>
          <p:cNvSpPr txBox="1"/>
          <p:nvPr/>
        </p:nvSpPr>
        <p:spPr>
          <a:xfrm>
            <a:off x="621046" y="20075370"/>
            <a:ext cx="2028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3</a:t>
            </a:r>
            <a:r>
              <a:rPr lang="zh-TW" altLang="en-US" sz="2400" dirty="0"/>
              <a:t>背景區</a:t>
            </a:r>
            <a:endParaRPr lang="en-US" altLang="zh-TW" sz="2400" dirty="0"/>
          </a:p>
          <a:p>
            <a:r>
              <a:rPr lang="en-US" altLang="zh-TW" sz="2400" dirty="0"/>
              <a:t>(</a:t>
            </a:r>
            <a:r>
              <a:rPr lang="zh-TW" altLang="en-US" sz="2400" dirty="0"/>
              <a:t>視差滾動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深咖啡色</a:t>
            </a:r>
            <a:endParaRPr lang="en-US" altLang="zh-TW" sz="2400" dirty="0"/>
          </a:p>
          <a:p>
            <a:r>
              <a:rPr lang="zh-TW" altLang="en-US" sz="2400" dirty="0"/>
              <a:t>經高斯模糊</a:t>
            </a:r>
          </a:p>
        </p:txBody>
      </p: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69BDFA64-65F2-4CF3-B318-5038D141562F}"/>
              </a:ext>
            </a:extLst>
          </p:cNvPr>
          <p:cNvCxnSpPr>
            <a:cxnSpLocks/>
          </p:cNvCxnSpPr>
          <p:nvPr/>
        </p:nvCxnSpPr>
        <p:spPr>
          <a:xfrm flipH="1">
            <a:off x="2649351" y="20336834"/>
            <a:ext cx="1295399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C54728A4-B808-41EC-B500-72181F8BC3D7}"/>
              </a:ext>
            </a:extLst>
          </p:cNvPr>
          <p:cNvSpPr txBox="1"/>
          <p:nvPr/>
        </p:nvSpPr>
        <p:spPr>
          <a:xfrm>
            <a:off x="17614898" y="170563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/>
              <a:t>色彩</a:t>
            </a:r>
            <a:endParaRPr lang="zh-TW" altLang="en-US" sz="3200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DB2CEC44-0B50-4450-912B-8804580BDB4D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14681107" y="873025"/>
            <a:ext cx="1422449" cy="16926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600028C-F11F-4D0C-A5E9-1421D7F249EC}"/>
              </a:ext>
            </a:extLst>
          </p:cNvPr>
          <p:cNvSpPr txBox="1"/>
          <p:nvPr/>
        </p:nvSpPr>
        <p:spPr>
          <a:xfrm>
            <a:off x="16103556" y="2334873"/>
            <a:ext cx="476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紅色</a:t>
            </a:r>
            <a:r>
              <a:rPr lang="en-US" altLang="zh-TW" sz="2400" dirty="0"/>
              <a:t>: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(153,0,0)</a:t>
            </a:r>
            <a:endParaRPr lang="zh-TW" altLang="en-US" sz="2400" dirty="0"/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A3C74DC8-806C-4736-AD26-4AE73C9F93C1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12160489" y="3218186"/>
            <a:ext cx="3943067" cy="1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CC84789A-DD04-48C1-90AC-86B3F62CB54F}"/>
              </a:ext>
            </a:extLst>
          </p:cNvPr>
          <p:cNvSpPr txBox="1"/>
          <p:nvPr/>
        </p:nvSpPr>
        <p:spPr>
          <a:xfrm>
            <a:off x="16103556" y="2987353"/>
            <a:ext cx="564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白色半透明</a:t>
            </a:r>
            <a:r>
              <a:rPr lang="en-US" altLang="zh-TW" sz="2400" dirty="0"/>
              <a:t>:</a:t>
            </a:r>
            <a:r>
              <a:rPr lang="en-US" altLang="zh-TW" sz="2400" dirty="0" err="1"/>
              <a:t>rgba</a:t>
            </a:r>
            <a:r>
              <a:rPr lang="en-US" altLang="zh-TW" sz="2400" dirty="0"/>
              <a:t>(255,255,255,0.25)</a:t>
            </a:r>
          </a:p>
          <a:p>
            <a:r>
              <a:rPr lang="zh-TW" altLang="en-US" sz="2400" dirty="0"/>
              <a:t>作為淺色強調區塊</a:t>
            </a:r>
          </a:p>
        </p:txBody>
      </p: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06602CE-D650-4EB6-8DC4-17632D30D9F7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13248556" y="3402852"/>
            <a:ext cx="2855000" cy="53272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A8D8A4AB-CA3C-434D-8737-FFF74C6EA573}"/>
              </a:ext>
            </a:extLst>
          </p:cNvPr>
          <p:cNvSpPr txBox="1"/>
          <p:nvPr/>
        </p:nvSpPr>
        <p:spPr>
          <a:xfrm>
            <a:off x="16103556" y="1043036"/>
            <a:ext cx="6087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以黃色、咖啡、黑為主</a:t>
            </a:r>
            <a:r>
              <a:rPr lang="en-US" altLang="zh-TW" sz="2400" dirty="0"/>
              <a:t>(</a:t>
            </a:r>
            <a:r>
              <a:rPr lang="zh-TW" altLang="en-US" sz="2400" dirty="0"/>
              <a:t>皮卡丘的顏色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背景圖、圖片皆為相近色</a:t>
            </a:r>
            <a:endParaRPr lang="en-US" altLang="zh-TW" sz="2400" dirty="0"/>
          </a:p>
          <a:p>
            <a:r>
              <a:rPr lang="zh-TW" altLang="en-US" sz="2400" dirty="0"/>
              <a:t>顏色由淺入深依序排列</a:t>
            </a:r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6C4340D5-44E9-423E-AFB5-FA74728F04E8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14681107" y="4156230"/>
            <a:ext cx="1545130" cy="50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DB82165C-A59C-4CC5-8CE5-1890060AF726}"/>
              </a:ext>
            </a:extLst>
          </p:cNvPr>
          <p:cNvSpPr txBox="1"/>
          <p:nvPr/>
        </p:nvSpPr>
        <p:spPr>
          <a:xfrm>
            <a:off x="16226237" y="3930436"/>
            <a:ext cx="47629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灰色背景</a:t>
            </a:r>
            <a:r>
              <a:rPr lang="en-US" altLang="zh-TW" sz="2400" dirty="0"/>
              <a:t>: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(238,238,238)</a:t>
            </a:r>
            <a:endParaRPr lang="zh-TW" altLang="en-US" sz="2400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4E80616F-5EFA-456A-99A0-9C5671FBDDC5}"/>
              </a:ext>
            </a:extLst>
          </p:cNvPr>
          <p:cNvSpPr txBox="1"/>
          <p:nvPr/>
        </p:nvSpPr>
        <p:spPr>
          <a:xfrm>
            <a:off x="17809823" y="650153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文字及按鈕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59995BC9-9BEC-464B-BD3E-AC2850B3D922}"/>
              </a:ext>
            </a:extLst>
          </p:cNvPr>
          <p:cNvSpPr txBox="1"/>
          <p:nvPr/>
        </p:nvSpPr>
        <p:spPr>
          <a:xfrm>
            <a:off x="16793090" y="7050846"/>
            <a:ext cx="460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淺色主題</a:t>
            </a:r>
            <a:r>
              <a:rPr lang="en-US" altLang="zh-TW" sz="2800" dirty="0"/>
              <a:t>(</a:t>
            </a:r>
            <a:r>
              <a:rPr lang="zh-TW" altLang="en-US" sz="2800" dirty="0"/>
              <a:t>背景為淺色圖時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A9A99601-C9C3-4E02-AD11-8D44C5E31B8D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3147029" y="9291506"/>
            <a:ext cx="3998448" cy="8961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A0FA98C6-14E6-492C-AE00-91B315ECE59C}"/>
              </a:ext>
            </a:extLst>
          </p:cNvPr>
          <p:cNvSpPr txBox="1"/>
          <p:nvPr/>
        </p:nvSpPr>
        <p:spPr>
          <a:xfrm>
            <a:off x="17145477" y="9060673"/>
            <a:ext cx="564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內文、按鈕及外框</a:t>
            </a:r>
            <a:r>
              <a:rPr lang="en-US" altLang="zh-TW" sz="2400" dirty="0"/>
              <a:t>:</a:t>
            </a:r>
            <a:r>
              <a:rPr lang="zh-TW" altLang="en-US" sz="2400" dirty="0"/>
              <a:t>深灰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(51,51,51)</a:t>
            </a:r>
            <a:endParaRPr lang="zh-TW" altLang="en-US" sz="2400" dirty="0"/>
          </a:p>
        </p:txBody>
      </p: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38C66A15-F91B-42DE-8358-B07350D6E7D6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2049246" y="9291506"/>
            <a:ext cx="5096231" cy="18748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6F818A0C-759D-4213-8478-DAC2F887C739}"/>
              </a:ext>
            </a:extLst>
          </p:cNvPr>
          <p:cNvSpPr txBox="1"/>
          <p:nvPr/>
        </p:nvSpPr>
        <p:spPr>
          <a:xfrm>
            <a:off x="17145476" y="9630064"/>
            <a:ext cx="564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按鈕背景</a:t>
            </a:r>
            <a:r>
              <a:rPr lang="en-US" altLang="zh-TW" sz="2400" dirty="0"/>
              <a:t>:</a:t>
            </a:r>
            <a:r>
              <a:rPr lang="zh-TW" altLang="en-US" sz="2400" dirty="0"/>
              <a:t>透明</a:t>
            </a:r>
          </a:p>
        </p:txBody>
      </p: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ED143588-8BA0-47A6-9A9D-48DFE6F66671}"/>
              </a:ext>
            </a:extLst>
          </p:cNvPr>
          <p:cNvCxnSpPr>
            <a:cxnSpLocks/>
            <a:endCxn id="131" idx="1"/>
          </p:cNvCxnSpPr>
          <p:nvPr/>
        </p:nvCxnSpPr>
        <p:spPr>
          <a:xfrm flipV="1">
            <a:off x="13164281" y="10613348"/>
            <a:ext cx="3998447" cy="7114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93B25387-271F-403F-BF85-50F73EE4AC22}"/>
              </a:ext>
            </a:extLst>
          </p:cNvPr>
          <p:cNvSpPr txBox="1"/>
          <p:nvPr/>
        </p:nvSpPr>
        <p:spPr>
          <a:xfrm>
            <a:off x="17162728" y="10197849"/>
            <a:ext cx="5096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內文背景</a:t>
            </a:r>
            <a:r>
              <a:rPr lang="en-US" altLang="zh-TW" sz="2400" dirty="0"/>
              <a:t>:</a:t>
            </a:r>
            <a:r>
              <a:rPr lang="zh-TW" altLang="en-US" sz="2400" dirty="0"/>
              <a:t>白色半透明</a:t>
            </a:r>
            <a:r>
              <a:rPr lang="en-US" altLang="zh-TW" sz="2400" dirty="0" err="1"/>
              <a:t>rgba</a:t>
            </a:r>
            <a:r>
              <a:rPr lang="en-US" altLang="zh-TW" sz="2400" dirty="0"/>
              <a:t>(255,255,255,0.75)</a:t>
            </a:r>
            <a:endParaRPr lang="zh-TW" altLang="en-US" sz="2400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104A975E-5344-4421-AFDD-17EE95B8D821}"/>
              </a:ext>
            </a:extLst>
          </p:cNvPr>
          <p:cNvSpPr txBox="1"/>
          <p:nvPr/>
        </p:nvSpPr>
        <p:spPr>
          <a:xfrm>
            <a:off x="16843876" y="13444857"/>
            <a:ext cx="460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深色主題</a:t>
            </a:r>
            <a:r>
              <a:rPr lang="en-US" altLang="zh-TW" sz="2800" dirty="0"/>
              <a:t>(</a:t>
            </a:r>
            <a:r>
              <a:rPr lang="zh-TW" altLang="en-US" sz="2800" dirty="0"/>
              <a:t>背景為深色圖時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913CF06E-7B4E-4807-AE8F-A5F326B34458}"/>
              </a:ext>
            </a:extLst>
          </p:cNvPr>
          <p:cNvSpPr txBox="1"/>
          <p:nvPr/>
        </p:nvSpPr>
        <p:spPr>
          <a:xfrm>
            <a:off x="17051119" y="14320787"/>
            <a:ext cx="439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標題</a:t>
            </a:r>
            <a:r>
              <a:rPr lang="en-US" altLang="zh-TW" sz="2400" dirty="0"/>
              <a:t>:</a:t>
            </a:r>
            <a:r>
              <a:rPr lang="zh-TW" altLang="en-US" sz="2400" dirty="0"/>
              <a:t>淺藍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(159,197,248)</a:t>
            </a:r>
            <a:endParaRPr lang="zh-TW" altLang="en-US" sz="2400" dirty="0"/>
          </a:p>
        </p:txBody>
      </p: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8B10D22F-543A-437E-B941-5DEB5D4FC20C}"/>
              </a:ext>
            </a:extLst>
          </p:cNvPr>
          <p:cNvCxnSpPr>
            <a:cxnSpLocks/>
          </p:cNvCxnSpPr>
          <p:nvPr/>
        </p:nvCxnSpPr>
        <p:spPr>
          <a:xfrm flipV="1">
            <a:off x="7376160" y="14538700"/>
            <a:ext cx="9769315" cy="9896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64B78A5D-570A-44D4-AEBA-9D8372A6C713}"/>
              </a:ext>
            </a:extLst>
          </p:cNvPr>
          <p:cNvSpPr txBox="1"/>
          <p:nvPr/>
        </p:nvSpPr>
        <p:spPr>
          <a:xfrm>
            <a:off x="17809823" y="1287549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文字及按鈕</a:t>
            </a:r>
          </a:p>
        </p:txBody>
      </p: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8CEADE07-A23A-498C-B8FD-0EC12FE92DF8}"/>
              </a:ext>
            </a:extLst>
          </p:cNvPr>
          <p:cNvCxnSpPr>
            <a:cxnSpLocks/>
            <a:endCxn id="137" idx="1"/>
          </p:cNvCxnSpPr>
          <p:nvPr/>
        </p:nvCxnSpPr>
        <p:spPr>
          <a:xfrm flipV="1">
            <a:off x="8566339" y="15099256"/>
            <a:ext cx="8531959" cy="10335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A8D43113-27CD-42AC-9FB0-DD500E1B3AA7}"/>
              </a:ext>
            </a:extLst>
          </p:cNvPr>
          <p:cNvSpPr txBox="1"/>
          <p:nvPr/>
        </p:nvSpPr>
        <p:spPr>
          <a:xfrm>
            <a:off x="17098298" y="14868423"/>
            <a:ext cx="614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內文、按鈕及外框</a:t>
            </a:r>
            <a:r>
              <a:rPr lang="en-US" altLang="zh-TW" sz="2400" dirty="0"/>
              <a:t>:</a:t>
            </a:r>
            <a:r>
              <a:rPr lang="zh-TW" altLang="en-US" sz="2400" dirty="0"/>
              <a:t>淺灰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(204,204,204)</a:t>
            </a:r>
            <a:endParaRPr lang="zh-TW" altLang="en-US" sz="2400" dirty="0"/>
          </a:p>
        </p:txBody>
      </p: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77470865-3493-4E12-843B-005AE985B8A1}"/>
              </a:ext>
            </a:extLst>
          </p:cNvPr>
          <p:cNvCxnSpPr>
            <a:cxnSpLocks/>
            <a:endCxn id="137" idx="1"/>
          </p:cNvCxnSpPr>
          <p:nvPr/>
        </p:nvCxnSpPr>
        <p:spPr>
          <a:xfrm flipV="1">
            <a:off x="6935659" y="15099256"/>
            <a:ext cx="10162639" cy="23255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FA0630F9-5B6B-45C3-A7DF-A47ED794D671}"/>
              </a:ext>
            </a:extLst>
          </p:cNvPr>
          <p:cNvSpPr txBox="1"/>
          <p:nvPr/>
        </p:nvSpPr>
        <p:spPr>
          <a:xfrm>
            <a:off x="17051119" y="15437815"/>
            <a:ext cx="564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按鈕背景</a:t>
            </a:r>
            <a:r>
              <a:rPr lang="en-US" altLang="zh-TW" sz="2400" dirty="0"/>
              <a:t>:</a:t>
            </a:r>
            <a:r>
              <a:rPr lang="zh-TW" altLang="en-US" sz="2400" dirty="0"/>
              <a:t>透明</a:t>
            </a:r>
          </a:p>
        </p:txBody>
      </p: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77312D39-A465-42F3-B096-34F026475C26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9006840" y="16450074"/>
            <a:ext cx="8155888" cy="14757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AD289D5A-E6AD-46C7-8492-3A6407EC27C8}"/>
              </a:ext>
            </a:extLst>
          </p:cNvPr>
          <p:cNvSpPr txBox="1"/>
          <p:nvPr/>
        </p:nvSpPr>
        <p:spPr>
          <a:xfrm>
            <a:off x="17162728" y="16034575"/>
            <a:ext cx="5096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內文背景</a:t>
            </a:r>
            <a:r>
              <a:rPr lang="en-US" altLang="zh-TW" sz="2400" dirty="0"/>
              <a:t>:</a:t>
            </a:r>
            <a:r>
              <a:rPr lang="zh-TW" altLang="en-US" sz="2400" dirty="0"/>
              <a:t>黑色半透明</a:t>
            </a:r>
            <a:r>
              <a:rPr lang="en-US" altLang="zh-TW" sz="2400" dirty="0" err="1"/>
              <a:t>rgba</a:t>
            </a:r>
            <a:r>
              <a:rPr lang="en-US" altLang="zh-TW" sz="2400" dirty="0"/>
              <a:t>(0,0,0,0.25)</a:t>
            </a:r>
            <a:endParaRPr lang="zh-TW" altLang="en-US" sz="2400" dirty="0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E8D8B301-5938-41BC-8A86-31AED018CB20}"/>
              </a:ext>
            </a:extLst>
          </p:cNvPr>
          <p:cNvSpPr txBox="1"/>
          <p:nvPr/>
        </p:nvSpPr>
        <p:spPr>
          <a:xfrm>
            <a:off x="1" y="17318160"/>
            <a:ext cx="2454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特性</a:t>
            </a:r>
            <a:r>
              <a:rPr lang="en-US" altLang="zh-TW" sz="2400" dirty="0"/>
              <a:t>2</a:t>
            </a:r>
            <a:r>
              <a:rPr lang="zh-TW" altLang="en-US" sz="2400" dirty="0"/>
              <a:t>背景區</a:t>
            </a:r>
            <a:endParaRPr lang="en-US" altLang="zh-TW" sz="2400" dirty="0"/>
          </a:p>
          <a:p>
            <a:r>
              <a:rPr lang="zh-TW" altLang="en-US" sz="2400" dirty="0"/>
              <a:t>白與咖啡色漸層</a:t>
            </a:r>
          </a:p>
        </p:txBody>
      </p: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53872251-D13F-43E9-BFE2-77DE00B53602}"/>
              </a:ext>
            </a:extLst>
          </p:cNvPr>
          <p:cNvCxnSpPr>
            <a:cxnSpLocks/>
          </p:cNvCxnSpPr>
          <p:nvPr/>
        </p:nvCxnSpPr>
        <p:spPr>
          <a:xfrm flipH="1" flipV="1">
            <a:off x="2454731" y="17837474"/>
            <a:ext cx="7832269" cy="770566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0" name="矩形: 圓角 149">
            <a:extLst>
              <a:ext uri="{FF2B5EF4-FFF2-40B4-BE49-F238E27FC236}">
                <a16:creationId xmlns:a16="http://schemas.microsoft.com/office/drawing/2014/main" id="{F4868C93-EA03-4BF3-8925-C116E80F0116}"/>
              </a:ext>
            </a:extLst>
          </p:cNvPr>
          <p:cNvSpPr/>
          <p:nvPr/>
        </p:nvSpPr>
        <p:spPr>
          <a:xfrm>
            <a:off x="16810135" y="19477460"/>
            <a:ext cx="1561409" cy="611450"/>
          </a:xfrm>
          <a:prstGeom prst="roundRect">
            <a:avLst/>
          </a:prstGeom>
          <a:solidFill>
            <a:srgbClr val="9FC5F8">
              <a:alpha val="89804"/>
            </a:srgbClr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333333"/>
                </a:solidFill>
              </a:rPr>
              <a:t>PlayNow</a:t>
            </a:r>
            <a:endParaRPr lang="zh-TW" altLang="en-US" dirty="0">
              <a:solidFill>
                <a:srgbClr val="333333"/>
              </a:solidFill>
            </a:endParaRPr>
          </a:p>
        </p:txBody>
      </p:sp>
      <p:sp>
        <p:nvSpPr>
          <p:cNvPr id="151" name="矩形: 圓角 150">
            <a:extLst>
              <a:ext uri="{FF2B5EF4-FFF2-40B4-BE49-F238E27FC236}">
                <a16:creationId xmlns:a16="http://schemas.microsoft.com/office/drawing/2014/main" id="{B15AC6C0-1204-49AB-9FE0-ECDD27321846}"/>
              </a:ext>
            </a:extLst>
          </p:cNvPr>
          <p:cNvSpPr/>
          <p:nvPr/>
        </p:nvSpPr>
        <p:spPr>
          <a:xfrm>
            <a:off x="19949238" y="19463919"/>
            <a:ext cx="1561409" cy="611450"/>
          </a:xfrm>
          <a:prstGeom prst="roundRect">
            <a:avLst/>
          </a:prstGeom>
          <a:solidFill>
            <a:srgbClr val="073763">
              <a:alpha val="80000"/>
            </a:srgbClr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PlayNow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8C9492E7-CCEF-40AE-A83A-F530BB7149CD}"/>
              </a:ext>
            </a:extLst>
          </p:cNvPr>
          <p:cNvSpPr txBox="1"/>
          <p:nvPr/>
        </p:nvSpPr>
        <p:spPr>
          <a:xfrm>
            <a:off x="18123097" y="1773365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按鈕反饋</a:t>
            </a:r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36DE0E16-5A8A-45C1-9AA3-A3782C5B1874}"/>
              </a:ext>
            </a:extLst>
          </p:cNvPr>
          <p:cNvSpPr txBox="1"/>
          <p:nvPr/>
        </p:nvSpPr>
        <p:spPr>
          <a:xfrm>
            <a:off x="16441408" y="18335015"/>
            <a:ext cx="549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深淺色主題皆相同</a:t>
            </a:r>
            <a:r>
              <a:rPr lang="en-US" altLang="zh-TW" sz="2800" dirty="0"/>
              <a:t>(</a:t>
            </a:r>
            <a:r>
              <a:rPr lang="zh-TW" altLang="en-US" sz="2800" dirty="0"/>
              <a:t>僅一般時不同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2BB517D8-3E77-4CC7-ACDD-1DD34E681459}"/>
              </a:ext>
            </a:extLst>
          </p:cNvPr>
          <p:cNvSpPr txBox="1"/>
          <p:nvPr/>
        </p:nvSpPr>
        <p:spPr>
          <a:xfrm>
            <a:off x="16843875" y="18900699"/>
            <a:ext cx="509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Hover</a:t>
            </a:r>
            <a:r>
              <a:rPr lang="zh-TW" altLang="en-US" sz="2400" dirty="0"/>
              <a:t>                        </a:t>
            </a:r>
            <a:r>
              <a:rPr lang="en-US" altLang="zh-TW" sz="2400" dirty="0" err="1"/>
              <a:t>MouseDown</a:t>
            </a:r>
            <a:endParaRPr lang="zh-TW" altLang="en-US" sz="2400" dirty="0"/>
          </a:p>
        </p:txBody>
      </p: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2FB9F0F3-AD83-40E2-9235-FB819A0415C9}"/>
              </a:ext>
            </a:extLst>
          </p:cNvPr>
          <p:cNvSpPr txBox="1"/>
          <p:nvPr/>
        </p:nvSpPr>
        <p:spPr>
          <a:xfrm>
            <a:off x="15120850" y="20353561"/>
            <a:ext cx="827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背景</a:t>
            </a:r>
            <a:r>
              <a:rPr lang="en-US" altLang="zh-TW" sz="2400" dirty="0"/>
              <a:t>:</a:t>
            </a:r>
            <a:r>
              <a:rPr lang="zh-TW" altLang="en-US" sz="2400" dirty="0"/>
              <a:t>淺藍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(159,197,248)</a:t>
            </a:r>
            <a:r>
              <a:rPr lang="zh-TW" altLang="en-US" sz="2400" dirty="0"/>
              <a:t>      深藍</a:t>
            </a:r>
            <a:r>
              <a:rPr lang="en-US" altLang="zh-TW" sz="2400" dirty="0"/>
              <a:t>:</a:t>
            </a:r>
            <a:r>
              <a:rPr lang="zh-TW" altLang="en-US" sz="2400" dirty="0"/>
              <a:t>深藍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(07,55,99)</a:t>
            </a:r>
            <a:endParaRPr lang="zh-TW" altLang="en-US" sz="2400" dirty="0"/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6CD9A790-5072-452E-A708-8FEA090BCC04}"/>
              </a:ext>
            </a:extLst>
          </p:cNvPr>
          <p:cNvSpPr txBox="1"/>
          <p:nvPr/>
        </p:nvSpPr>
        <p:spPr>
          <a:xfrm>
            <a:off x="15111609" y="20870612"/>
            <a:ext cx="827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字及框</a:t>
            </a:r>
            <a:r>
              <a:rPr lang="en-US" altLang="zh-TW" sz="2400" dirty="0"/>
              <a:t>:</a:t>
            </a:r>
            <a:r>
              <a:rPr lang="zh-TW" altLang="en-US" sz="2400" dirty="0"/>
              <a:t>深灰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(51,51,51)</a:t>
            </a:r>
            <a:r>
              <a:rPr lang="zh-TW" altLang="en-US" sz="2400" dirty="0"/>
              <a:t>         淺灰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(204,204,204)</a:t>
            </a:r>
            <a:endParaRPr lang="zh-TW" altLang="en-US" sz="2400" dirty="0"/>
          </a:p>
        </p:txBody>
      </p: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77D6328A-0F26-40F4-9674-670A55754329}"/>
              </a:ext>
            </a:extLst>
          </p:cNvPr>
          <p:cNvCxnSpPr>
            <a:cxnSpLocks/>
          </p:cNvCxnSpPr>
          <p:nvPr/>
        </p:nvCxnSpPr>
        <p:spPr>
          <a:xfrm>
            <a:off x="13023590" y="30952440"/>
            <a:ext cx="382028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9EEB0165-E6EA-4C2A-8043-B8C9774DF6CA}"/>
              </a:ext>
            </a:extLst>
          </p:cNvPr>
          <p:cNvSpPr txBox="1"/>
          <p:nvPr/>
        </p:nvSpPr>
        <p:spPr>
          <a:xfrm>
            <a:off x="16843875" y="30627597"/>
            <a:ext cx="565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註解與聲明</a:t>
            </a:r>
            <a:r>
              <a:rPr lang="en-US" altLang="zh-TW" sz="2400" dirty="0"/>
              <a:t>:</a:t>
            </a:r>
            <a:r>
              <a:rPr lang="zh-TW" altLang="en-US" sz="2400" dirty="0"/>
              <a:t>淺灰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 (106,106,106)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74887BC-F3F3-4470-8A09-DF6DB505B3A1}"/>
              </a:ext>
            </a:extLst>
          </p:cNvPr>
          <p:cNvSpPr txBox="1"/>
          <p:nvPr/>
        </p:nvSpPr>
        <p:spPr>
          <a:xfrm>
            <a:off x="692169" y="27519524"/>
            <a:ext cx="2028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頁尾背景</a:t>
            </a:r>
            <a:endParaRPr lang="en-US" altLang="zh-TW" sz="2400" dirty="0"/>
          </a:p>
          <a:p>
            <a:r>
              <a:rPr lang="zh-TW" altLang="en-US" sz="2400" dirty="0"/>
              <a:t>白色系寶可夢球</a:t>
            </a: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88E08EF0-DA9B-45F4-B937-D3BA0DF4420F}"/>
              </a:ext>
            </a:extLst>
          </p:cNvPr>
          <p:cNvCxnSpPr>
            <a:cxnSpLocks/>
          </p:cNvCxnSpPr>
          <p:nvPr/>
        </p:nvCxnSpPr>
        <p:spPr>
          <a:xfrm flipH="1">
            <a:off x="2720474" y="27780988"/>
            <a:ext cx="1295399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7DC185F-00A4-4E90-AD96-074404BEFD8B}"/>
              </a:ext>
            </a:extLst>
          </p:cNvPr>
          <p:cNvCxnSpPr/>
          <p:nvPr/>
        </p:nvCxnSpPr>
        <p:spPr>
          <a:xfrm>
            <a:off x="13613322" y="23493046"/>
            <a:ext cx="3499242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E6E57D3-FB1E-487F-B8D4-E269455C10F1}"/>
              </a:ext>
            </a:extLst>
          </p:cNvPr>
          <p:cNvSpPr txBox="1"/>
          <p:nvPr/>
        </p:nvSpPr>
        <p:spPr>
          <a:xfrm>
            <a:off x="17175934" y="23224381"/>
            <a:ext cx="460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深色主題</a:t>
            </a: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4CBD5E44-EA73-44D5-B7B6-76BFB2727031}"/>
              </a:ext>
            </a:extLst>
          </p:cNvPr>
          <p:cNvCxnSpPr/>
          <p:nvPr/>
        </p:nvCxnSpPr>
        <p:spPr>
          <a:xfrm>
            <a:off x="13525051" y="26688667"/>
            <a:ext cx="3499242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E298164-CF27-4619-A06C-7CCCF9655996}"/>
              </a:ext>
            </a:extLst>
          </p:cNvPr>
          <p:cNvSpPr txBox="1"/>
          <p:nvPr/>
        </p:nvSpPr>
        <p:spPr>
          <a:xfrm>
            <a:off x="17135650" y="26392197"/>
            <a:ext cx="460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淺色主題</a:t>
            </a: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1211A531-D36A-4DB2-926D-9424412BB6C5}"/>
              </a:ext>
            </a:extLst>
          </p:cNvPr>
          <p:cNvCxnSpPr/>
          <p:nvPr/>
        </p:nvCxnSpPr>
        <p:spPr>
          <a:xfrm>
            <a:off x="13557258" y="12140542"/>
            <a:ext cx="3499242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19CB981-BBAD-4D84-9CA4-69F7388BDC6C}"/>
              </a:ext>
            </a:extLst>
          </p:cNvPr>
          <p:cNvSpPr txBox="1"/>
          <p:nvPr/>
        </p:nvSpPr>
        <p:spPr>
          <a:xfrm>
            <a:off x="17167857" y="11844072"/>
            <a:ext cx="460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淺色主題</a:t>
            </a: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0805D3FF-2147-40BF-A497-65A5BAB3F836}"/>
              </a:ext>
            </a:extLst>
          </p:cNvPr>
          <p:cNvCxnSpPr/>
          <p:nvPr/>
        </p:nvCxnSpPr>
        <p:spPr>
          <a:xfrm>
            <a:off x="14536741" y="5156548"/>
            <a:ext cx="3499242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059BA8C-01CF-42ED-B9B0-403D5B9D6F41}"/>
              </a:ext>
            </a:extLst>
          </p:cNvPr>
          <p:cNvSpPr txBox="1"/>
          <p:nvPr/>
        </p:nvSpPr>
        <p:spPr>
          <a:xfrm>
            <a:off x="18147340" y="4860078"/>
            <a:ext cx="460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淺色主題</a:t>
            </a: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64684F7C-859B-467D-B3E3-24C9B49E7C27}"/>
              </a:ext>
            </a:extLst>
          </p:cNvPr>
          <p:cNvCxnSpPr>
            <a:cxnSpLocks/>
          </p:cNvCxnSpPr>
          <p:nvPr/>
        </p:nvCxnSpPr>
        <p:spPr>
          <a:xfrm>
            <a:off x="2454731" y="15425826"/>
            <a:ext cx="2422069" cy="11989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E144C04-01CC-429B-8ACB-901A7DB1E7E9}"/>
              </a:ext>
            </a:extLst>
          </p:cNvPr>
          <p:cNvSpPr txBox="1"/>
          <p:nvPr/>
        </p:nvSpPr>
        <p:spPr>
          <a:xfrm>
            <a:off x="692169" y="15176205"/>
            <a:ext cx="172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深色主題</a:t>
            </a:r>
          </a:p>
        </p:txBody>
      </p:sp>
    </p:spTree>
    <p:extLst>
      <p:ext uri="{BB962C8B-B14F-4D97-AF65-F5344CB8AC3E}">
        <p14:creationId xmlns:p14="http://schemas.microsoft.com/office/powerpoint/2010/main" val="4147207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自訂 4">
      <a:majorFont>
        <a:latin typeface="UD Digi Kyokasho NK-R"/>
        <a:ea typeface="微軟正黑體"/>
        <a:cs typeface=""/>
      </a:majorFont>
      <a:minorFont>
        <a:latin typeface="UD Digi Kyokasho NK-R"/>
        <a:ea typeface="微軟正黑體"/>
        <a:cs typeface="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764</TotalTime>
  <Words>584</Words>
  <Application>Microsoft Office PowerPoint</Application>
  <PresentationFormat>自訂</PresentationFormat>
  <Paragraphs>110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UD Digi Kyokasho NK-R</vt:lpstr>
      <vt:lpstr>微軟正黑體</vt:lpstr>
      <vt:lpstr>Arial</vt:lpstr>
      <vt:lpstr>Trebuchet MS</vt:lpstr>
      <vt:lpstr>電路</vt:lpstr>
      <vt:lpstr>網頁設計</vt:lpstr>
      <vt:lpstr>PowerPoint 簡報</vt:lpstr>
      <vt:lpstr>設計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繩 繩</dc:creator>
  <cp:lastModifiedBy>繩 繩</cp:lastModifiedBy>
  <cp:revision>38</cp:revision>
  <dcterms:created xsi:type="dcterms:W3CDTF">2018-04-08T09:48:05Z</dcterms:created>
  <dcterms:modified xsi:type="dcterms:W3CDTF">2018-04-10T13:19:14Z</dcterms:modified>
</cp:coreProperties>
</file>