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4F0F-1B8E-475E-85F3-72EABBC4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F05C6-1590-46E3-B1A7-3766ACEB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C21D-A3E0-4898-85C7-0C69568B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B945-063F-454B-A494-B298540C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C955-7822-4B35-BABB-6E66986F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3B3C-005E-4A35-BC8E-DD7DA618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5E79A-9248-4889-8334-AAECF50AE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9291-8981-4FC7-A62F-6750DBF4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933E-D2D8-4D61-B3E7-D1A21B63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2E50-AD5D-4CE4-8A94-0C5B46C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F681-ACF9-46DB-9123-8D1A0DD29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6ED0C-41CD-43C1-8EDC-B38F1A911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4A1F-E97B-47C9-8C0C-C75DE69D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BEBB-458C-4AFB-83ED-DA9A6ADC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61BE-84E9-461C-B5AD-15098A4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ACF-B7D2-4014-99D0-32795255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BFAE-9317-4A70-81E7-2F2FD67E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FE5E-3A74-4596-B4E3-7E22469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D9CD-2290-4866-998D-A3C598E0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E340-370D-4671-B2EE-164574D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685F-2429-4704-927A-4E7D5747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8660-6579-4196-B5A1-5409BF3A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0BDF-73A8-4FB0-AB09-FC108A12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BEF4-5C67-4787-85C0-0B5EC5C5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21A-8B6B-4DB3-AB7D-13CBCCE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C878-AB1A-4E52-9FAC-B67E67A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EAE6-E526-43B9-BF86-C45ABB7E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EEA79-1A4E-4DFD-ABC5-B4FDA0A7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6865-B60B-4CA6-AE77-73590853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2652D-F5BC-4DB2-B7B8-0CB6CE57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7253-36F5-4704-BDBC-950B60B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76FD-5BE8-4324-A3FF-1D8740D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700E8-01CB-43BA-AC7B-D13FEE44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5288-005F-44DC-91C6-63A7BE1B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BAC5-DD99-4706-9974-A742FBF0F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61072-409C-4AC7-B95C-A8E68F658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14C5-DE4C-42CF-8EBD-7B4E9E32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D14-C186-40CF-9980-9CB723FC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EE057-63E1-46B9-892D-D8BE2237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01FD-18BE-4DF5-8049-DE72F4DD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A4B36-939D-470E-822B-9DC3F01D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15D1-F18A-4EBA-A8F5-389197E8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D24ED-9BCB-4D02-BB61-F71B8AEB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0B3BE-368E-444F-B7C8-C2F4A4B3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B86FD-AE0F-4ED9-90EB-F74A367E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63FA-642C-4DB7-BFB4-D149799B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76F9-170E-4A5A-9408-7EC487DD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CEF0-F528-4A82-BC35-C622913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765EB-269C-489B-8F65-6968C492E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54B81-8A13-4C8F-A2AB-AF5D96C5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454C7-82BF-40B2-A235-EA0DD169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2C02-408C-4C18-A47D-B930A1B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6F53-3E4F-4901-BF27-9649920C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84F7-ADE5-468A-99CC-B9F61C57E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6668-FB97-4CE9-933C-EDC900D1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8B44-1BDA-46AA-AD00-0AB7112D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6630-0757-4E05-A2DF-CF5B7541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FD28D-16BD-493E-8E12-38A7E1E2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1CB1E-86A7-432C-B544-F642C537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E528-E9EB-4497-B898-7352A7DF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4294-CDD2-4FB1-A893-B7484E22E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A071-4FBD-479C-8009-92665573A04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CFF-366E-4F29-8AE0-691AC409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CCB8-B07A-4ED8-955C-C78B7135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744F-5C07-428B-B685-3BE9E4D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3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ont_end_and_back_end" TargetMode="External"/><Relationship Id="rId7" Type="http://schemas.openxmlformats.org/officeDocument/2006/relationships/hyperlink" Target="https://en.wikipedia.org/wiki/Meta_Platforms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onent-based_software_engineering" TargetMode="External"/><Relationship Id="rId5" Type="http://schemas.openxmlformats.org/officeDocument/2006/relationships/hyperlink" Target="https://en.wikipedia.org/wiki/User_interfaces" TargetMode="External"/><Relationship Id="rId4" Type="http://schemas.openxmlformats.org/officeDocument/2006/relationships/hyperlink" Target="https://en.wikipedia.org/wiki/JavaScript_libr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E0C2-1E2D-4111-8C4B-8051D17FB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638128"/>
            <a:ext cx="9144000" cy="962072"/>
          </a:xfrm>
        </p:spPr>
        <p:txBody>
          <a:bodyPr/>
          <a:lstStyle/>
          <a:p>
            <a:r>
              <a:rPr lang="en-US" dirty="0"/>
              <a:t>Small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5360-FEF5-445D-A345-58EB52F5F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3302"/>
            <a:ext cx="9144000" cy="25944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Name: Hamza_Nawabi</a:t>
            </a:r>
          </a:p>
          <a:p>
            <a:pPr algn="l"/>
            <a:r>
              <a:rPr lang="en-US" dirty="0"/>
              <a:t>ID: 22-RD200-196</a:t>
            </a:r>
          </a:p>
          <a:p>
            <a:pPr algn="l"/>
            <a:r>
              <a:rPr lang="en-US" dirty="0"/>
              <a:t>Supervisor: Hameedullah Sheyam</a:t>
            </a:r>
          </a:p>
          <a:p>
            <a:pPr algn="l"/>
            <a:r>
              <a:rPr lang="en-US" dirty="0"/>
              <a:t>Phone: 0766420877</a:t>
            </a:r>
          </a:p>
          <a:p>
            <a:pPr algn="l"/>
            <a:r>
              <a:rPr lang="en-US" dirty="0"/>
              <a:t>Faculty: BCS</a:t>
            </a:r>
          </a:p>
        </p:txBody>
      </p:sp>
    </p:spTree>
    <p:extLst>
      <p:ext uri="{BB962C8B-B14F-4D97-AF65-F5344CB8AC3E}">
        <p14:creationId xmlns:p14="http://schemas.microsoft.com/office/powerpoint/2010/main" val="393422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DC0-B77C-45D2-9229-A11CE4C9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React </a:t>
            </a:r>
            <a:r>
              <a:rPr lang="en-US" sz="5400" b="1" dirty="0" err="1"/>
              <a:t>js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5D33-B2AD-443B-AD12-8ED08592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React Created By Facebook</a:t>
            </a:r>
          </a:p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Free and open-sourc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and open-source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3" tooltip="Front end and back e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front-end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4" tooltip="JavaScript libra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library</a:t>
            </a:r>
            <a:r>
              <a:rPr lang="en-US" b="0" i="0" u="none" strike="noStrike" baseline="3000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for building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5" tooltip="User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based on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6" tooltip="Component-based software engine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 It is maintained by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7" tooltip="Meta Platfor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(formerly Facebook) and a community of individual developers and companies.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It was first deployed on Facebook's News Feed in 2011 and later on Instagram in 2012.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BC7C-8A23-4034-918F-4127FC6F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Node </a:t>
            </a:r>
            <a:r>
              <a:rPr lang="en-US" sz="5400" b="1" dirty="0" err="1"/>
              <a:t>js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4663-B4D7-468A-A9D2-446C13E3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19506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Ryan Dahl</a:t>
            </a: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, creator of Node.js, in 2010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And it is written in C++</a:t>
            </a:r>
            <a:endParaRPr lang="en-US" sz="4000" b="0" i="0" dirty="0">
              <a:solidFill>
                <a:schemeClr val="tx1">
                  <a:lumMod val="85000"/>
                </a:schemeClr>
              </a:solidFill>
              <a:effectLst/>
              <a:latin typeface="Roboto" panose="020B0604020202020204" pitchFamily="2" charset="0"/>
            </a:endParaRPr>
          </a:p>
          <a:p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Node.js is a</a:t>
            </a:r>
            <a:r>
              <a:rPr lang="en-US" sz="3600" b="1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 cross-platform, open-source server environment</a:t>
            </a: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B0604020202020204" pitchFamily="2" charset="0"/>
              </a:rPr>
              <a:t> that can run on Windows, Linux, Unix, macOS, and more. Node.js is a back-end JavaScript runtime environment, runs on the V8 JavaScript Engine, and executes JavaScript code outside a web browser.</a:t>
            </a:r>
            <a:endParaRPr lang="en-US" sz="3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F16-0CB1-437B-A7D4-6A142E81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4B7B-F5C5-4FC1-9277-2535DE3C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 - UI</a:t>
            </a:r>
          </a:p>
          <a:p>
            <a:r>
              <a:rPr lang="en-US" dirty="0"/>
              <a:t>Node – Backend Server Side</a:t>
            </a:r>
          </a:p>
          <a:p>
            <a:r>
              <a:rPr lang="en-US" dirty="0"/>
              <a:t>Database SQL</a:t>
            </a:r>
          </a:p>
          <a:p>
            <a:pPr lvl="1"/>
            <a:r>
              <a:rPr lang="en-US" dirty="0"/>
              <a:t>PhpMyAdmin</a:t>
            </a:r>
          </a:p>
          <a:p>
            <a:r>
              <a:rPr lang="en-US" dirty="0"/>
              <a:t>API – Contract Database</a:t>
            </a:r>
          </a:p>
          <a:p>
            <a:r>
              <a:rPr lang="en-US" dirty="0"/>
              <a:t>Bootstrap – Responsive Page</a:t>
            </a:r>
          </a:p>
          <a:p>
            <a:r>
              <a:rPr lang="en-US" dirty="0"/>
              <a:t>CSS – Style</a:t>
            </a:r>
          </a:p>
          <a:p>
            <a:r>
              <a:rPr lang="en-US" dirty="0"/>
              <a:t>GitHub – Save Codes</a:t>
            </a:r>
          </a:p>
          <a:p>
            <a:r>
              <a:rPr lang="en-US" dirty="0"/>
              <a:t>Postman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4E7DD-F701-4CAF-ABD5-11A96BCE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365125"/>
            <a:ext cx="10884024" cy="6031236"/>
          </a:xfrm>
        </p:spPr>
      </p:pic>
    </p:spTree>
    <p:extLst>
      <p:ext uri="{BB962C8B-B14F-4D97-AF65-F5344CB8AC3E}">
        <p14:creationId xmlns:p14="http://schemas.microsoft.com/office/powerpoint/2010/main" val="417350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Small Web Project</vt:lpstr>
      <vt:lpstr>React js</vt:lpstr>
      <vt:lpstr>Node js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Web Project</dc:title>
  <dc:creator>H.Nawabi007@gmail.com</dc:creator>
  <cp:lastModifiedBy>H.Nawabi007@gmail.com</cp:lastModifiedBy>
  <cp:revision>10</cp:revision>
  <dcterms:created xsi:type="dcterms:W3CDTF">2023-03-15T16:38:02Z</dcterms:created>
  <dcterms:modified xsi:type="dcterms:W3CDTF">2023-03-16T08:53:34Z</dcterms:modified>
</cp:coreProperties>
</file>