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30"/>
  </p:notesMasterIdLst>
  <p:sldIdLst>
    <p:sldId id="257" r:id="rId3"/>
    <p:sldId id="258" r:id="rId4"/>
    <p:sldId id="259" r:id="rId5"/>
    <p:sldId id="291" r:id="rId6"/>
    <p:sldId id="260" r:id="rId7"/>
    <p:sldId id="266" r:id="rId8"/>
    <p:sldId id="261" r:id="rId9"/>
    <p:sldId id="293" r:id="rId10"/>
    <p:sldId id="292" r:id="rId11"/>
    <p:sldId id="267" r:id="rId12"/>
    <p:sldId id="296" r:id="rId13"/>
    <p:sldId id="268" r:id="rId14"/>
    <p:sldId id="262" r:id="rId15"/>
    <p:sldId id="269" r:id="rId16"/>
    <p:sldId id="297" r:id="rId17"/>
    <p:sldId id="270" r:id="rId18"/>
    <p:sldId id="263" r:id="rId19"/>
    <p:sldId id="271" r:id="rId20"/>
    <p:sldId id="298" r:id="rId21"/>
    <p:sldId id="272" r:id="rId22"/>
    <p:sldId id="264" r:id="rId23"/>
    <p:sldId id="282" r:id="rId24"/>
    <p:sldId id="265" r:id="rId25"/>
    <p:sldId id="281" r:id="rId26"/>
    <p:sldId id="294" r:id="rId27"/>
    <p:sldId id="295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70FA6-E922-489B-B92D-348218D44CC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8EC45-15F4-4D8A-9087-DD5E04415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214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a18aa25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a18aa25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46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92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62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a18aa25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a18aa25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434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342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22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07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a18aa25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a18aa25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373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764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0b68f5f6c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0b68f5f6c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773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0b68f5f6c9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10b68f5f6c9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723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8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70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8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36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EECE-C00D-042D-99D6-9A0A7FC3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EA092-54FD-352B-7E01-C8E50D376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B942-1A85-551B-2B42-EDCFE9AC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70E0-063E-22BC-1DAF-D56B3E0D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FE60-688F-F899-D1EF-84D21668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07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981-76C8-4366-7BE2-14237568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B78B3-A76D-638D-2943-8AF03685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75ED-6B09-02DF-039D-CC30E171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6E22-A315-19B5-E074-8B5B3A9E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EB83-68D7-53C7-3092-20B581BE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2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DF8B1-CC04-BFBC-6A84-912A53D2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5A519-30DC-4BBF-8962-73E95137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2B23-387C-2E7E-FF31-776D4BF1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C262-D524-1A52-00D2-2D93294D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0155-D816-5706-3AD9-64467668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5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5200" y="0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944200" y="713400"/>
            <a:ext cx="102944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475400" y="1554480"/>
            <a:ext cx="5882800" cy="2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475400" y="40558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33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4475400" y="51204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24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24" name="Google Shape;24;p4"/>
          <p:cNvSpPr/>
          <p:nvPr/>
        </p:nvSpPr>
        <p:spPr>
          <a:xfrm>
            <a:off x="949867" y="1454867"/>
            <a:ext cx="10288800" cy="54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224800" y="1429000"/>
            <a:ext cx="9742400" cy="4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4823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600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44644"/>
            <a:ext cx="12328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9600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4538400" y="2161621"/>
            <a:ext cx="3115200" cy="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45384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81168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81168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81168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9600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9600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9600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45384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45384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45384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81168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81168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81168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22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769433" y="4919667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1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194667" y="1899044"/>
            <a:ext cx="4901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1194667" y="2906301"/>
            <a:ext cx="4901200" cy="1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357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762033" y="4927400"/>
            <a:ext cx="23364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/>
          </a:p>
        </p:txBody>
      </p:sp>
      <p:sp>
        <p:nvSpPr>
          <p:cNvPr id="166" name="Google Shape;166;p25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959345" y="1857688"/>
            <a:ext cx="102720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11632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11632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45384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45384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79136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79136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7164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6804467" y="2060396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458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5200" y="0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944200" y="713400"/>
            <a:ext cx="102944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475400" y="1554480"/>
            <a:ext cx="5882800" cy="2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475400" y="40558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33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4475400" y="51204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62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EE78-7E30-F05C-92A1-735A803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8698-EE8F-4E91-B0A7-51A6E226C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3CAD-C17F-6B25-30DB-FCC4088B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5CA4-D885-8706-02FD-6D5B6C37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F555-6859-5BD9-73C2-A5968030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59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769433" y="4919667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6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24" name="Google Shape;24;p4"/>
          <p:cNvSpPr/>
          <p:nvPr/>
        </p:nvSpPr>
        <p:spPr>
          <a:xfrm>
            <a:off x="949867" y="1454867"/>
            <a:ext cx="10288800" cy="54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224800" y="1429000"/>
            <a:ext cx="9742400" cy="4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43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6804467" y="2060396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4482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7176667" y="2207867"/>
            <a:ext cx="50056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949867" y="1557600"/>
            <a:ext cx="10288800" cy="53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342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2180000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3012600" y="2465900"/>
            <a:ext cx="6166800" cy="23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888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5901200" cy="50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2042400" y="1269200"/>
            <a:ext cx="8107200" cy="43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89344" y="2088600"/>
            <a:ext cx="7420400" cy="26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101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10747600" y="5216800"/>
            <a:ext cx="1850800" cy="1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6651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194667" y="1899044"/>
            <a:ext cx="4901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1194667" y="2906301"/>
            <a:ext cx="4901200" cy="1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218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960000" y="5384000"/>
            <a:ext cx="10272000" cy="7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38635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2042400" y="1269200"/>
            <a:ext cx="8107200" cy="43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2687533" y="1961244"/>
            <a:ext cx="6820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41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687523" y="3976111"/>
            <a:ext cx="6820000" cy="6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60" name="Google Shape;60;p11"/>
          <p:cNvGrpSpPr/>
          <p:nvPr/>
        </p:nvGrpSpPr>
        <p:grpSpPr>
          <a:xfrm>
            <a:off x="3838377" y="545523"/>
            <a:ext cx="4530467" cy="249700"/>
            <a:chOff x="-3237675" y="-1132050"/>
            <a:chExt cx="3397850" cy="187275"/>
          </a:xfrm>
        </p:grpSpPr>
        <p:sp>
          <p:nvSpPr>
            <p:cNvPr id="61" name="Google Shape;61;p11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198448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0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97EB-2999-69C1-37C4-88DB0143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509-946D-EA0F-C43D-482BCB08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1F371-1534-DC8A-8CB4-02076342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B6100-8C9C-0587-7EB2-C0FABA12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6494-AD1C-7B6F-650D-CF754B5A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81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600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44644"/>
            <a:ext cx="12328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9600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4538400" y="2161621"/>
            <a:ext cx="3115200" cy="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45384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81168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81168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81168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9600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9600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9600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45384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45384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45384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81168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81168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81168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8964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0" y="2180000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953467" y="931800"/>
            <a:ext cx="10285200" cy="499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053367" y="43204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1944167" y="1888933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5413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385533" y="2921300"/>
            <a:ext cx="6808000" cy="1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13855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385533" y="4913400"/>
            <a:ext cx="680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/>
          <p:nvPr/>
        </p:nvSpPr>
        <p:spPr>
          <a:xfrm rot="5400000">
            <a:off x="9935300" y="4132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558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652300" y="2921300"/>
            <a:ext cx="6593200" cy="1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364903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3374689" y="4913411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802211" y="-76878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699867" y="-33"/>
            <a:ext cx="0" cy="484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2739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071656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7154456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/>
          <p:nvPr/>
        </p:nvSpPr>
        <p:spPr>
          <a:xfrm rot="5400000">
            <a:off x="-578133" y="3116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493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2304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 hasCustomPrompt="1"/>
          </p:nvPr>
        </p:nvSpPr>
        <p:spPr>
          <a:xfrm>
            <a:off x="62743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39528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01200" y="5792956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24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2" hasCustomPrompt="1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/>
          <p:nvPr/>
        </p:nvSpPr>
        <p:spPr>
          <a:xfrm rot="5400000">
            <a:off x="-578133" y="3116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5592053" y="6019110"/>
            <a:ext cx="1030140" cy="261735"/>
            <a:chOff x="2641350" y="846250"/>
            <a:chExt cx="413600" cy="105075"/>
          </a:xfrm>
        </p:grpSpPr>
        <p:sp>
          <p:nvSpPr>
            <p:cNvPr id="124" name="Google Shape;124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210624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Only title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1164484" y="1557600"/>
            <a:ext cx="62156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0"/>
          <p:cNvSpPr/>
          <p:nvPr/>
        </p:nvSpPr>
        <p:spPr>
          <a:xfrm>
            <a:off x="7708717" y="1557600"/>
            <a:ext cx="331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00261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949867" y="1557600"/>
            <a:ext cx="1028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1" name="Google Shape;141;p21"/>
          <p:cNvGrpSpPr/>
          <p:nvPr/>
        </p:nvGrpSpPr>
        <p:grpSpPr>
          <a:xfrm rot="10800000">
            <a:off x="-622336" y="579167"/>
            <a:ext cx="2879373" cy="731504"/>
            <a:chOff x="2641350" y="846250"/>
            <a:chExt cx="413600" cy="105075"/>
          </a:xfrm>
        </p:grpSpPr>
        <p:sp>
          <p:nvSpPr>
            <p:cNvPr id="142" name="Google Shape;142;p2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02494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148" name="Google Shape;148;p22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6345333" y="2192733"/>
            <a:ext cx="48932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22"/>
          <p:cNvSpPr/>
          <p:nvPr/>
        </p:nvSpPr>
        <p:spPr>
          <a:xfrm>
            <a:off x="959323" y="2192733"/>
            <a:ext cx="48932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9812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9679-685A-0A7E-6F11-410ACA2B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141D-A93E-AFBD-E7F4-87EE30C17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C95A1-D245-710E-380E-8FDFACD9D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A1036-1299-6DE1-5854-8823D930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ACF17-9EEB-2B94-ACDA-675BC032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45129-FE0B-C1DE-C80F-B188B782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591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801500" y="1356967"/>
            <a:ext cx="10616000" cy="499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2708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159" name="Google Shape;159;p24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1575233" y="3810388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6960567" y="3810388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1575233" y="4529379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4"/>
          </p:nvPr>
        </p:nvSpPr>
        <p:spPr>
          <a:xfrm>
            <a:off x="6960567" y="4529379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4399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762033" y="4927400"/>
            <a:ext cx="23364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/>
          </a:p>
        </p:txBody>
      </p:sp>
      <p:sp>
        <p:nvSpPr>
          <p:cNvPr id="166" name="Google Shape;166;p25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959345" y="1857688"/>
            <a:ext cx="102720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11632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11632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45384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45384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79136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79136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9530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5200" y="54727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5200" y="37015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9635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9635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2"/>
          </p:nvPr>
        </p:nvSpPr>
        <p:spPr>
          <a:xfrm>
            <a:off x="45419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3"/>
          </p:nvPr>
        </p:nvSpPr>
        <p:spPr>
          <a:xfrm>
            <a:off x="45419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 idx="4"/>
          </p:nvPr>
        </p:nvSpPr>
        <p:spPr>
          <a:xfrm>
            <a:off x="81203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5"/>
          </p:nvPr>
        </p:nvSpPr>
        <p:spPr>
          <a:xfrm>
            <a:off x="81203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7"/>
          </p:nvPr>
        </p:nvSpPr>
        <p:spPr>
          <a:xfrm>
            <a:off x="9635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8"/>
          </p:nvPr>
        </p:nvSpPr>
        <p:spPr>
          <a:xfrm>
            <a:off x="45419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9"/>
          </p:nvPr>
        </p:nvSpPr>
        <p:spPr>
          <a:xfrm>
            <a:off x="81203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99039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5913200" y="2099667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2"/>
          </p:nvPr>
        </p:nvSpPr>
        <p:spPr>
          <a:xfrm>
            <a:off x="975123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975123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 idx="3"/>
          </p:nvPr>
        </p:nvSpPr>
        <p:spPr>
          <a:xfrm>
            <a:off x="4574148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"/>
          </p:nvPr>
        </p:nvSpPr>
        <p:spPr>
          <a:xfrm>
            <a:off x="4574148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title" idx="5"/>
          </p:nvPr>
        </p:nvSpPr>
        <p:spPr>
          <a:xfrm>
            <a:off x="8173183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6"/>
          </p:nvPr>
        </p:nvSpPr>
        <p:spPr>
          <a:xfrm>
            <a:off x="8173183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5952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 idx="2"/>
          </p:nvPr>
        </p:nvSpPr>
        <p:spPr>
          <a:xfrm>
            <a:off x="975123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"/>
          </p:nvPr>
        </p:nvSpPr>
        <p:spPr>
          <a:xfrm>
            <a:off x="975123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title" idx="3"/>
          </p:nvPr>
        </p:nvSpPr>
        <p:spPr>
          <a:xfrm>
            <a:off x="4574148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4"/>
          </p:nvPr>
        </p:nvSpPr>
        <p:spPr>
          <a:xfrm>
            <a:off x="4574148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 idx="5"/>
          </p:nvPr>
        </p:nvSpPr>
        <p:spPr>
          <a:xfrm>
            <a:off x="8173183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ubTitle" idx="6"/>
          </p:nvPr>
        </p:nvSpPr>
        <p:spPr>
          <a:xfrm>
            <a:off x="8173183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0028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949867" y="1557600"/>
            <a:ext cx="1028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1594484" y="19390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1"/>
          </p:nvPr>
        </p:nvSpPr>
        <p:spPr>
          <a:xfrm>
            <a:off x="1594484" y="27210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title" idx="2"/>
          </p:nvPr>
        </p:nvSpPr>
        <p:spPr>
          <a:xfrm>
            <a:off x="6774724" y="19390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3"/>
          </p:nvPr>
        </p:nvSpPr>
        <p:spPr>
          <a:xfrm>
            <a:off x="6774724" y="27210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title" idx="4"/>
          </p:nvPr>
        </p:nvSpPr>
        <p:spPr>
          <a:xfrm>
            <a:off x="1594484" y="43582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5"/>
          </p:nvPr>
        </p:nvSpPr>
        <p:spPr>
          <a:xfrm>
            <a:off x="1594484" y="51402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title" idx="6"/>
          </p:nvPr>
        </p:nvSpPr>
        <p:spPr>
          <a:xfrm>
            <a:off x="6774724" y="43582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7"/>
          </p:nvPr>
        </p:nvSpPr>
        <p:spPr>
          <a:xfrm>
            <a:off x="6774724" y="51402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4545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 rot="5400000">
            <a:off x="-1698667" y="2970511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222" name="Google Shape;222;p30"/>
          <p:cNvSpPr txBox="1"/>
          <p:nvPr/>
        </p:nvSpPr>
        <p:spPr>
          <a:xfrm rot="5400000">
            <a:off x="9025567" y="3173711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960000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960000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2"/>
          </p:nvPr>
        </p:nvSpPr>
        <p:spPr>
          <a:xfrm>
            <a:off x="4559025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3"/>
          </p:nvPr>
        </p:nvSpPr>
        <p:spPr>
          <a:xfrm>
            <a:off x="4559025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 idx="4"/>
          </p:nvPr>
        </p:nvSpPr>
        <p:spPr>
          <a:xfrm>
            <a:off x="960000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5"/>
          </p:nvPr>
        </p:nvSpPr>
        <p:spPr>
          <a:xfrm>
            <a:off x="960000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6"/>
          </p:nvPr>
        </p:nvSpPr>
        <p:spPr>
          <a:xfrm>
            <a:off x="4559025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7"/>
          </p:nvPr>
        </p:nvSpPr>
        <p:spPr>
          <a:xfrm>
            <a:off x="4559025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8"/>
          </p:nvPr>
        </p:nvSpPr>
        <p:spPr>
          <a:xfrm>
            <a:off x="8158060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8158060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title" idx="13"/>
          </p:nvPr>
        </p:nvSpPr>
        <p:spPr>
          <a:xfrm>
            <a:off x="8158060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4"/>
          </p:nvPr>
        </p:nvSpPr>
        <p:spPr>
          <a:xfrm>
            <a:off x="8158060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29489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 rot="5400000">
            <a:off x="-762033" y="4927400"/>
            <a:ext cx="23364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/>
          </a:p>
        </p:txBody>
      </p:sp>
      <p:sp>
        <p:nvSpPr>
          <p:cNvPr id="238" name="Google Shape;238;p31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959345" y="1857688"/>
            <a:ext cx="102720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31"/>
          <p:cNvSpPr txBox="1">
            <a:spLocks noGrp="1"/>
          </p:cNvSpPr>
          <p:nvPr>
            <p:ph type="title" hasCustomPrompt="1"/>
          </p:nvPr>
        </p:nvSpPr>
        <p:spPr>
          <a:xfrm>
            <a:off x="1607232" y="4528933"/>
            <a:ext cx="24176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 idx="2" hasCustomPrompt="1"/>
          </p:nvPr>
        </p:nvSpPr>
        <p:spPr>
          <a:xfrm>
            <a:off x="4877879" y="4528933"/>
            <a:ext cx="24212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 idx="3" hasCustomPrompt="1"/>
          </p:nvPr>
        </p:nvSpPr>
        <p:spPr>
          <a:xfrm>
            <a:off x="8160916" y="4528939"/>
            <a:ext cx="24384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 idx="4"/>
          </p:nvPr>
        </p:nvSpPr>
        <p:spPr>
          <a:xfrm>
            <a:off x="1605445" y="3158200"/>
            <a:ext cx="242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1"/>
          </p:nvPr>
        </p:nvSpPr>
        <p:spPr>
          <a:xfrm>
            <a:off x="1605445" y="3838633"/>
            <a:ext cx="242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title" idx="5"/>
          </p:nvPr>
        </p:nvSpPr>
        <p:spPr>
          <a:xfrm>
            <a:off x="4877879" y="3158200"/>
            <a:ext cx="2421200" cy="6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6"/>
          </p:nvPr>
        </p:nvSpPr>
        <p:spPr>
          <a:xfrm>
            <a:off x="4877879" y="3834299"/>
            <a:ext cx="2421200" cy="6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title" idx="7"/>
          </p:nvPr>
        </p:nvSpPr>
        <p:spPr>
          <a:xfrm>
            <a:off x="8160916" y="3158200"/>
            <a:ext cx="243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8"/>
          </p:nvPr>
        </p:nvSpPr>
        <p:spPr>
          <a:xfrm>
            <a:off x="8160916" y="3838633"/>
            <a:ext cx="243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9716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252" name="Google Shape;252;p32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2611900" y="713333"/>
            <a:ext cx="6986400" cy="543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32"/>
          <p:cNvSpPr txBox="1">
            <a:spLocks noGrp="1"/>
          </p:cNvSpPr>
          <p:nvPr>
            <p:ph type="ctrTitle"/>
          </p:nvPr>
        </p:nvSpPr>
        <p:spPr>
          <a:xfrm>
            <a:off x="3239933" y="964455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2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3583600" y="2970155"/>
            <a:ext cx="5038400" cy="17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3145455" y="4706800"/>
            <a:ext cx="5912800" cy="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6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6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6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832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F6DE-655B-DE03-AACA-1FC5F3E4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074EC-7AD8-95A3-99E9-0E3EA4EDD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5A72C-2ED9-E758-2E7D-B508A9C6A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6BAAB-3D28-373E-209E-1D5685DEB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64EE8-8623-07AF-7EB8-EF0716BE4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C2A07-3F67-88D0-AA44-00E23718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3C06C-D959-DFEE-26EE-97929AD8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5100F-8D73-A744-6CF7-1EDBC394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627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609910" y="713321"/>
            <a:ext cx="2923545" cy="742796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532776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944200" y="713400"/>
            <a:ext cx="102944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559419" y="582477"/>
            <a:ext cx="1030140" cy="261735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10612975" y="582477"/>
            <a:ext cx="1030140" cy="261735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905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405D-13CA-4C2D-EC8B-AFFF8821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EECB8-D1CD-3EDE-E348-3C770DCE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48A96-D228-035C-1B21-71B4B719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DC78E-59DF-EAE2-DA83-E164D108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9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EC376-8F36-64AE-DFA5-1F406CB8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5CF4D-DE7D-4B6E-F9D4-38EB9F72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817C5-9053-787B-94BF-AC05B45E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E7E7-A9BB-B271-E579-0C6109C1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051D-543B-BA98-E1B8-B179F34E5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1187B-E3B6-DD82-1F83-BBBCAA96C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6F78-B78C-4062-0879-A1EC9EA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1E646-C803-1A86-AFEB-8ED38390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D27F0-925D-C9D1-D92B-97A09EF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2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CBF0-944F-35C3-4017-5459A2D6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F8D57-B16D-ED24-8F60-1F3D4AF4E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17A32-2EDC-E82A-2048-6BDF4331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94CB0-B832-B2C7-4414-25661938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6E8B0-C6DA-A562-27F6-EA474A2B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04654-E19A-2EB2-2EAE-ECBA081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9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8158A-F6F5-AF87-73CA-906C0AF1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9393-D261-0667-B4DF-EECE23C0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9EA8-9F81-945F-FEFF-8AE2FBD6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1D4F6-68D6-4743-935C-F20C23885316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E971-D573-D0A8-5320-2B4D0CA5D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660B4-7EC7-07CC-D888-DD5B3287B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03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65088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4475400" y="1354551"/>
            <a:ext cx="5882800" cy="25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COMPARING 3 PYTHON LIBRARIES</a:t>
            </a:r>
            <a:endParaRPr dirty="0"/>
          </a:p>
        </p:txBody>
      </p:sp>
      <p:sp>
        <p:nvSpPr>
          <p:cNvPr id="300" name="Google Shape;300;p38"/>
          <p:cNvSpPr txBox="1">
            <a:spLocks noGrp="1"/>
          </p:cNvSpPr>
          <p:nvPr>
            <p:ph type="subTitle" idx="1"/>
          </p:nvPr>
        </p:nvSpPr>
        <p:spPr>
          <a:xfrm>
            <a:off x="4475400" y="4055847"/>
            <a:ext cx="5882800" cy="5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Group (5) – ARTI 501</a:t>
            </a:r>
            <a:endParaRPr dirty="0"/>
          </a:p>
        </p:txBody>
      </p:sp>
      <p:grpSp>
        <p:nvGrpSpPr>
          <p:cNvPr id="301" name="Google Shape;301;p38"/>
          <p:cNvGrpSpPr/>
          <p:nvPr/>
        </p:nvGrpSpPr>
        <p:grpSpPr>
          <a:xfrm>
            <a:off x="-956372" y="1890020"/>
            <a:ext cx="4923960" cy="5216267"/>
            <a:chOff x="411650" y="2156650"/>
            <a:chExt cx="2413075" cy="2556325"/>
          </a:xfrm>
        </p:grpSpPr>
        <p:sp>
          <p:nvSpPr>
            <p:cNvPr id="302" name="Google Shape;302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1" name="Google Shape;381;p38"/>
          <p:cNvGrpSpPr/>
          <p:nvPr/>
        </p:nvGrpSpPr>
        <p:grpSpPr>
          <a:xfrm>
            <a:off x="9038701" y="466006"/>
            <a:ext cx="1217900" cy="494633"/>
            <a:chOff x="6514150" y="4420266"/>
            <a:chExt cx="913425" cy="370975"/>
          </a:xfrm>
        </p:grpSpPr>
        <p:sp>
          <p:nvSpPr>
            <p:cNvPr id="382" name="Google Shape;382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2781800" y="1097767"/>
            <a:ext cx="1693600" cy="1693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4122484" y="1402683"/>
            <a:ext cx="716741" cy="182101"/>
            <a:chOff x="2641350" y="846250"/>
            <a:chExt cx="413600" cy="105075"/>
          </a:xfrm>
        </p:grpSpPr>
        <p:sp>
          <p:nvSpPr>
            <p:cNvPr id="386" name="Google Shape;386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390" name="Google Shape;390;p38"/>
          <p:cNvCxnSpPr/>
          <p:nvPr/>
        </p:nvCxnSpPr>
        <p:spPr>
          <a:xfrm rot="10800000" flipH="1">
            <a:off x="4612333" y="4942813"/>
            <a:ext cx="6654000" cy="1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38"/>
          <p:cNvSpPr txBox="1">
            <a:spLocks noGrp="1"/>
          </p:cNvSpPr>
          <p:nvPr>
            <p:ph type="subTitle" idx="2"/>
          </p:nvPr>
        </p:nvSpPr>
        <p:spPr>
          <a:xfrm>
            <a:off x="4475400" y="5120447"/>
            <a:ext cx="5882800" cy="5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dirty="0"/>
              <a:t>A Comparative Analysis on Spell-Checking Libraries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TEXTBLOB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3086554" y="3461667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WHAT IS IT?</a:t>
            </a:r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1"/>
          </p:nvPr>
        </p:nvSpPr>
        <p:spPr>
          <a:xfrm>
            <a:off x="2764542" y="4265067"/>
            <a:ext cx="4063784" cy="12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GB" dirty="0"/>
              <a:t>It is a simple API used for common NLP tasks.</a:t>
            </a:r>
          </a:p>
          <a:p>
            <a:pPr marL="0" indent="0"/>
            <a:r>
              <a:rPr lang="en-GB" dirty="0"/>
              <a:t>It requires installation and it uses the NLTK corpus</a:t>
            </a:r>
          </a:p>
        </p:txBody>
      </p:sp>
      <p:sp>
        <p:nvSpPr>
          <p:cNvPr id="537" name="Google Shape;537;p45"/>
          <p:cNvSpPr/>
          <p:nvPr/>
        </p:nvSpPr>
        <p:spPr>
          <a:xfrm>
            <a:off x="4467325" y="2848398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1016;p57">
            <a:extLst>
              <a:ext uri="{FF2B5EF4-FFF2-40B4-BE49-F238E27FC236}">
                <a16:creationId xmlns:a16="http://schemas.microsoft.com/office/drawing/2014/main" id="{22B5F3D4-48E9-26B9-F208-1F69A9F9A766}"/>
              </a:ext>
            </a:extLst>
          </p:cNvPr>
          <p:cNvSpPr/>
          <p:nvPr/>
        </p:nvSpPr>
        <p:spPr>
          <a:xfrm>
            <a:off x="4644154" y="2645250"/>
            <a:ext cx="493786" cy="548617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12" name="Picture 11" descr="Shape, circle">
            <a:extLst>
              <a:ext uri="{FF2B5EF4-FFF2-40B4-BE49-F238E27FC236}">
                <a16:creationId xmlns:a16="http://schemas.microsoft.com/office/drawing/2014/main" id="{B0B963A2-5653-35BD-9078-1D7739BFC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897" y="2129302"/>
            <a:ext cx="3490193" cy="3200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EXAMPLE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2093133" y="3429000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H</a:t>
            </a:r>
            <a:r>
              <a:rPr lang="en-GB" dirty="0"/>
              <a:t>OW THE RESULT IS SHOWN</a:t>
            </a:r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1277895-9DBB-81A6-E4C2-FD0B658FF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86" y="3047200"/>
            <a:ext cx="5168985" cy="76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047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/>
          <p:nvPr/>
        </p:nvSpPr>
        <p:spPr>
          <a:xfrm>
            <a:off x="959333" y="4245100"/>
            <a:ext cx="10272000" cy="16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46"/>
          <p:cNvSpPr/>
          <p:nvPr/>
        </p:nvSpPr>
        <p:spPr>
          <a:xfrm>
            <a:off x="959333" y="1900196"/>
            <a:ext cx="10272000" cy="16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CONS VS. PROS</a:t>
            </a:r>
            <a:endParaRPr dirty="0"/>
          </a:p>
        </p:txBody>
      </p:sp>
      <p:sp>
        <p:nvSpPr>
          <p:cNvPr id="552" name="Google Shape;552;p46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CONS</a:t>
            </a:r>
            <a:endParaRPr dirty="0"/>
          </a:p>
        </p:txBody>
      </p:sp>
      <p:sp>
        <p:nvSpPr>
          <p:cNvPr id="553" name="Google Shape;553;p46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PROS</a:t>
            </a:r>
            <a:endParaRPr dirty="0"/>
          </a:p>
        </p:txBody>
      </p:sp>
      <p:sp>
        <p:nvSpPr>
          <p:cNvPr id="554" name="Google Shape;554;p46"/>
          <p:cNvSpPr txBox="1">
            <a:spLocks noGrp="1"/>
          </p:cNvSpPr>
          <p:nvPr>
            <p:ph type="subTitle" idx="3"/>
          </p:nvPr>
        </p:nvSpPr>
        <p:spPr>
          <a:xfrm>
            <a:off x="5539666" y="2060396"/>
            <a:ext cx="5601809" cy="1487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" dirty="0"/>
              <a:t>It offers no customization</a:t>
            </a:r>
          </a:p>
          <a:p>
            <a:pPr marL="514350" indent="-514350">
              <a:buFont typeface="+mj-lt"/>
              <a:buAutoNum type="arabicPeriod"/>
            </a:pPr>
            <a:r>
              <a:rPr lang="en" dirty="0"/>
              <a:t>It does not go into details when displaying results</a:t>
            </a:r>
            <a:endParaRPr dirty="0"/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4653858" cy="13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offers many NLP related functionalities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quick and efficient</a:t>
            </a:r>
            <a:endParaRPr dirty="0"/>
          </a:p>
        </p:txBody>
      </p:sp>
      <p:grpSp>
        <p:nvGrpSpPr>
          <p:cNvPr id="556" name="Google Shape;556;p46"/>
          <p:cNvGrpSpPr/>
          <p:nvPr/>
        </p:nvGrpSpPr>
        <p:grpSpPr>
          <a:xfrm>
            <a:off x="9770021" y="4703349"/>
            <a:ext cx="658355" cy="731503"/>
            <a:chOff x="3299850" y="238575"/>
            <a:chExt cx="427725" cy="482225"/>
          </a:xfrm>
        </p:grpSpPr>
        <p:sp>
          <p:nvSpPr>
            <p:cNvPr id="557" name="Google Shape;557;p46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562" name="Google Shape;562;p46"/>
          <p:cNvGrpSpPr/>
          <p:nvPr/>
        </p:nvGrpSpPr>
        <p:grpSpPr>
          <a:xfrm>
            <a:off x="1736838" y="2369909"/>
            <a:ext cx="812777" cy="731496"/>
            <a:chOff x="6239575" y="4416275"/>
            <a:chExt cx="489625" cy="449175"/>
          </a:xfrm>
        </p:grpSpPr>
        <p:sp>
          <p:nvSpPr>
            <p:cNvPr id="563" name="Google Shape;563;p46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566" name="Google Shape;566;p46"/>
          <p:cNvSpPr/>
          <p:nvPr/>
        </p:nvSpPr>
        <p:spPr>
          <a:xfrm>
            <a:off x="9866517" y="4620764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46"/>
          <p:cNvSpPr/>
          <p:nvPr/>
        </p:nvSpPr>
        <p:spPr>
          <a:xfrm>
            <a:off x="1883871" y="2679836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68" name="Google Shape;568;p46"/>
          <p:cNvGrpSpPr/>
          <p:nvPr/>
        </p:nvGrpSpPr>
        <p:grpSpPr>
          <a:xfrm>
            <a:off x="320000" y="1777819"/>
            <a:ext cx="4530467" cy="249700"/>
            <a:chOff x="-3237675" y="-1132050"/>
            <a:chExt cx="3397850" cy="187275"/>
          </a:xfrm>
        </p:grpSpPr>
        <p:sp>
          <p:nvSpPr>
            <p:cNvPr id="569" name="Google Shape;569;p4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8" name="Google Shape;578;p46"/>
          <p:cNvGrpSpPr/>
          <p:nvPr/>
        </p:nvGrpSpPr>
        <p:grpSpPr>
          <a:xfrm>
            <a:off x="10227031" y="3883328"/>
            <a:ext cx="2879373" cy="731504"/>
            <a:chOff x="2641350" y="846250"/>
            <a:chExt cx="413600" cy="105075"/>
          </a:xfrm>
        </p:grpSpPr>
        <p:sp>
          <p:nvSpPr>
            <p:cNvPr id="579" name="Google Shape;579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GINGER IT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04.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795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GINGER IT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3086554" y="3461667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WHAT IS IT?</a:t>
            </a:r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1"/>
          </p:nvPr>
        </p:nvSpPr>
        <p:spPr>
          <a:xfrm>
            <a:off x="2256780" y="4284698"/>
            <a:ext cx="4956690" cy="12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dirty="0"/>
              <a:t>I</a:t>
            </a:r>
            <a:r>
              <a:rPr lang="en-GB" dirty="0"/>
              <a:t>t is used for grammatical and spelling errors.</a:t>
            </a:r>
          </a:p>
          <a:p>
            <a:pPr marL="0" indent="0"/>
            <a:r>
              <a:rPr lang="en-GB" dirty="0"/>
              <a:t>It is a wrapper around the ginger software, offering the ginger software functionalities without paying a premium.</a:t>
            </a:r>
          </a:p>
        </p:txBody>
      </p:sp>
      <p:sp>
        <p:nvSpPr>
          <p:cNvPr id="537" name="Google Shape;537;p45"/>
          <p:cNvSpPr/>
          <p:nvPr/>
        </p:nvSpPr>
        <p:spPr>
          <a:xfrm>
            <a:off x="4467325" y="2848398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1016;p57">
            <a:extLst>
              <a:ext uri="{FF2B5EF4-FFF2-40B4-BE49-F238E27FC236}">
                <a16:creationId xmlns:a16="http://schemas.microsoft.com/office/drawing/2014/main" id="{22B5F3D4-48E9-26B9-F208-1F69A9F9A766}"/>
              </a:ext>
            </a:extLst>
          </p:cNvPr>
          <p:cNvSpPr/>
          <p:nvPr/>
        </p:nvSpPr>
        <p:spPr>
          <a:xfrm>
            <a:off x="4644154" y="2645250"/>
            <a:ext cx="493786" cy="548617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B963A2-5653-35BD-9078-1D7739BFC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9828" y="2129302"/>
            <a:ext cx="3200330" cy="32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EXAMPLE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1731678" y="3393530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H</a:t>
            </a:r>
            <a:r>
              <a:rPr lang="en-GB" dirty="0"/>
              <a:t>OW THE RESULT IS SHOWN</a:t>
            </a:r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43667F5-0255-44BD-AE0E-69617447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757" y="2242916"/>
            <a:ext cx="6420988" cy="4615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A299A4-8E9C-7639-A45E-57C45CC9E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58" y="3169690"/>
            <a:ext cx="6420988" cy="22384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72B619-9597-0D33-5B43-4618B1D3B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601" y="3616276"/>
            <a:ext cx="6266500" cy="12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4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/>
          <p:nvPr/>
        </p:nvSpPr>
        <p:spPr>
          <a:xfrm>
            <a:off x="959333" y="4245100"/>
            <a:ext cx="10272000" cy="16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46"/>
          <p:cNvSpPr/>
          <p:nvPr/>
        </p:nvSpPr>
        <p:spPr>
          <a:xfrm>
            <a:off x="959333" y="1900196"/>
            <a:ext cx="10272000" cy="16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CONS VS. PROS</a:t>
            </a:r>
            <a:endParaRPr dirty="0"/>
          </a:p>
        </p:txBody>
      </p:sp>
      <p:sp>
        <p:nvSpPr>
          <p:cNvPr id="552" name="Google Shape;552;p46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CONS</a:t>
            </a:r>
            <a:endParaRPr dirty="0"/>
          </a:p>
        </p:txBody>
      </p:sp>
      <p:sp>
        <p:nvSpPr>
          <p:cNvPr id="553" name="Google Shape;553;p46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PROS</a:t>
            </a:r>
            <a:endParaRPr dirty="0"/>
          </a:p>
        </p:txBody>
      </p:sp>
      <p:sp>
        <p:nvSpPr>
          <p:cNvPr id="554" name="Google Shape;554;p46"/>
          <p:cNvSpPr txBox="1">
            <a:spLocks noGrp="1"/>
          </p:cNvSpPr>
          <p:nvPr>
            <p:ph type="subTitle" idx="3"/>
          </p:nvPr>
        </p:nvSpPr>
        <p:spPr>
          <a:xfrm>
            <a:off x="5539666" y="2060396"/>
            <a:ext cx="5601809" cy="1487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" dirty="0"/>
              <a:t>It offers no customization</a:t>
            </a:r>
          </a:p>
          <a:p>
            <a:pPr marL="514350" indent="-514350">
              <a:buFont typeface="+mj-lt"/>
              <a:buAutoNum type="arabicPeriod"/>
            </a:pPr>
            <a:r>
              <a:rPr lang="en" dirty="0"/>
              <a:t>It has an input limit of 600 per API request</a:t>
            </a:r>
            <a:endParaRPr dirty="0"/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5559380" cy="13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is elite for simple spell-checking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shows definitions for correction and offers details</a:t>
            </a:r>
            <a:endParaRPr dirty="0"/>
          </a:p>
        </p:txBody>
      </p:sp>
      <p:grpSp>
        <p:nvGrpSpPr>
          <p:cNvPr id="556" name="Google Shape;556;p46"/>
          <p:cNvGrpSpPr/>
          <p:nvPr/>
        </p:nvGrpSpPr>
        <p:grpSpPr>
          <a:xfrm>
            <a:off x="9770021" y="4703349"/>
            <a:ext cx="658355" cy="731503"/>
            <a:chOff x="3299850" y="238575"/>
            <a:chExt cx="427725" cy="482225"/>
          </a:xfrm>
        </p:grpSpPr>
        <p:sp>
          <p:nvSpPr>
            <p:cNvPr id="557" name="Google Shape;557;p46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562" name="Google Shape;562;p46"/>
          <p:cNvGrpSpPr/>
          <p:nvPr/>
        </p:nvGrpSpPr>
        <p:grpSpPr>
          <a:xfrm>
            <a:off x="1736838" y="2369909"/>
            <a:ext cx="812777" cy="731496"/>
            <a:chOff x="6239575" y="4416275"/>
            <a:chExt cx="489625" cy="449175"/>
          </a:xfrm>
        </p:grpSpPr>
        <p:sp>
          <p:nvSpPr>
            <p:cNvPr id="563" name="Google Shape;563;p46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566" name="Google Shape;566;p46"/>
          <p:cNvSpPr/>
          <p:nvPr/>
        </p:nvSpPr>
        <p:spPr>
          <a:xfrm>
            <a:off x="9866517" y="4620764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46"/>
          <p:cNvSpPr/>
          <p:nvPr/>
        </p:nvSpPr>
        <p:spPr>
          <a:xfrm>
            <a:off x="1883871" y="2679836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68" name="Google Shape;568;p46"/>
          <p:cNvGrpSpPr/>
          <p:nvPr/>
        </p:nvGrpSpPr>
        <p:grpSpPr>
          <a:xfrm>
            <a:off x="320000" y="1777819"/>
            <a:ext cx="4530467" cy="249700"/>
            <a:chOff x="-3237675" y="-1132050"/>
            <a:chExt cx="3397850" cy="187275"/>
          </a:xfrm>
        </p:grpSpPr>
        <p:sp>
          <p:nvSpPr>
            <p:cNvPr id="569" name="Google Shape;569;p4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8" name="Google Shape;578;p46"/>
          <p:cNvGrpSpPr/>
          <p:nvPr/>
        </p:nvGrpSpPr>
        <p:grpSpPr>
          <a:xfrm>
            <a:off x="10227031" y="3883328"/>
            <a:ext cx="2879373" cy="731504"/>
            <a:chOff x="2641350" y="846250"/>
            <a:chExt cx="413600" cy="105075"/>
          </a:xfrm>
        </p:grpSpPr>
        <p:sp>
          <p:nvSpPr>
            <p:cNvPr id="579" name="Google Shape;579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6874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SPELLO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05.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08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SPELLO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3086554" y="3461667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WHAT IS IT?</a:t>
            </a:r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1"/>
          </p:nvPr>
        </p:nvSpPr>
        <p:spPr>
          <a:xfrm>
            <a:off x="2256780" y="4284698"/>
            <a:ext cx="4956690" cy="12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dirty="0"/>
              <a:t>It is a spell-checking library developed by Haptik.</a:t>
            </a:r>
          </a:p>
          <a:p>
            <a:pPr marL="0" indent="0"/>
            <a:r>
              <a:rPr lang="en-US" dirty="0"/>
              <a:t>It uses three models for correction suggestions, the “Phoneme” model, the “Symspell” model, and a context model.</a:t>
            </a:r>
            <a:endParaRPr lang="en-GB" dirty="0"/>
          </a:p>
        </p:txBody>
      </p:sp>
      <p:sp>
        <p:nvSpPr>
          <p:cNvPr id="537" name="Google Shape;537;p45"/>
          <p:cNvSpPr/>
          <p:nvPr/>
        </p:nvSpPr>
        <p:spPr>
          <a:xfrm>
            <a:off x="4467325" y="2848398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1016;p57">
            <a:extLst>
              <a:ext uri="{FF2B5EF4-FFF2-40B4-BE49-F238E27FC236}">
                <a16:creationId xmlns:a16="http://schemas.microsoft.com/office/drawing/2014/main" id="{22B5F3D4-48E9-26B9-F208-1F69A9F9A766}"/>
              </a:ext>
            </a:extLst>
          </p:cNvPr>
          <p:cNvSpPr/>
          <p:nvPr/>
        </p:nvSpPr>
        <p:spPr>
          <a:xfrm>
            <a:off x="4644154" y="2645250"/>
            <a:ext cx="493786" cy="548617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D07C1D0-3A43-88D2-40F9-D71255E5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04" y="2645250"/>
            <a:ext cx="2267916" cy="19957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0975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EXAMPLE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4538400" y="2514874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H</a:t>
            </a:r>
            <a:r>
              <a:rPr lang="en-GB" dirty="0"/>
              <a:t>OW THE RESULT IS SHOWN</a:t>
            </a:r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E70B213E-D21A-2A21-7B51-03D53FB1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582" y="3807526"/>
            <a:ext cx="7847286" cy="12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THE TEAM</a:t>
            </a:r>
            <a:endParaRPr dirty="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10702264" y="6284286"/>
            <a:ext cx="1041445" cy="264607"/>
            <a:chOff x="2641350" y="846250"/>
            <a:chExt cx="413600" cy="105075"/>
          </a:xfrm>
        </p:grpSpPr>
        <p:sp>
          <p:nvSpPr>
            <p:cNvPr id="399" name="Google Shape;399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2" name="Google Shape;780;p52">
            <a:extLst>
              <a:ext uri="{FF2B5EF4-FFF2-40B4-BE49-F238E27FC236}">
                <a16:creationId xmlns:a16="http://schemas.microsoft.com/office/drawing/2014/main" id="{EC8578B2-E511-61FD-AE6E-49F512DE01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090958"/>
              </p:ext>
            </p:extLst>
          </p:nvPr>
        </p:nvGraphicFramePr>
        <p:xfrm>
          <a:off x="2465033" y="2228893"/>
          <a:ext cx="7261934" cy="36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71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nAME</a:t>
                      </a:r>
                      <a:endParaRPr sz="2500" dirty="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9E4">
                        <a:alpha val="140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dirty="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ID</a:t>
                      </a:r>
                      <a:endParaRPr sz="2500" dirty="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9E4">
                        <a:alpha val="140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dirty="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ROLE</a:t>
                      </a:r>
                      <a:endParaRPr sz="2500" dirty="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9E4">
                        <a:alpha val="1404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ebas Neue" panose="020B0606020202050201" pitchFamily="34" charset="0"/>
                        </a:rPr>
                        <a:t>Saifallah Tarek</a:t>
                      </a:r>
                      <a:endParaRPr dirty="0">
                        <a:latin typeface="Bebas Neue" panose="020B0606020202050201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ebas Neue" panose="020B0606020202050201" pitchFamily="34" charset="0"/>
                        </a:rPr>
                        <a:t>2190009096</a:t>
                      </a:r>
                      <a:endParaRPr dirty="0">
                        <a:latin typeface="Bebas Neue" panose="020B0606020202050201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ebas Neue" panose="020B0606020202050201" pitchFamily="34" charset="0"/>
                        </a:rPr>
                        <a:t>leader</a:t>
                      </a:r>
                      <a:endParaRPr dirty="0">
                        <a:latin typeface="Bebas Neue" panose="020B0606020202050201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Nawaf Al Qurashi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2190001868</a:t>
                      </a:r>
                      <a:endParaRPr lang="en-GB" sz="1800" kern="120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GB" sz="1800" kern="120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Abdelhadi Al Amoudi</a:t>
                      </a:r>
                      <a:endParaRPr lang="en-GB" sz="1800" kern="120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2190003431</a:t>
                      </a:r>
                      <a:endParaRPr lang="en-GB" sz="1800" kern="120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GB" sz="1800" kern="120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Turki Al Mutib</a:t>
                      </a:r>
                      <a:endParaRPr lang="en-GB" sz="1800" kern="120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2200400140</a:t>
                      </a:r>
                      <a:endParaRPr lang="en-GB" sz="1800" kern="120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1193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/>
          <p:nvPr/>
        </p:nvSpPr>
        <p:spPr>
          <a:xfrm>
            <a:off x="959333" y="4245100"/>
            <a:ext cx="10272000" cy="16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46"/>
          <p:cNvSpPr/>
          <p:nvPr/>
        </p:nvSpPr>
        <p:spPr>
          <a:xfrm>
            <a:off x="959333" y="1900196"/>
            <a:ext cx="10272000" cy="16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CONS VS. PROS</a:t>
            </a:r>
            <a:endParaRPr dirty="0"/>
          </a:p>
        </p:txBody>
      </p:sp>
      <p:sp>
        <p:nvSpPr>
          <p:cNvPr id="552" name="Google Shape;552;p46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CONS</a:t>
            </a:r>
            <a:endParaRPr dirty="0"/>
          </a:p>
        </p:txBody>
      </p:sp>
      <p:sp>
        <p:nvSpPr>
          <p:cNvPr id="553" name="Google Shape;553;p46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PROS</a:t>
            </a:r>
            <a:endParaRPr dirty="0"/>
          </a:p>
        </p:txBody>
      </p:sp>
      <p:sp>
        <p:nvSpPr>
          <p:cNvPr id="554" name="Google Shape;554;p46"/>
          <p:cNvSpPr txBox="1">
            <a:spLocks noGrp="1"/>
          </p:cNvSpPr>
          <p:nvPr>
            <p:ph type="subTitle" idx="3"/>
          </p:nvPr>
        </p:nvSpPr>
        <p:spPr>
          <a:xfrm>
            <a:off x="5539666" y="1995419"/>
            <a:ext cx="5601809" cy="1487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takes longer than the others to get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requires model training which may take time</a:t>
            </a:r>
            <a:endParaRPr dirty="0"/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5559380" cy="13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offers customizability as you can used a custom corpus from any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 a context model </a:t>
            </a:r>
            <a:endParaRPr dirty="0"/>
          </a:p>
        </p:txBody>
      </p:sp>
      <p:grpSp>
        <p:nvGrpSpPr>
          <p:cNvPr id="556" name="Google Shape;556;p46"/>
          <p:cNvGrpSpPr/>
          <p:nvPr/>
        </p:nvGrpSpPr>
        <p:grpSpPr>
          <a:xfrm>
            <a:off x="9770021" y="4703349"/>
            <a:ext cx="658355" cy="731503"/>
            <a:chOff x="3299850" y="238575"/>
            <a:chExt cx="427725" cy="482225"/>
          </a:xfrm>
        </p:grpSpPr>
        <p:sp>
          <p:nvSpPr>
            <p:cNvPr id="557" name="Google Shape;557;p46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562" name="Google Shape;562;p46"/>
          <p:cNvGrpSpPr/>
          <p:nvPr/>
        </p:nvGrpSpPr>
        <p:grpSpPr>
          <a:xfrm>
            <a:off x="1736838" y="2369909"/>
            <a:ext cx="812777" cy="731496"/>
            <a:chOff x="6239575" y="4416275"/>
            <a:chExt cx="489625" cy="449175"/>
          </a:xfrm>
        </p:grpSpPr>
        <p:sp>
          <p:nvSpPr>
            <p:cNvPr id="563" name="Google Shape;563;p46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566" name="Google Shape;566;p46"/>
          <p:cNvSpPr/>
          <p:nvPr/>
        </p:nvSpPr>
        <p:spPr>
          <a:xfrm>
            <a:off x="9866517" y="4620764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46"/>
          <p:cNvSpPr/>
          <p:nvPr/>
        </p:nvSpPr>
        <p:spPr>
          <a:xfrm>
            <a:off x="1883871" y="2679836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68" name="Google Shape;568;p46"/>
          <p:cNvGrpSpPr/>
          <p:nvPr/>
        </p:nvGrpSpPr>
        <p:grpSpPr>
          <a:xfrm>
            <a:off x="320000" y="1777819"/>
            <a:ext cx="4530467" cy="249700"/>
            <a:chOff x="-3237675" y="-1132050"/>
            <a:chExt cx="3397850" cy="187275"/>
          </a:xfrm>
        </p:grpSpPr>
        <p:sp>
          <p:nvSpPr>
            <p:cNvPr id="569" name="Google Shape;569;p4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8" name="Google Shape;578;p46"/>
          <p:cNvGrpSpPr/>
          <p:nvPr/>
        </p:nvGrpSpPr>
        <p:grpSpPr>
          <a:xfrm>
            <a:off x="10227031" y="3883328"/>
            <a:ext cx="2879373" cy="731504"/>
            <a:chOff x="2641350" y="846250"/>
            <a:chExt cx="413600" cy="105075"/>
          </a:xfrm>
        </p:grpSpPr>
        <p:sp>
          <p:nvSpPr>
            <p:cNvPr id="579" name="Google Shape;579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5005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RESULTS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06.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5022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2"/>
          <p:cNvSpPr/>
          <p:nvPr/>
        </p:nvSpPr>
        <p:spPr>
          <a:xfrm>
            <a:off x="4587281" y="555022"/>
            <a:ext cx="1102800" cy="11028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Google Shape;780;p52">
            <a:extLst>
              <a:ext uri="{FF2B5EF4-FFF2-40B4-BE49-F238E27FC236}">
                <a16:creationId xmlns:a16="http://schemas.microsoft.com/office/drawing/2014/main" id="{FCAD8842-F694-B35C-044A-D44D03C52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61435"/>
              </p:ext>
            </p:extLst>
          </p:nvPr>
        </p:nvGraphicFramePr>
        <p:xfrm>
          <a:off x="1574307" y="1860834"/>
          <a:ext cx="8958760" cy="44945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7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78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>
                          <a:alpha val="0"/>
                        </a:sys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>
                          <a:alpha val="0"/>
                        </a:sys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900"/>
                        <a:buFont typeface="Bebas Neue"/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TEXTBLOB</a:t>
                      </a:r>
                      <a:endParaRPr sz="2400" b="0" i="0" u="none" strike="noStrike" cap="none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9E4">
                        <a:alpha val="1404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900"/>
                        <a:buFont typeface="Bebas Neue"/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GINGERIT</a:t>
                      </a:r>
                      <a:endParaRPr sz="2400" b="0" i="0" u="none" strike="noStrike" cap="none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9E4">
                        <a:alpha val="1404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900"/>
                        <a:buFont typeface="Bebas Neue"/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SPELLO</a:t>
                      </a:r>
                      <a:endParaRPr sz="2400" b="0" i="0" u="none" strike="noStrike" cap="none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9E4">
                        <a:alpha val="1404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53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900"/>
                        <a:buFont typeface="Bebas Neue"/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rgbClr val="E7E7E7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TIME RANK</a:t>
                      </a:r>
                      <a:endParaRPr sz="2400" b="0" i="0" u="none" strike="noStrike" cap="none" dirty="0">
                        <a:solidFill>
                          <a:srgbClr val="E7E7E7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1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2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3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29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900"/>
                        <a:buFont typeface="Bebas Neue"/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rgbClr val="E7E7E7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LIMITS</a:t>
                      </a:r>
                      <a:endParaRPr sz="2400" b="0" i="0" u="none" strike="noStrike" cap="none" dirty="0">
                        <a:solidFill>
                          <a:srgbClr val="E7E7E7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SPELL CHECKING IS NOT ITS MAIN USE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NOT CUSTOMIZABLE as it comes with the nltk corpus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INPUT LIMIT 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NOT CUSTOMIZABLE as does not allow for an external corpus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Only grammar and spelling error functionalities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REQUIRES MODEL TRAINING which may take time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Only spell-checking functionalities 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0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900"/>
                        <a:buFont typeface="Bebas Neue"/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rgbClr val="E7E7E7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BEST USE</a:t>
                      </a:r>
                      <a:endParaRPr sz="2400" b="0" i="0" u="none" strike="noStrike" cap="none" dirty="0">
                        <a:solidFill>
                          <a:srgbClr val="E7E7E7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Nlp related tasks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Simple spell-checking tasks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Serious spell-checking task on a specific domain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oogle Shape;914;p55">
            <a:extLst>
              <a:ext uri="{FF2B5EF4-FFF2-40B4-BE49-F238E27FC236}">
                <a16:creationId xmlns:a16="http://schemas.microsoft.com/office/drawing/2014/main" id="{5BEEB9E8-208C-0713-58F2-0BA6CE0FAA0B}"/>
              </a:ext>
            </a:extLst>
          </p:cNvPr>
          <p:cNvGrpSpPr/>
          <p:nvPr/>
        </p:nvGrpSpPr>
        <p:grpSpPr>
          <a:xfrm>
            <a:off x="4876431" y="805255"/>
            <a:ext cx="524499" cy="524498"/>
            <a:chOff x="-62150375" y="2664925"/>
            <a:chExt cx="316650" cy="318225"/>
          </a:xfrm>
        </p:grpSpPr>
        <p:sp>
          <p:nvSpPr>
            <p:cNvPr id="4" name="Google Shape;915;p55">
              <a:extLst>
                <a:ext uri="{FF2B5EF4-FFF2-40B4-BE49-F238E27FC236}">
                  <a16:creationId xmlns:a16="http://schemas.microsoft.com/office/drawing/2014/main" id="{5CEB2BCB-2630-7EB9-E02C-A1B1B7861846}"/>
                </a:ext>
              </a:extLst>
            </p:cNvPr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16;p55">
              <a:extLst>
                <a:ext uri="{FF2B5EF4-FFF2-40B4-BE49-F238E27FC236}">
                  <a16:creationId xmlns:a16="http://schemas.microsoft.com/office/drawing/2014/main" id="{910D6B7C-FAA5-75A4-762B-6D44CEEE504C}"/>
                </a:ext>
              </a:extLst>
            </p:cNvPr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7;p55">
              <a:extLst>
                <a:ext uri="{FF2B5EF4-FFF2-40B4-BE49-F238E27FC236}">
                  <a16:creationId xmlns:a16="http://schemas.microsoft.com/office/drawing/2014/main" id="{0E9E79D7-0137-1A75-32D2-9154FDA000C4}"/>
                </a:ext>
              </a:extLst>
            </p:cNvPr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8;p55">
              <a:extLst>
                <a:ext uri="{FF2B5EF4-FFF2-40B4-BE49-F238E27FC236}">
                  <a16:creationId xmlns:a16="http://schemas.microsoft.com/office/drawing/2014/main" id="{387A9CD7-6E11-C01E-7938-7EEB4EF1AC05}"/>
                </a:ext>
              </a:extLst>
            </p:cNvPr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52"/>
          <p:cNvSpPr txBox="1">
            <a:spLocks noGrp="1"/>
          </p:cNvSpPr>
          <p:nvPr>
            <p:ph type="title"/>
          </p:nvPr>
        </p:nvSpPr>
        <p:spPr>
          <a:xfrm>
            <a:off x="2846359" y="805255"/>
            <a:ext cx="753593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results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CONCLUSION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07.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871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conclusion</a:t>
            </a:r>
            <a:endParaRPr dirty="0"/>
          </a:p>
        </p:txBody>
      </p:sp>
      <p:sp>
        <p:nvSpPr>
          <p:cNvPr id="1203" name="Google Shape;1203;p63"/>
          <p:cNvSpPr/>
          <p:nvPr/>
        </p:nvSpPr>
        <p:spPr>
          <a:xfrm>
            <a:off x="7172490" y="3243979"/>
            <a:ext cx="216533" cy="216533"/>
          </a:xfrm>
          <a:custGeom>
            <a:avLst/>
            <a:gdLst/>
            <a:ahLst/>
            <a:cxnLst/>
            <a:rect l="l" t="t" r="r" b="b"/>
            <a:pathLst>
              <a:path w="6496" h="6496" extrusionOk="0">
                <a:moveTo>
                  <a:pt x="3239" y="2042"/>
                </a:moveTo>
                <a:cubicBezTo>
                  <a:pt x="3322" y="2042"/>
                  <a:pt x="3406" y="2052"/>
                  <a:pt x="3491" y="2071"/>
                </a:cubicBezTo>
                <a:cubicBezTo>
                  <a:pt x="4121" y="2213"/>
                  <a:pt x="4526" y="2822"/>
                  <a:pt x="4384" y="3451"/>
                </a:cubicBezTo>
                <a:cubicBezTo>
                  <a:pt x="4278" y="4002"/>
                  <a:pt x="3782" y="4367"/>
                  <a:pt x="3251" y="4367"/>
                </a:cubicBezTo>
                <a:cubicBezTo>
                  <a:pt x="3176" y="4367"/>
                  <a:pt x="3100" y="4359"/>
                  <a:pt x="3024" y="4344"/>
                </a:cubicBezTo>
                <a:cubicBezTo>
                  <a:pt x="2395" y="4202"/>
                  <a:pt x="1989" y="3593"/>
                  <a:pt x="2131" y="2964"/>
                </a:cubicBezTo>
                <a:cubicBezTo>
                  <a:pt x="2237" y="2420"/>
                  <a:pt x="2707" y="2042"/>
                  <a:pt x="3239" y="2042"/>
                </a:cubicBezTo>
                <a:close/>
                <a:moveTo>
                  <a:pt x="3390" y="0"/>
                </a:moveTo>
                <a:lnTo>
                  <a:pt x="3106" y="589"/>
                </a:lnTo>
                <a:cubicBezTo>
                  <a:pt x="2882" y="609"/>
                  <a:pt x="2639" y="650"/>
                  <a:pt x="2416" y="731"/>
                </a:cubicBezTo>
                <a:lnTo>
                  <a:pt x="1949" y="264"/>
                </a:lnTo>
                <a:lnTo>
                  <a:pt x="1056" y="853"/>
                </a:lnTo>
                <a:lnTo>
                  <a:pt x="1279" y="1462"/>
                </a:lnTo>
                <a:cubicBezTo>
                  <a:pt x="1116" y="1645"/>
                  <a:pt x="974" y="1827"/>
                  <a:pt x="873" y="2051"/>
                </a:cubicBezTo>
                <a:lnTo>
                  <a:pt x="223" y="2051"/>
                </a:lnTo>
                <a:lnTo>
                  <a:pt x="0" y="3106"/>
                </a:lnTo>
                <a:lnTo>
                  <a:pt x="589" y="3390"/>
                </a:lnTo>
                <a:cubicBezTo>
                  <a:pt x="609" y="3634"/>
                  <a:pt x="650" y="3857"/>
                  <a:pt x="711" y="4080"/>
                </a:cubicBezTo>
                <a:lnTo>
                  <a:pt x="264" y="4547"/>
                </a:lnTo>
                <a:lnTo>
                  <a:pt x="853" y="5461"/>
                </a:lnTo>
                <a:lnTo>
                  <a:pt x="1462" y="5217"/>
                </a:lnTo>
                <a:cubicBezTo>
                  <a:pt x="1624" y="5379"/>
                  <a:pt x="1827" y="5521"/>
                  <a:pt x="2050" y="5623"/>
                </a:cubicBezTo>
                <a:lnTo>
                  <a:pt x="2050" y="6272"/>
                </a:lnTo>
                <a:lnTo>
                  <a:pt x="3106" y="6496"/>
                </a:lnTo>
                <a:lnTo>
                  <a:pt x="3370" y="5907"/>
                </a:lnTo>
                <a:cubicBezTo>
                  <a:pt x="3613" y="5907"/>
                  <a:pt x="3857" y="5846"/>
                  <a:pt x="4080" y="5785"/>
                </a:cubicBezTo>
                <a:lnTo>
                  <a:pt x="4547" y="6232"/>
                </a:lnTo>
                <a:lnTo>
                  <a:pt x="5440" y="5643"/>
                </a:lnTo>
                <a:lnTo>
                  <a:pt x="5217" y="5034"/>
                </a:lnTo>
                <a:cubicBezTo>
                  <a:pt x="5379" y="4872"/>
                  <a:pt x="5521" y="4669"/>
                  <a:pt x="5623" y="4466"/>
                </a:cubicBezTo>
                <a:lnTo>
                  <a:pt x="6272" y="4446"/>
                </a:lnTo>
                <a:lnTo>
                  <a:pt x="6495" y="3390"/>
                </a:lnTo>
                <a:lnTo>
                  <a:pt x="5907" y="3126"/>
                </a:lnTo>
                <a:cubicBezTo>
                  <a:pt x="5886" y="2883"/>
                  <a:pt x="5846" y="2639"/>
                  <a:pt x="5785" y="2436"/>
                </a:cubicBezTo>
                <a:lnTo>
                  <a:pt x="6231" y="1969"/>
                </a:lnTo>
                <a:lnTo>
                  <a:pt x="5643" y="1056"/>
                </a:lnTo>
                <a:lnTo>
                  <a:pt x="5034" y="1279"/>
                </a:lnTo>
                <a:cubicBezTo>
                  <a:pt x="4851" y="1117"/>
                  <a:pt x="4669" y="995"/>
                  <a:pt x="4445" y="873"/>
                </a:cubicBezTo>
                <a:lnTo>
                  <a:pt x="4445" y="224"/>
                </a:lnTo>
                <a:lnTo>
                  <a:pt x="3390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04" name="Google Shape;1204;p63"/>
          <p:cNvGrpSpPr/>
          <p:nvPr/>
        </p:nvGrpSpPr>
        <p:grpSpPr>
          <a:xfrm>
            <a:off x="7077357" y="2062512"/>
            <a:ext cx="2936833" cy="4086667"/>
            <a:chOff x="3479217" y="1546884"/>
            <a:chExt cx="2202625" cy="3065000"/>
          </a:xfrm>
        </p:grpSpPr>
        <p:sp>
          <p:nvSpPr>
            <p:cNvPr id="1205" name="Google Shape;1205;p63"/>
            <p:cNvSpPr/>
            <p:nvPr/>
          </p:nvSpPr>
          <p:spPr>
            <a:xfrm>
              <a:off x="4732892" y="432613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4892742" y="1828634"/>
              <a:ext cx="715000" cy="498325"/>
            </a:xfrm>
            <a:custGeom>
              <a:avLst/>
              <a:gdLst/>
              <a:ahLst/>
              <a:cxnLst/>
              <a:rect l="l" t="t" r="r" b="b"/>
              <a:pathLst>
                <a:path w="28600" h="19933" extrusionOk="0">
                  <a:moveTo>
                    <a:pt x="23404" y="0"/>
                  </a:moveTo>
                  <a:lnTo>
                    <a:pt x="13945" y="10697"/>
                  </a:lnTo>
                  <a:lnTo>
                    <a:pt x="0" y="13072"/>
                  </a:lnTo>
                  <a:lnTo>
                    <a:pt x="772" y="19932"/>
                  </a:lnTo>
                  <a:cubicBezTo>
                    <a:pt x="772" y="19932"/>
                    <a:pt x="17152" y="17618"/>
                    <a:pt x="18816" y="15751"/>
                  </a:cubicBezTo>
                  <a:cubicBezTo>
                    <a:pt x="20501" y="13884"/>
                    <a:pt x="28600" y="2334"/>
                    <a:pt x="28600" y="2334"/>
                  </a:cubicBezTo>
                  <a:lnTo>
                    <a:pt x="23404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5240842" y="2094009"/>
              <a:ext cx="104050" cy="142125"/>
            </a:xfrm>
            <a:custGeom>
              <a:avLst/>
              <a:gdLst/>
              <a:ahLst/>
              <a:cxnLst/>
              <a:rect l="l" t="t" r="r" b="b"/>
              <a:pathLst>
                <a:path w="4162" h="5685" extrusionOk="0">
                  <a:moveTo>
                    <a:pt x="21" y="1"/>
                  </a:moveTo>
                  <a:lnTo>
                    <a:pt x="21" y="1"/>
                  </a:lnTo>
                  <a:cubicBezTo>
                    <a:pt x="1" y="41"/>
                    <a:pt x="386" y="204"/>
                    <a:pt x="934" y="569"/>
                  </a:cubicBezTo>
                  <a:cubicBezTo>
                    <a:pt x="1218" y="731"/>
                    <a:pt x="1523" y="975"/>
                    <a:pt x="1848" y="1279"/>
                  </a:cubicBezTo>
                  <a:cubicBezTo>
                    <a:pt x="2172" y="1564"/>
                    <a:pt x="2497" y="1929"/>
                    <a:pt x="2781" y="2335"/>
                  </a:cubicBezTo>
                  <a:cubicBezTo>
                    <a:pt x="3086" y="2741"/>
                    <a:pt x="3309" y="3147"/>
                    <a:pt x="3512" y="3553"/>
                  </a:cubicBezTo>
                  <a:cubicBezTo>
                    <a:pt x="3695" y="3938"/>
                    <a:pt x="3816" y="4324"/>
                    <a:pt x="3898" y="4629"/>
                  </a:cubicBezTo>
                  <a:cubicBezTo>
                    <a:pt x="4080" y="5278"/>
                    <a:pt x="4121" y="5684"/>
                    <a:pt x="4141" y="5684"/>
                  </a:cubicBezTo>
                  <a:cubicBezTo>
                    <a:pt x="4162" y="5684"/>
                    <a:pt x="4162" y="5583"/>
                    <a:pt x="4141" y="5380"/>
                  </a:cubicBezTo>
                  <a:cubicBezTo>
                    <a:pt x="4141" y="5197"/>
                    <a:pt x="4101" y="4933"/>
                    <a:pt x="4019" y="4608"/>
                  </a:cubicBezTo>
                  <a:cubicBezTo>
                    <a:pt x="3959" y="4283"/>
                    <a:pt x="3837" y="3898"/>
                    <a:pt x="3654" y="3492"/>
                  </a:cubicBezTo>
                  <a:cubicBezTo>
                    <a:pt x="3471" y="3086"/>
                    <a:pt x="3228" y="2639"/>
                    <a:pt x="2923" y="2233"/>
                  </a:cubicBezTo>
                  <a:cubicBezTo>
                    <a:pt x="2619" y="1807"/>
                    <a:pt x="2294" y="1462"/>
                    <a:pt x="1949" y="1158"/>
                  </a:cubicBezTo>
                  <a:cubicBezTo>
                    <a:pt x="1624" y="853"/>
                    <a:pt x="1300" y="630"/>
                    <a:pt x="995" y="447"/>
                  </a:cubicBezTo>
                  <a:cubicBezTo>
                    <a:pt x="711" y="285"/>
                    <a:pt x="467" y="163"/>
                    <a:pt x="285" y="102"/>
                  </a:cubicBezTo>
                  <a:cubicBezTo>
                    <a:pt x="122" y="21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4975967" y="2170634"/>
              <a:ext cx="342025" cy="72075"/>
            </a:xfrm>
            <a:custGeom>
              <a:avLst/>
              <a:gdLst/>
              <a:ahLst/>
              <a:cxnLst/>
              <a:rect l="l" t="t" r="r" b="b"/>
              <a:pathLst>
                <a:path w="13681" h="2883" extrusionOk="0">
                  <a:moveTo>
                    <a:pt x="13681" y="1"/>
                  </a:moveTo>
                  <a:lnTo>
                    <a:pt x="13681" y="1"/>
                  </a:lnTo>
                  <a:cubicBezTo>
                    <a:pt x="13681" y="1"/>
                    <a:pt x="13478" y="41"/>
                    <a:pt x="13133" y="122"/>
                  </a:cubicBezTo>
                  <a:cubicBezTo>
                    <a:pt x="12767" y="204"/>
                    <a:pt x="12280" y="325"/>
                    <a:pt x="11692" y="467"/>
                  </a:cubicBezTo>
                  <a:cubicBezTo>
                    <a:pt x="10453" y="772"/>
                    <a:pt x="8748" y="1178"/>
                    <a:pt x="6861" y="1564"/>
                  </a:cubicBezTo>
                  <a:cubicBezTo>
                    <a:pt x="4993" y="1969"/>
                    <a:pt x="3268" y="2294"/>
                    <a:pt x="2030" y="2497"/>
                  </a:cubicBezTo>
                  <a:cubicBezTo>
                    <a:pt x="1421" y="2619"/>
                    <a:pt x="934" y="2700"/>
                    <a:pt x="548" y="2761"/>
                  </a:cubicBezTo>
                  <a:cubicBezTo>
                    <a:pt x="203" y="2822"/>
                    <a:pt x="0" y="2863"/>
                    <a:pt x="20" y="2883"/>
                  </a:cubicBezTo>
                  <a:cubicBezTo>
                    <a:pt x="20" y="2883"/>
                    <a:pt x="203" y="2863"/>
                    <a:pt x="568" y="2822"/>
                  </a:cubicBezTo>
                  <a:cubicBezTo>
                    <a:pt x="914" y="2781"/>
                    <a:pt x="1421" y="2720"/>
                    <a:pt x="2050" y="2619"/>
                  </a:cubicBezTo>
                  <a:cubicBezTo>
                    <a:pt x="3288" y="2436"/>
                    <a:pt x="5014" y="2132"/>
                    <a:pt x="6901" y="1746"/>
                  </a:cubicBezTo>
                  <a:cubicBezTo>
                    <a:pt x="8789" y="1340"/>
                    <a:pt x="10494" y="934"/>
                    <a:pt x="11712" y="589"/>
                  </a:cubicBezTo>
                  <a:cubicBezTo>
                    <a:pt x="12321" y="427"/>
                    <a:pt x="12808" y="285"/>
                    <a:pt x="13153" y="183"/>
                  </a:cubicBezTo>
                  <a:cubicBezTo>
                    <a:pt x="13498" y="82"/>
                    <a:pt x="13681" y="21"/>
                    <a:pt x="13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5272292" y="1847384"/>
              <a:ext cx="239550" cy="269000"/>
            </a:xfrm>
            <a:custGeom>
              <a:avLst/>
              <a:gdLst/>
              <a:ahLst/>
              <a:cxnLst/>
              <a:rect l="l" t="t" r="r" b="b"/>
              <a:pathLst>
                <a:path w="9582" h="10760" extrusionOk="0">
                  <a:moveTo>
                    <a:pt x="9540" y="1"/>
                  </a:moveTo>
                  <a:cubicBezTo>
                    <a:pt x="9502" y="1"/>
                    <a:pt x="7338" y="2368"/>
                    <a:pt x="4730" y="5319"/>
                  </a:cubicBezTo>
                  <a:cubicBezTo>
                    <a:pt x="2112" y="8303"/>
                    <a:pt x="1" y="10738"/>
                    <a:pt x="42" y="10759"/>
                  </a:cubicBezTo>
                  <a:cubicBezTo>
                    <a:pt x="42" y="10759"/>
                    <a:pt x="42" y="10759"/>
                    <a:pt x="43" y="10759"/>
                  </a:cubicBezTo>
                  <a:cubicBezTo>
                    <a:pt x="118" y="10759"/>
                    <a:pt x="2256" y="8399"/>
                    <a:pt x="4852" y="5441"/>
                  </a:cubicBezTo>
                  <a:cubicBezTo>
                    <a:pt x="7491" y="2477"/>
                    <a:pt x="9581" y="42"/>
                    <a:pt x="9541" y="1"/>
                  </a:cubicBezTo>
                  <a:cubicBezTo>
                    <a:pt x="9541" y="1"/>
                    <a:pt x="9541" y="1"/>
                    <a:pt x="9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5343842" y="2052584"/>
              <a:ext cx="7650" cy="6700"/>
            </a:xfrm>
            <a:custGeom>
              <a:avLst/>
              <a:gdLst/>
              <a:ahLst/>
              <a:cxnLst/>
              <a:rect l="l" t="t" r="r" b="b"/>
              <a:pathLst>
                <a:path w="306" h="268" extrusionOk="0">
                  <a:moveTo>
                    <a:pt x="142" y="1"/>
                  </a:moveTo>
                  <a:cubicBezTo>
                    <a:pt x="121" y="1"/>
                    <a:pt x="100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57"/>
                  </a:cubicBezTo>
                  <a:cubicBezTo>
                    <a:pt x="121" y="264"/>
                    <a:pt x="139" y="268"/>
                    <a:pt x="157" y="268"/>
                  </a:cubicBezTo>
                  <a:cubicBezTo>
                    <a:pt x="237" y="268"/>
                    <a:pt x="305" y="198"/>
                    <a:pt x="305" y="115"/>
                  </a:cubicBezTo>
                  <a:cubicBezTo>
                    <a:pt x="305" y="52"/>
                    <a:pt x="219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5131242" y="219033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49" y="0"/>
                    <a:pt x="124" y="8"/>
                    <a:pt x="102" y="25"/>
                  </a:cubicBezTo>
                  <a:lnTo>
                    <a:pt x="81" y="25"/>
                  </a:lnTo>
                  <a:cubicBezTo>
                    <a:pt x="0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5233742" y="21674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lnTo>
                    <a:pt x="61" y="25"/>
                  </a:lnTo>
                  <a:cubicBezTo>
                    <a:pt x="0" y="86"/>
                    <a:pt x="21" y="228"/>
                    <a:pt x="102" y="269"/>
                  </a:cubicBezTo>
                  <a:cubicBezTo>
                    <a:pt x="116" y="276"/>
                    <a:pt x="132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5401692" y="1987434"/>
              <a:ext cx="8050" cy="6900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44" y="0"/>
                    <a:pt x="122" y="7"/>
                    <a:pt x="102" y="21"/>
                  </a:cubicBezTo>
                  <a:lnTo>
                    <a:pt x="82" y="21"/>
                  </a:lnTo>
                  <a:cubicBezTo>
                    <a:pt x="1" y="82"/>
                    <a:pt x="21" y="224"/>
                    <a:pt x="123" y="265"/>
                  </a:cubicBezTo>
                  <a:cubicBezTo>
                    <a:pt x="137" y="272"/>
                    <a:pt x="153" y="276"/>
                    <a:pt x="169" y="276"/>
                  </a:cubicBezTo>
                  <a:cubicBezTo>
                    <a:pt x="243" y="276"/>
                    <a:pt x="322" y="206"/>
                    <a:pt x="305" y="123"/>
                  </a:cubicBezTo>
                  <a:cubicBezTo>
                    <a:pt x="305" y="62"/>
                    <a:pt x="236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3"/>
            <p:cNvSpPr/>
            <p:nvPr/>
          </p:nvSpPr>
          <p:spPr>
            <a:xfrm>
              <a:off x="5462592" y="191863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77"/>
                  </a:cubicBezTo>
                  <a:cubicBezTo>
                    <a:pt x="113" y="279"/>
                    <a:pt x="124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3"/>
            <p:cNvSpPr/>
            <p:nvPr/>
          </p:nvSpPr>
          <p:spPr>
            <a:xfrm>
              <a:off x="4981542" y="2110834"/>
              <a:ext cx="240550" cy="44175"/>
            </a:xfrm>
            <a:custGeom>
              <a:avLst/>
              <a:gdLst/>
              <a:ahLst/>
              <a:cxnLst/>
              <a:rect l="l" t="t" r="r" b="b"/>
              <a:pathLst>
                <a:path w="9622" h="1767" extrusionOk="0">
                  <a:moveTo>
                    <a:pt x="8904" y="1"/>
                  </a:moveTo>
                  <a:cubicBezTo>
                    <a:pt x="8055" y="1"/>
                    <a:pt x="6497" y="159"/>
                    <a:pt x="4730" y="444"/>
                  </a:cubicBezTo>
                  <a:cubicBezTo>
                    <a:pt x="2111" y="870"/>
                    <a:pt x="0" y="1418"/>
                    <a:pt x="41" y="1662"/>
                  </a:cubicBezTo>
                  <a:cubicBezTo>
                    <a:pt x="54" y="1733"/>
                    <a:pt x="280" y="1767"/>
                    <a:pt x="667" y="1767"/>
                  </a:cubicBezTo>
                  <a:cubicBezTo>
                    <a:pt x="1502" y="1767"/>
                    <a:pt x="3083" y="1608"/>
                    <a:pt x="4872" y="1317"/>
                  </a:cubicBezTo>
                  <a:cubicBezTo>
                    <a:pt x="7511" y="891"/>
                    <a:pt x="9622" y="343"/>
                    <a:pt x="9581" y="119"/>
                  </a:cubicBezTo>
                  <a:cubicBezTo>
                    <a:pt x="9568" y="39"/>
                    <a:pt x="9322" y="1"/>
                    <a:pt x="8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5042942" y="220605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58" y="0"/>
                  </a:moveTo>
                  <a:cubicBezTo>
                    <a:pt x="131" y="0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9" y="279"/>
                    <a:pt x="158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3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4856192" y="2126009"/>
              <a:ext cx="129950" cy="236975"/>
            </a:xfrm>
            <a:custGeom>
              <a:avLst/>
              <a:gdLst/>
              <a:ahLst/>
              <a:cxnLst/>
              <a:rect l="l" t="t" r="r" b="b"/>
              <a:pathLst>
                <a:path w="5198" h="9479" extrusionOk="0">
                  <a:moveTo>
                    <a:pt x="1120" y="1"/>
                  </a:moveTo>
                  <a:cubicBezTo>
                    <a:pt x="739" y="1"/>
                    <a:pt x="360" y="65"/>
                    <a:pt x="1" y="202"/>
                  </a:cubicBezTo>
                  <a:lnTo>
                    <a:pt x="1198" y="9478"/>
                  </a:lnTo>
                  <a:cubicBezTo>
                    <a:pt x="2498" y="8951"/>
                    <a:pt x="4406" y="7022"/>
                    <a:pt x="4791" y="5581"/>
                  </a:cubicBezTo>
                  <a:cubicBezTo>
                    <a:pt x="5197" y="4160"/>
                    <a:pt x="4954" y="2516"/>
                    <a:pt x="4000" y="1380"/>
                  </a:cubicBezTo>
                  <a:cubicBezTo>
                    <a:pt x="3309" y="523"/>
                    <a:pt x="2206" y="1"/>
                    <a:pt x="112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5470217" y="1622559"/>
              <a:ext cx="211625" cy="224875"/>
            </a:xfrm>
            <a:custGeom>
              <a:avLst/>
              <a:gdLst/>
              <a:ahLst/>
              <a:cxnLst/>
              <a:rect l="l" t="t" r="r" b="b"/>
              <a:pathLst>
                <a:path w="8465" h="8995" extrusionOk="0">
                  <a:moveTo>
                    <a:pt x="6154" y="1"/>
                  </a:moveTo>
                  <a:cubicBezTo>
                    <a:pt x="5992" y="1"/>
                    <a:pt x="5823" y="51"/>
                    <a:pt x="5683" y="144"/>
                  </a:cubicBezTo>
                  <a:cubicBezTo>
                    <a:pt x="5399" y="327"/>
                    <a:pt x="5217" y="652"/>
                    <a:pt x="5054" y="956"/>
                  </a:cubicBezTo>
                  <a:lnTo>
                    <a:pt x="3024" y="4772"/>
                  </a:lnTo>
                  <a:cubicBezTo>
                    <a:pt x="2415" y="3838"/>
                    <a:pt x="1827" y="2905"/>
                    <a:pt x="1218" y="1951"/>
                  </a:cubicBezTo>
                  <a:cubicBezTo>
                    <a:pt x="1050" y="1690"/>
                    <a:pt x="814" y="1395"/>
                    <a:pt x="526" y="1395"/>
                  </a:cubicBezTo>
                  <a:cubicBezTo>
                    <a:pt x="500" y="1395"/>
                    <a:pt x="473" y="1398"/>
                    <a:pt x="447" y="1403"/>
                  </a:cubicBezTo>
                  <a:cubicBezTo>
                    <a:pt x="183" y="1443"/>
                    <a:pt x="0" y="1728"/>
                    <a:pt x="0" y="1991"/>
                  </a:cubicBezTo>
                  <a:cubicBezTo>
                    <a:pt x="0" y="2276"/>
                    <a:pt x="102" y="2519"/>
                    <a:pt x="223" y="2783"/>
                  </a:cubicBezTo>
                  <a:cubicBezTo>
                    <a:pt x="751" y="3879"/>
                    <a:pt x="1705" y="6416"/>
                    <a:pt x="1705" y="6416"/>
                  </a:cubicBezTo>
                  <a:lnTo>
                    <a:pt x="6881" y="8994"/>
                  </a:lnTo>
                  <a:cubicBezTo>
                    <a:pt x="7287" y="8405"/>
                    <a:pt x="7713" y="7817"/>
                    <a:pt x="8018" y="7147"/>
                  </a:cubicBezTo>
                  <a:cubicBezTo>
                    <a:pt x="8302" y="6477"/>
                    <a:pt x="8464" y="5746"/>
                    <a:pt x="8322" y="5016"/>
                  </a:cubicBezTo>
                  <a:cubicBezTo>
                    <a:pt x="8180" y="4305"/>
                    <a:pt x="7713" y="3635"/>
                    <a:pt x="7043" y="3392"/>
                  </a:cubicBezTo>
                  <a:cubicBezTo>
                    <a:pt x="6859" y="3321"/>
                    <a:pt x="6662" y="3287"/>
                    <a:pt x="6465" y="3287"/>
                  </a:cubicBezTo>
                  <a:cubicBezTo>
                    <a:pt x="5925" y="3287"/>
                    <a:pt x="5388" y="3545"/>
                    <a:pt x="5135" y="4021"/>
                  </a:cubicBezTo>
                  <a:cubicBezTo>
                    <a:pt x="5602" y="3108"/>
                    <a:pt x="6049" y="2194"/>
                    <a:pt x="6516" y="1281"/>
                  </a:cubicBezTo>
                  <a:cubicBezTo>
                    <a:pt x="6678" y="956"/>
                    <a:pt x="6840" y="530"/>
                    <a:pt x="6637" y="226"/>
                  </a:cubicBezTo>
                  <a:cubicBezTo>
                    <a:pt x="6527" y="71"/>
                    <a:pt x="6346" y="1"/>
                    <a:pt x="6154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4878542" y="2125984"/>
              <a:ext cx="64450" cy="232425"/>
            </a:xfrm>
            <a:custGeom>
              <a:avLst/>
              <a:gdLst/>
              <a:ahLst/>
              <a:cxnLst/>
              <a:rect l="l" t="t" r="r" b="b"/>
              <a:pathLst>
                <a:path w="2578" h="9297" extrusionOk="0">
                  <a:moveTo>
                    <a:pt x="0" y="0"/>
                  </a:moveTo>
                  <a:cubicBezTo>
                    <a:pt x="0" y="21"/>
                    <a:pt x="162" y="41"/>
                    <a:pt x="386" y="183"/>
                  </a:cubicBezTo>
                  <a:cubicBezTo>
                    <a:pt x="629" y="325"/>
                    <a:pt x="893" y="609"/>
                    <a:pt x="1157" y="1015"/>
                  </a:cubicBezTo>
                  <a:cubicBezTo>
                    <a:pt x="1685" y="1827"/>
                    <a:pt x="2253" y="3086"/>
                    <a:pt x="2355" y="4567"/>
                  </a:cubicBezTo>
                  <a:cubicBezTo>
                    <a:pt x="2395" y="5298"/>
                    <a:pt x="2334" y="6009"/>
                    <a:pt x="2131" y="6617"/>
                  </a:cubicBezTo>
                  <a:cubicBezTo>
                    <a:pt x="1949" y="7226"/>
                    <a:pt x="1644" y="7734"/>
                    <a:pt x="1360" y="8119"/>
                  </a:cubicBezTo>
                  <a:cubicBezTo>
                    <a:pt x="771" y="8891"/>
                    <a:pt x="284" y="9256"/>
                    <a:pt x="304" y="9297"/>
                  </a:cubicBezTo>
                  <a:cubicBezTo>
                    <a:pt x="304" y="9297"/>
                    <a:pt x="426" y="9216"/>
                    <a:pt x="650" y="9033"/>
                  </a:cubicBezTo>
                  <a:cubicBezTo>
                    <a:pt x="853" y="8850"/>
                    <a:pt x="1137" y="8586"/>
                    <a:pt x="1461" y="8201"/>
                  </a:cubicBezTo>
                  <a:cubicBezTo>
                    <a:pt x="1766" y="7815"/>
                    <a:pt x="2091" y="7308"/>
                    <a:pt x="2294" y="6678"/>
                  </a:cubicBezTo>
                  <a:cubicBezTo>
                    <a:pt x="2517" y="6049"/>
                    <a:pt x="2578" y="5318"/>
                    <a:pt x="2517" y="4567"/>
                  </a:cubicBezTo>
                  <a:cubicBezTo>
                    <a:pt x="2415" y="3045"/>
                    <a:pt x="1827" y="1746"/>
                    <a:pt x="1258" y="954"/>
                  </a:cubicBezTo>
                  <a:cubicBezTo>
                    <a:pt x="974" y="548"/>
                    <a:pt x="690" y="244"/>
                    <a:pt x="426" y="122"/>
                  </a:cubicBezTo>
                  <a:cubicBezTo>
                    <a:pt x="304" y="61"/>
                    <a:pt x="203" y="21"/>
                    <a:pt x="122" y="21"/>
                  </a:cubicBezTo>
                  <a:cubicBezTo>
                    <a:pt x="4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3"/>
            <p:cNvSpPr/>
            <p:nvPr/>
          </p:nvSpPr>
          <p:spPr>
            <a:xfrm>
              <a:off x="5463617" y="1766259"/>
              <a:ext cx="185225" cy="130800"/>
            </a:xfrm>
            <a:custGeom>
              <a:avLst/>
              <a:gdLst/>
              <a:ahLst/>
              <a:cxnLst/>
              <a:rect l="l" t="t" r="r" b="b"/>
              <a:pathLst>
                <a:path w="7409" h="5232" extrusionOk="0">
                  <a:moveTo>
                    <a:pt x="1817" y="1"/>
                  </a:moveTo>
                  <a:cubicBezTo>
                    <a:pt x="1642" y="1"/>
                    <a:pt x="1468" y="19"/>
                    <a:pt x="1299" y="59"/>
                  </a:cubicBezTo>
                  <a:cubicBezTo>
                    <a:pt x="771" y="161"/>
                    <a:pt x="284" y="526"/>
                    <a:pt x="142" y="1034"/>
                  </a:cubicBezTo>
                  <a:cubicBezTo>
                    <a:pt x="0" y="1541"/>
                    <a:pt x="81" y="2170"/>
                    <a:pt x="569" y="2495"/>
                  </a:cubicBezTo>
                  <a:cubicBezTo>
                    <a:pt x="2274" y="3551"/>
                    <a:pt x="3167" y="4038"/>
                    <a:pt x="4993" y="4890"/>
                  </a:cubicBezTo>
                  <a:cubicBezTo>
                    <a:pt x="5364" y="5069"/>
                    <a:pt x="5798" y="5232"/>
                    <a:pt x="6206" y="5232"/>
                  </a:cubicBezTo>
                  <a:cubicBezTo>
                    <a:pt x="6447" y="5232"/>
                    <a:pt x="6678" y="5175"/>
                    <a:pt x="6881" y="5032"/>
                  </a:cubicBezTo>
                  <a:cubicBezTo>
                    <a:pt x="7287" y="4768"/>
                    <a:pt x="7409" y="4220"/>
                    <a:pt x="7307" y="3733"/>
                  </a:cubicBezTo>
                  <a:cubicBezTo>
                    <a:pt x="7206" y="3266"/>
                    <a:pt x="6901" y="2860"/>
                    <a:pt x="6577" y="2495"/>
                  </a:cubicBezTo>
                  <a:cubicBezTo>
                    <a:pt x="5602" y="1399"/>
                    <a:pt x="4283" y="567"/>
                    <a:pt x="2862" y="181"/>
                  </a:cubicBezTo>
                  <a:cubicBezTo>
                    <a:pt x="2524" y="73"/>
                    <a:pt x="2168" y="1"/>
                    <a:pt x="1817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3"/>
            <p:cNvSpPr/>
            <p:nvPr/>
          </p:nvSpPr>
          <p:spPr>
            <a:xfrm>
              <a:off x="5469692" y="1787484"/>
              <a:ext cx="171550" cy="88875"/>
            </a:xfrm>
            <a:custGeom>
              <a:avLst/>
              <a:gdLst/>
              <a:ahLst/>
              <a:cxnLst/>
              <a:rect l="l" t="t" r="r" b="b"/>
              <a:pathLst>
                <a:path w="6862" h="3555" extrusionOk="0">
                  <a:moveTo>
                    <a:pt x="1337" y="0"/>
                  </a:moveTo>
                  <a:cubicBezTo>
                    <a:pt x="1290" y="0"/>
                    <a:pt x="1244" y="1"/>
                    <a:pt x="1198" y="2"/>
                  </a:cubicBezTo>
                  <a:cubicBezTo>
                    <a:pt x="813" y="22"/>
                    <a:pt x="528" y="63"/>
                    <a:pt x="326" y="103"/>
                  </a:cubicBezTo>
                  <a:cubicBezTo>
                    <a:pt x="102" y="144"/>
                    <a:pt x="1" y="164"/>
                    <a:pt x="1" y="185"/>
                  </a:cubicBezTo>
                  <a:cubicBezTo>
                    <a:pt x="1" y="187"/>
                    <a:pt x="7" y="188"/>
                    <a:pt x="18" y="188"/>
                  </a:cubicBezTo>
                  <a:cubicBezTo>
                    <a:pt x="108" y="188"/>
                    <a:pt x="549" y="124"/>
                    <a:pt x="1198" y="124"/>
                  </a:cubicBezTo>
                  <a:cubicBezTo>
                    <a:pt x="1929" y="124"/>
                    <a:pt x="2944" y="286"/>
                    <a:pt x="3959" y="773"/>
                  </a:cubicBezTo>
                  <a:cubicBezTo>
                    <a:pt x="4953" y="1281"/>
                    <a:pt x="5704" y="1991"/>
                    <a:pt x="6171" y="2580"/>
                  </a:cubicBezTo>
                  <a:cubicBezTo>
                    <a:pt x="6608" y="3135"/>
                    <a:pt x="6811" y="3555"/>
                    <a:pt x="6839" y="3555"/>
                  </a:cubicBezTo>
                  <a:cubicBezTo>
                    <a:pt x="6840" y="3555"/>
                    <a:pt x="6841" y="3554"/>
                    <a:pt x="6841" y="3554"/>
                  </a:cubicBezTo>
                  <a:cubicBezTo>
                    <a:pt x="6861" y="3554"/>
                    <a:pt x="6821" y="3432"/>
                    <a:pt x="6719" y="3250"/>
                  </a:cubicBezTo>
                  <a:cubicBezTo>
                    <a:pt x="6638" y="3067"/>
                    <a:pt x="6476" y="2803"/>
                    <a:pt x="6252" y="2499"/>
                  </a:cubicBezTo>
                  <a:cubicBezTo>
                    <a:pt x="5826" y="1890"/>
                    <a:pt x="5075" y="1139"/>
                    <a:pt x="4040" y="631"/>
                  </a:cubicBezTo>
                  <a:cubicBezTo>
                    <a:pt x="3067" y="154"/>
                    <a:pt x="2076" y="0"/>
                    <a:pt x="13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3"/>
            <p:cNvSpPr/>
            <p:nvPr/>
          </p:nvSpPr>
          <p:spPr>
            <a:xfrm>
              <a:off x="4463942" y="2757484"/>
              <a:ext cx="342050" cy="57000"/>
            </a:xfrm>
            <a:custGeom>
              <a:avLst/>
              <a:gdLst/>
              <a:ahLst/>
              <a:cxnLst/>
              <a:rect l="l" t="t" r="r" b="b"/>
              <a:pathLst>
                <a:path w="13682" h="2280" extrusionOk="0">
                  <a:moveTo>
                    <a:pt x="13539" y="1"/>
                  </a:moveTo>
                  <a:cubicBezTo>
                    <a:pt x="13312" y="1"/>
                    <a:pt x="12625" y="229"/>
                    <a:pt x="11631" y="498"/>
                  </a:cubicBezTo>
                  <a:cubicBezTo>
                    <a:pt x="11043" y="681"/>
                    <a:pt x="10332" y="843"/>
                    <a:pt x="9520" y="1006"/>
                  </a:cubicBezTo>
                  <a:cubicBezTo>
                    <a:pt x="8729" y="1148"/>
                    <a:pt x="7836" y="1290"/>
                    <a:pt x="6902" y="1351"/>
                  </a:cubicBezTo>
                  <a:cubicBezTo>
                    <a:pt x="6343" y="1398"/>
                    <a:pt x="5805" y="1418"/>
                    <a:pt x="5292" y="1418"/>
                  </a:cubicBezTo>
                  <a:cubicBezTo>
                    <a:pt x="4930" y="1418"/>
                    <a:pt x="4579" y="1408"/>
                    <a:pt x="4243" y="1391"/>
                  </a:cubicBezTo>
                  <a:cubicBezTo>
                    <a:pt x="3431" y="1351"/>
                    <a:pt x="2700" y="1290"/>
                    <a:pt x="2071" y="1208"/>
                  </a:cubicBezTo>
                  <a:cubicBezTo>
                    <a:pt x="1154" y="1101"/>
                    <a:pt x="490" y="983"/>
                    <a:pt x="201" y="983"/>
                  </a:cubicBezTo>
                  <a:cubicBezTo>
                    <a:pt x="106" y="983"/>
                    <a:pt x="51" y="996"/>
                    <a:pt x="41" y="1026"/>
                  </a:cubicBezTo>
                  <a:cubicBezTo>
                    <a:pt x="1" y="1148"/>
                    <a:pt x="711" y="1513"/>
                    <a:pt x="1970" y="1817"/>
                  </a:cubicBezTo>
                  <a:cubicBezTo>
                    <a:pt x="2579" y="1980"/>
                    <a:pt x="3330" y="2122"/>
                    <a:pt x="4182" y="2203"/>
                  </a:cubicBezTo>
                  <a:cubicBezTo>
                    <a:pt x="4698" y="2252"/>
                    <a:pt x="5244" y="2279"/>
                    <a:pt x="5816" y="2279"/>
                  </a:cubicBezTo>
                  <a:cubicBezTo>
                    <a:pt x="6188" y="2279"/>
                    <a:pt x="6571" y="2268"/>
                    <a:pt x="6963" y="2244"/>
                  </a:cubicBezTo>
                  <a:cubicBezTo>
                    <a:pt x="7937" y="2162"/>
                    <a:pt x="8871" y="2000"/>
                    <a:pt x="9703" y="1797"/>
                  </a:cubicBezTo>
                  <a:cubicBezTo>
                    <a:pt x="10515" y="1594"/>
                    <a:pt x="11246" y="1351"/>
                    <a:pt x="11834" y="1087"/>
                  </a:cubicBezTo>
                  <a:cubicBezTo>
                    <a:pt x="13032" y="600"/>
                    <a:pt x="13681" y="133"/>
                    <a:pt x="13621" y="31"/>
                  </a:cubicBezTo>
                  <a:cubicBezTo>
                    <a:pt x="13614" y="11"/>
                    <a:pt x="13586" y="1"/>
                    <a:pt x="13539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3"/>
            <p:cNvSpPr/>
            <p:nvPr/>
          </p:nvSpPr>
          <p:spPr>
            <a:xfrm>
              <a:off x="4485267" y="2803759"/>
              <a:ext cx="309550" cy="43525"/>
            </a:xfrm>
            <a:custGeom>
              <a:avLst/>
              <a:gdLst/>
              <a:ahLst/>
              <a:cxnLst/>
              <a:rect l="l" t="t" r="r" b="b"/>
              <a:pathLst>
                <a:path w="12382" h="1741" extrusionOk="0">
                  <a:moveTo>
                    <a:pt x="12174" y="1"/>
                  </a:moveTo>
                  <a:cubicBezTo>
                    <a:pt x="11532" y="1"/>
                    <a:pt x="9131" y="608"/>
                    <a:pt x="6211" y="819"/>
                  </a:cubicBezTo>
                  <a:cubicBezTo>
                    <a:pt x="5297" y="890"/>
                    <a:pt x="4430" y="913"/>
                    <a:pt x="3650" y="913"/>
                  </a:cubicBezTo>
                  <a:cubicBezTo>
                    <a:pt x="2318" y="913"/>
                    <a:pt x="1241" y="847"/>
                    <a:pt x="615" y="847"/>
                  </a:cubicBezTo>
                  <a:cubicBezTo>
                    <a:pt x="248" y="847"/>
                    <a:pt x="37" y="870"/>
                    <a:pt x="21" y="941"/>
                  </a:cubicBezTo>
                  <a:cubicBezTo>
                    <a:pt x="0" y="1042"/>
                    <a:pt x="670" y="1306"/>
                    <a:pt x="1807" y="1489"/>
                  </a:cubicBezTo>
                  <a:cubicBezTo>
                    <a:pt x="2616" y="1636"/>
                    <a:pt x="3681" y="1740"/>
                    <a:pt x="4870" y="1740"/>
                  </a:cubicBezTo>
                  <a:cubicBezTo>
                    <a:pt x="5322" y="1740"/>
                    <a:pt x="5792" y="1725"/>
                    <a:pt x="6272" y="1692"/>
                  </a:cubicBezTo>
                  <a:cubicBezTo>
                    <a:pt x="8018" y="1570"/>
                    <a:pt x="9581" y="1225"/>
                    <a:pt x="10657" y="860"/>
                  </a:cubicBezTo>
                  <a:cubicBezTo>
                    <a:pt x="11753" y="494"/>
                    <a:pt x="12382" y="149"/>
                    <a:pt x="12341" y="48"/>
                  </a:cubicBezTo>
                  <a:cubicBezTo>
                    <a:pt x="12330" y="15"/>
                    <a:pt x="12273" y="1"/>
                    <a:pt x="12174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4208192" y="1546884"/>
              <a:ext cx="688625" cy="521400"/>
            </a:xfrm>
            <a:custGeom>
              <a:avLst/>
              <a:gdLst/>
              <a:ahLst/>
              <a:cxnLst/>
              <a:rect l="l" t="t" r="r" b="b"/>
              <a:pathLst>
                <a:path w="27545" h="20856" extrusionOk="0">
                  <a:moveTo>
                    <a:pt x="15526" y="1"/>
                  </a:moveTo>
                  <a:cubicBezTo>
                    <a:pt x="14195" y="1"/>
                    <a:pt x="12742" y="161"/>
                    <a:pt x="11165" y="512"/>
                  </a:cubicBezTo>
                  <a:cubicBezTo>
                    <a:pt x="11165" y="512"/>
                    <a:pt x="1" y="2583"/>
                    <a:pt x="143" y="12569"/>
                  </a:cubicBezTo>
                  <a:cubicBezTo>
                    <a:pt x="243" y="19600"/>
                    <a:pt x="4961" y="20856"/>
                    <a:pt x="8701" y="20856"/>
                  </a:cubicBezTo>
                  <a:cubicBezTo>
                    <a:pt x="10273" y="20856"/>
                    <a:pt x="11673" y="20634"/>
                    <a:pt x="12484" y="20526"/>
                  </a:cubicBezTo>
                  <a:cubicBezTo>
                    <a:pt x="13722" y="20384"/>
                    <a:pt x="16219" y="20018"/>
                    <a:pt x="18553" y="19694"/>
                  </a:cubicBezTo>
                  <a:cubicBezTo>
                    <a:pt x="23505" y="18963"/>
                    <a:pt x="27220" y="16547"/>
                    <a:pt x="27504" y="11554"/>
                  </a:cubicBezTo>
                  <a:cubicBezTo>
                    <a:pt x="27545" y="10966"/>
                    <a:pt x="27524" y="10377"/>
                    <a:pt x="27443" y="9788"/>
                  </a:cubicBezTo>
                  <a:cubicBezTo>
                    <a:pt x="26855" y="5292"/>
                    <a:pt x="23188" y="1"/>
                    <a:pt x="15526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3"/>
            <p:cNvSpPr/>
            <p:nvPr/>
          </p:nvSpPr>
          <p:spPr>
            <a:xfrm>
              <a:off x="4342667" y="1673459"/>
              <a:ext cx="506975" cy="213950"/>
            </a:xfrm>
            <a:custGeom>
              <a:avLst/>
              <a:gdLst/>
              <a:ahLst/>
              <a:cxnLst/>
              <a:rect l="l" t="t" r="r" b="b"/>
              <a:pathLst>
                <a:path w="20279" h="8558" extrusionOk="0">
                  <a:moveTo>
                    <a:pt x="17247" y="0"/>
                  </a:moveTo>
                  <a:cubicBezTo>
                    <a:pt x="17062" y="0"/>
                    <a:pt x="16874" y="19"/>
                    <a:pt x="16685" y="57"/>
                  </a:cubicBezTo>
                  <a:lnTo>
                    <a:pt x="2436" y="3081"/>
                  </a:lnTo>
                  <a:cubicBezTo>
                    <a:pt x="955" y="3406"/>
                    <a:pt x="1" y="4867"/>
                    <a:pt x="305" y="6369"/>
                  </a:cubicBezTo>
                  <a:cubicBezTo>
                    <a:pt x="589" y="7665"/>
                    <a:pt x="1742" y="8557"/>
                    <a:pt x="3032" y="8557"/>
                  </a:cubicBezTo>
                  <a:cubicBezTo>
                    <a:pt x="3217" y="8557"/>
                    <a:pt x="3405" y="8539"/>
                    <a:pt x="3593" y="8501"/>
                  </a:cubicBezTo>
                  <a:lnTo>
                    <a:pt x="17842" y="5476"/>
                  </a:lnTo>
                  <a:cubicBezTo>
                    <a:pt x="19324" y="5152"/>
                    <a:pt x="20278" y="3690"/>
                    <a:pt x="19974" y="2188"/>
                  </a:cubicBezTo>
                  <a:cubicBezTo>
                    <a:pt x="19690" y="892"/>
                    <a:pt x="18536" y="0"/>
                    <a:pt x="1724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4458367" y="1788534"/>
              <a:ext cx="44175" cy="44675"/>
            </a:xfrm>
            <a:custGeom>
              <a:avLst/>
              <a:gdLst/>
              <a:ahLst/>
              <a:cxnLst/>
              <a:rect l="l" t="t" r="r" b="b"/>
              <a:pathLst>
                <a:path w="1767" h="1787" extrusionOk="0">
                  <a:moveTo>
                    <a:pt x="894" y="1"/>
                  </a:moveTo>
                  <a:cubicBezTo>
                    <a:pt x="386" y="1"/>
                    <a:pt x="1" y="406"/>
                    <a:pt x="1" y="894"/>
                  </a:cubicBezTo>
                  <a:cubicBezTo>
                    <a:pt x="1" y="1381"/>
                    <a:pt x="386" y="1787"/>
                    <a:pt x="894" y="1787"/>
                  </a:cubicBezTo>
                  <a:cubicBezTo>
                    <a:pt x="1381" y="1787"/>
                    <a:pt x="1766" y="1381"/>
                    <a:pt x="1766" y="894"/>
                  </a:cubicBezTo>
                  <a:cubicBezTo>
                    <a:pt x="1766" y="406"/>
                    <a:pt x="1381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63"/>
            <p:cNvSpPr/>
            <p:nvPr/>
          </p:nvSpPr>
          <p:spPr>
            <a:xfrm>
              <a:off x="4707017" y="1735759"/>
              <a:ext cx="44675" cy="44175"/>
            </a:xfrm>
            <a:custGeom>
              <a:avLst/>
              <a:gdLst/>
              <a:ahLst/>
              <a:cxnLst/>
              <a:rect l="l" t="t" r="r" b="b"/>
              <a:pathLst>
                <a:path w="1787" h="1767" extrusionOk="0">
                  <a:moveTo>
                    <a:pt x="894" y="1"/>
                  </a:moveTo>
                  <a:cubicBezTo>
                    <a:pt x="406" y="1"/>
                    <a:pt x="0" y="407"/>
                    <a:pt x="0" y="894"/>
                  </a:cubicBezTo>
                  <a:cubicBezTo>
                    <a:pt x="0" y="1381"/>
                    <a:pt x="406" y="1766"/>
                    <a:pt x="894" y="1766"/>
                  </a:cubicBezTo>
                  <a:cubicBezTo>
                    <a:pt x="1381" y="1766"/>
                    <a:pt x="1787" y="1381"/>
                    <a:pt x="1787" y="894"/>
                  </a:cubicBezTo>
                  <a:cubicBezTo>
                    <a:pt x="1787" y="407"/>
                    <a:pt x="1381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3"/>
            <p:cNvSpPr/>
            <p:nvPr/>
          </p:nvSpPr>
          <p:spPr>
            <a:xfrm>
              <a:off x="4470542" y="1563234"/>
              <a:ext cx="125875" cy="128400"/>
            </a:xfrm>
            <a:custGeom>
              <a:avLst/>
              <a:gdLst/>
              <a:ahLst/>
              <a:cxnLst/>
              <a:rect l="l" t="t" r="r" b="b"/>
              <a:pathLst>
                <a:path w="5035" h="5136" extrusionOk="0">
                  <a:moveTo>
                    <a:pt x="305" y="0"/>
                  </a:moveTo>
                  <a:cubicBezTo>
                    <a:pt x="102" y="0"/>
                    <a:pt x="1" y="0"/>
                    <a:pt x="1" y="21"/>
                  </a:cubicBezTo>
                  <a:cubicBezTo>
                    <a:pt x="1" y="41"/>
                    <a:pt x="427" y="41"/>
                    <a:pt x="1076" y="285"/>
                  </a:cubicBezTo>
                  <a:cubicBezTo>
                    <a:pt x="1706" y="508"/>
                    <a:pt x="2518" y="1056"/>
                    <a:pt x="3167" y="1847"/>
                  </a:cubicBezTo>
                  <a:cubicBezTo>
                    <a:pt x="3817" y="2659"/>
                    <a:pt x="4263" y="3492"/>
                    <a:pt x="4547" y="4121"/>
                  </a:cubicBezTo>
                  <a:cubicBezTo>
                    <a:pt x="4832" y="4750"/>
                    <a:pt x="4994" y="5136"/>
                    <a:pt x="5014" y="5136"/>
                  </a:cubicBezTo>
                  <a:cubicBezTo>
                    <a:pt x="5035" y="5136"/>
                    <a:pt x="5014" y="5034"/>
                    <a:pt x="4953" y="4852"/>
                  </a:cubicBezTo>
                  <a:cubicBezTo>
                    <a:pt x="4892" y="4669"/>
                    <a:pt x="4791" y="4405"/>
                    <a:pt x="4669" y="4080"/>
                  </a:cubicBezTo>
                  <a:cubicBezTo>
                    <a:pt x="4405" y="3431"/>
                    <a:pt x="3979" y="2558"/>
                    <a:pt x="3289" y="1746"/>
                  </a:cubicBezTo>
                  <a:cubicBezTo>
                    <a:pt x="2619" y="914"/>
                    <a:pt x="1787" y="366"/>
                    <a:pt x="1117" y="163"/>
                  </a:cubicBezTo>
                  <a:cubicBezTo>
                    <a:pt x="772" y="61"/>
                    <a:pt x="488" y="21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3"/>
            <p:cNvSpPr/>
            <p:nvPr/>
          </p:nvSpPr>
          <p:spPr>
            <a:xfrm>
              <a:off x="4604517" y="1864659"/>
              <a:ext cx="49750" cy="183800"/>
            </a:xfrm>
            <a:custGeom>
              <a:avLst/>
              <a:gdLst/>
              <a:ahLst/>
              <a:cxnLst/>
              <a:rect l="l" t="t" r="r" b="b"/>
              <a:pathLst>
                <a:path w="1990" h="7352" extrusionOk="0">
                  <a:moveTo>
                    <a:pt x="1523" y="0"/>
                  </a:moveTo>
                  <a:lnTo>
                    <a:pt x="1523" y="0"/>
                  </a:lnTo>
                  <a:cubicBezTo>
                    <a:pt x="1482" y="0"/>
                    <a:pt x="1563" y="447"/>
                    <a:pt x="1665" y="1137"/>
                  </a:cubicBezTo>
                  <a:cubicBezTo>
                    <a:pt x="1786" y="1847"/>
                    <a:pt x="1807" y="2822"/>
                    <a:pt x="1685" y="3897"/>
                  </a:cubicBezTo>
                  <a:cubicBezTo>
                    <a:pt x="1543" y="4953"/>
                    <a:pt x="1096" y="5846"/>
                    <a:pt x="711" y="6435"/>
                  </a:cubicBezTo>
                  <a:cubicBezTo>
                    <a:pt x="325" y="7023"/>
                    <a:pt x="0" y="7328"/>
                    <a:pt x="21" y="7348"/>
                  </a:cubicBezTo>
                  <a:cubicBezTo>
                    <a:pt x="21" y="7350"/>
                    <a:pt x="22" y="7351"/>
                    <a:pt x="24" y="7351"/>
                  </a:cubicBezTo>
                  <a:cubicBezTo>
                    <a:pt x="42" y="7351"/>
                    <a:pt x="137" y="7274"/>
                    <a:pt x="264" y="7165"/>
                  </a:cubicBezTo>
                  <a:cubicBezTo>
                    <a:pt x="406" y="7023"/>
                    <a:pt x="609" y="6800"/>
                    <a:pt x="812" y="6516"/>
                  </a:cubicBezTo>
                  <a:cubicBezTo>
                    <a:pt x="1238" y="5927"/>
                    <a:pt x="1705" y="5014"/>
                    <a:pt x="1868" y="3918"/>
                  </a:cubicBezTo>
                  <a:cubicBezTo>
                    <a:pt x="1989" y="2822"/>
                    <a:pt x="1929" y="1827"/>
                    <a:pt x="1786" y="1117"/>
                  </a:cubicBezTo>
                  <a:cubicBezTo>
                    <a:pt x="1726" y="771"/>
                    <a:pt x="1665" y="487"/>
                    <a:pt x="1604" y="284"/>
                  </a:cubicBezTo>
                  <a:cubicBezTo>
                    <a:pt x="1563" y="102"/>
                    <a:pt x="1523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63"/>
            <p:cNvSpPr/>
            <p:nvPr/>
          </p:nvSpPr>
          <p:spPr>
            <a:xfrm>
              <a:off x="4345717" y="1906284"/>
              <a:ext cx="518625" cy="162900"/>
            </a:xfrm>
            <a:custGeom>
              <a:avLst/>
              <a:gdLst/>
              <a:ahLst/>
              <a:cxnLst/>
              <a:rect l="l" t="t" r="r" b="b"/>
              <a:pathLst>
                <a:path w="20745" h="6516" extrusionOk="0">
                  <a:moveTo>
                    <a:pt x="15644" y="0"/>
                  </a:moveTo>
                  <a:cubicBezTo>
                    <a:pt x="14369" y="0"/>
                    <a:pt x="13088" y="158"/>
                    <a:pt x="11834" y="345"/>
                  </a:cubicBezTo>
                  <a:cubicBezTo>
                    <a:pt x="8323" y="872"/>
                    <a:pt x="4750" y="1705"/>
                    <a:pt x="1929" y="3816"/>
                  </a:cubicBezTo>
                  <a:cubicBezTo>
                    <a:pt x="1117" y="4404"/>
                    <a:pt x="366" y="5135"/>
                    <a:pt x="1" y="6069"/>
                  </a:cubicBezTo>
                  <a:cubicBezTo>
                    <a:pt x="1" y="6069"/>
                    <a:pt x="1104" y="6516"/>
                    <a:pt x="3311" y="6516"/>
                  </a:cubicBezTo>
                  <a:cubicBezTo>
                    <a:pt x="3679" y="6516"/>
                    <a:pt x="4077" y="6504"/>
                    <a:pt x="4507" y="6475"/>
                  </a:cubicBezTo>
                  <a:cubicBezTo>
                    <a:pt x="7490" y="6292"/>
                    <a:pt x="13681" y="5216"/>
                    <a:pt x="13681" y="5216"/>
                  </a:cubicBezTo>
                  <a:cubicBezTo>
                    <a:pt x="13681" y="5216"/>
                    <a:pt x="16848" y="4668"/>
                    <a:pt x="18634" y="3328"/>
                  </a:cubicBezTo>
                  <a:cubicBezTo>
                    <a:pt x="20420" y="2009"/>
                    <a:pt x="20745" y="1360"/>
                    <a:pt x="20745" y="1360"/>
                  </a:cubicBezTo>
                  <a:cubicBezTo>
                    <a:pt x="19466" y="507"/>
                    <a:pt x="17923" y="121"/>
                    <a:pt x="16401" y="20"/>
                  </a:cubicBezTo>
                  <a:cubicBezTo>
                    <a:pt x="16149" y="6"/>
                    <a:pt x="15897" y="0"/>
                    <a:pt x="15644" y="0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3"/>
            <p:cNvSpPr/>
            <p:nvPr/>
          </p:nvSpPr>
          <p:spPr>
            <a:xfrm>
              <a:off x="4320342" y="1654409"/>
              <a:ext cx="548075" cy="258500"/>
            </a:xfrm>
            <a:custGeom>
              <a:avLst/>
              <a:gdLst/>
              <a:ahLst/>
              <a:cxnLst/>
              <a:rect l="l" t="t" r="r" b="b"/>
              <a:pathLst>
                <a:path w="21923" h="10340" extrusionOk="0">
                  <a:moveTo>
                    <a:pt x="17547" y="1"/>
                  </a:moveTo>
                  <a:cubicBezTo>
                    <a:pt x="17335" y="1"/>
                    <a:pt x="17115" y="10"/>
                    <a:pt x="16888" y="27"/>
                  </a:cubicBezTo>
                  <a:cubicBezTo>
                    <a:pt x="16361" y="48"/>
                    <a:pt x="15812" y="129"/>
                    <a:pt x="15224" y="251"/>
                  </a:cubicBezTo>
                  <a:cubicBezTo>
                    <a:pt x="14067" y="474"/>
                    <a:pt x="12849" y="859"/>
                    <a:pt x="11489" y="1144"/>
                  </a:cubicBezTo>
                  <a:cubicBezTo>
                    <a:pt x="10149" y="1468"/>
                    <a:pt x="8708" y="1793"/>
                    <a:pt x="7206" y="2159"/>
                  </a:cubicBezTo>
                  <a:cubicBezTo>
                    <a:pt x="6435" y="2321"/>
                    <a:pt x="5664" y="2504"/>
                    <a:pt x="4872" y="2686"/>
                  </a:cubicBezTo>
                  <a:cubicBezTo>
                    <a:pt x="4486" y="2788"/>
                    <a:pt x="4080" y="2889"/>
                    <a:pt x="3674" y="2970"/>
                  </a:cubicBezTo>
                  <a:cubicBezTo>
                    <a:pt x="3269" y="3072"/>
                    <a:pt x="2863" y="3153"/>
                    <a:pt x="2457" y="3336"/>
                  </a:cubicBezTo>
                  <a:cubicBezTo>
                    <a:pt x="1665" y="3681"/>
                    <a:pt x="975" y="4290"/>
                    <a:pt x="549" y="5081"/>
                  </a:cubicBezTo>
                  <a:cubicBezTo>
                    <a:pt x="122" y="5853"/>
                    <a:pt x="1" y="6827"/>
                    <a:pt x="244" y="7720"/>
                  </a:cubicBezTo>
                  <a:cubicBezTo>
                    <a:pt x="488" y="8593"/>
                    <a:pt x="1056" y="9384"/>
                    <a:pt x="1807" y="9851"/>
                  </a:cubicBezTo>
                  <a:cubicBezTo>
                    <a:pt x="2379" y="10213"/>
                    <a:pt x="3041" y="10339"/>
                    <a:pt x="3692" y="10339"/>
                  </a:cubicBezTo>
                  <a:cubicBezTo>
                    <a:pt x="3919" y="10339"/>
                    <a:pt x="4144" y="10324"/>
                    <a:pt x="4365" y="10298"/>
                  </a:cubicBezTo>
                  <a:cubicBezTo>
                    <a:pt x="5197" y="10176"/>
                    <a:pt x="6009" y="9973"/>
                    <a:pt x="6800" y="9811"/>
                  </a:cubicBezTo>
                  <a:cubicBezTo>
                    <a:pt x="7592" y="9628"/>
                    <a:pt x="8384" y="9466"/>
                    <a:pt x="9135" y="9303"/>
                  </a:cubicBezTo>
                  <a:cubicBezTo>
                    <a:pt x="12159" y="8633"/>
                    <a:pt x="14899" y="8045"/>
                    <a:pt x="17193" y="7537"/>
                  </a:cubicBezTo>
                  <a:cubicBezTo>
                    <a:pt x="18350" y="7294"/>
                    <a:pt x="19385" y="7030"/>
                    <a:pt x="20197" y="6523"/>
                  </a:cubicBezTo>
                  <a:cubicBezTo>
                    <a:pt x="21009" y="6035"/>
                    <a:pt x="21516" y="5325"/>
                    <a:pt x="21719" y="4696"/>
                  </a:cubicBezTo>
                  <a:cubicBezTo>
                    <a:pt x="21922" y="4066"/>
                    <a:pt x="21902" y="3518"/>
                    <a:pt x="21841" y="3194"/>
                  </a:cubicBezTo>
                  <a:cubicBezTo>
                    <a:pt x="21800" y="2849"/>
                    <a:pt x="21719" y="2666"/>
                    <a:pt x="21719" y="2666"/>
                  </a:cubicBezTo>
                  <a:lnTo>
                    <a:pt x="21719" y="2666"/>
                  </a:lnTo>
                  <a:cubicBezTo>
                    <a:pt x="21719" y="2686"/>
                    <a:pt x="21780" y="2849"/>
                    <a:pt x="21821" y="3194"/>
                  </a:cubicBezTo>
                  <a:cubicBezTo>
                    <a:pt x="21861" y="3539"/>
                    <a:pt x="21861" y="4046"/>
                    <a:pt x="21658" y="4675"/>
                  </a:cubicBezTo>
                  <a:cubicBezTo>
                    <a:pt x="21435" y="5284"/>
                    <a:pt x="20948" y="5974"/>
                    <a:pt x="20156" y="6441"/>
                  </a:cubicBezTo>
                  <a:cubicBezTo>
                    <a:pt x="19365" y="6908"/>
                    <a:pt x="18309" y="7172"/>
                    <a:pt x="17172" y="7416"/>
                  </a:cubicBezTo>
                  <a:cubicBezTo>
                    <a:pt x="14879" y="7903"/>
                    <a:pt x="12139" y="8491"/>
                    <a:pt x="9094" y="9141"/>
                  </a:cubicBezTo>
                  <a:cubicBezTo>
                    <a:pt x="8343" y="9303"/>
                    <a:pt x="7572" y="9466"/>
                    <a:pt x="6760" y="9648"/>
                  </a:cubicBezTo>
                  <a:cubicBezTo>
                    <a:pt x="5968" y="9811"/>
                    <a:pt x="5156" y="10014"/>
                    <a:pt x="4344" y="10115"/>
                  </a:cubicBezTo>
                  <a:cubicBezTo>
                    <a:pt x="4119" y="10148"/>
                    <a:pt x="3891" y="10166"/>
                    <a:pt x="3663" y="10166"/>
                  </a:cubicBezTo>
                  <a:cubicBezTo>
                    <a:pt x="3050" y="10166"/>
                    <a:pt x="2442" y="10035"/>
                    <a:pt x="1909" y="9709"/>
                  </a:cubicBezTo>
                  <a:cubicBezTo>
                    <a:pt x="1178" y="9263"/>
                    <a:pt x="630" y="8512"/>
                    <a:pt x="407" y="7659"/>
                  </a:cubicBezTo>
                  <a:cubicBezTo>
                    <a:pt x="183" y="6827"/>
                    <a:pt x="305" y="5914"/>
                    <a:pt x="711" y="5163"/>
                  </a:cubicBezTo>
                  <a:cubicBezTo>
                    <a:pt x="1097" y="4412"/>
                    <a:pt x="1767" y="3823"/>
                    <a:pt x="2518" y="3478"/>
                  </a:cubicBezTo>
                  <a:cubicBezTo>
                    <a:pt x="2903" y="3315"/>
                    <a:pt x="3309" y="3234"/>
                    <a:pt x="3715" y="3133"/>
                  </a:cubicBezTo>
                  <a:cubicBezTo>
                    <a:pt x="4121" y="3052"/>
                    <a:pt x="4527" y="2950"/>
                    <a:pt x="4913" y="2869"/>
                  </a:cubicBezTo>
                  <a:cubicBezTo>
                    <a:pt x="5704" y="2666"/>
                    <a:pt x="6476" y="2483"/>
                    <a:pt x="7247" y="2301"/>
                  </a:cubicBezTo>
                  <a:cubicBezTo>
                    <a:pt x="8749" y="1956"/>
                    <a:pt x="10190" y="1610"/>
                    <a:pt x="11530" y="1286"/>
                  </a:cubicBezTo>
                  <a:cubicBezTo>
                    <a:pt x="12869" y="1002"/>
                    <a:pt x="14107" y="616"/>
                    <a:pt x="15264" y="372"/>
                  </a:cubicBezTo>
                  <a:cubicBezTo>
                    <a:pt x="15833" y="251"/>
                    <a:pt x="16381" y="169"/>
                    <a:pt x="16909" y="129"/>
                  </a:cubicBezTo>
                  <a:cubicBezTo>
                    <a:pt x="17095" y="114"/>
                    <a:pt x="17277" y="108"/>
                    <a:pt x="17455" y="108"/>
                  </a:cubicBezTo>
                  <a:cubicBezTo>
                    <a:pt x="17779" y="108"/>
                    <a:pt x="18089" y="130"/>
                    <a:pt x="18390" y="169"/>
                  </a:cubicBezTo>
                  <a:cubicBezTo>
                    <a:pt x="19304" y="311"/>
                    <a:pt x="20055" y="657"/>
                    <a:pt x="20562" y="1042"/>
                  </a:cubicBezTo>
                  <a:cubicBezTo>
                    <a:pt x="21070" y="1448"/>
                    <a:pt x="21354" y="1895"/>
                    <a:pt x="21516" y="2199"/>
                  </a:cubicBezTo>
                  <a:cubicBezTo>
                    <a:pt x="21651" y="2488"/>
                    <a:pt x="21713" y="2667"/>
                    <a:pt x="21719" y="2667"/>
                  </a:cubicBezTo>
                  <a:cubicBezTo>
                    <a:pt x="21719" y="2667"/>
                    <a:pt x="21719" y="2667"/>
                    <a:pt x="21719" y="2666"/>
                  </a:cubicBezTo>
                  <a:cubicBezTo>
                    <a:pt x="21719" y="2666"/>
                    <a:pt x="21719" y="2625"/>
                    <a:pt x="21678" y="2544"/>
                  </a:cubicBezTo>
                  <a:cubicBezTo>
                    <a:pt x="21658" y="2463"/>
                    <a:pt x="21618" y="2341"/>
                    <a:pt x="21536" y="2179"/>
                  </a:cubicBezTo>
                  <a:cubicBezTo>
                    <a:pt x="21394" y="1854"/>
                    <a:pt x="21110" y="1408"/>
                    <a:pt x="20603" y="1002"/>
                  </a:cubicBezTo>
                  <a:cubicBezTo>
                    <a:pt x="20075" y="596"/>
                    <a:pt x="19324" y="210"/>
                    <a:pt x="18390" y="68"/>
                  </a:cubicBezTo>
                  <a:cubicBezTo>
                    <a:pt x="18129" y="20"/>
                    <a:pt x="17846" y="1"/>
                    <a:pt x="17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3"/>
            <p:cNvSpPr/>
            <p:nvPr/>
          </p:nvSpPr>
          <p:spPr>
            <a:xfrm>
              <a:off x="4215317" y="1848784"/>
              <a:ext cx="110125" cy="54000"/>
            </a:xfrm>
            <a:custGeom>
              <a:avLst/>
              <a:gdLst/>
              <a:ahLst/>
              <a:cxnLst/>
              <a:rect l="l" t="t" r="r" b="b"/>
              <a:pathLst>
                <a:path w="4405" h="2160" extrusionOk="0">
                  <a:moveTo>
                    <a:pt x="4364" y="1"/>
                  </a:moveTo>
                  <a:cubicBezTo>
                    <a:pt x="4294" y="1"/>
                    <a:pt x="4048" y="46"/>
                    <a:pt x="3674" y="148"/>
                  </a:cubicBezTo>
                  <a:cubicBezTo>
                    <a:pt x="3248" y="250"/>
                    <a:pt x="2659" y="473"/>
                    <a:pt x="2050" y="757"/>
                  </a:cubicBezTo>
                  <a:cubicBezTo>
                    <a:pt x="1441" y="1061"/>
                    <a:pt x="913" y="1406"/>
                    <a:pt x="568" y="1670"/>
                  </a:cubicBezTo>
                  <a:cubicBezTo>
                    <a:pt x="203" y="1934"/>
                    <a:pt x="0" y="2137"/>
                    <a:pt x="20" y="2157"/>
                  </a:cubicBezTo>
                  <a:cubicBezTo>
                    <a:pt x="21" y="2159"/>
                    <a:pt x="22" y="2159"/>
                    <a:pt x="24" y="2159"/>
                  </a:cubicBezTo>
                  <a:cubicBezTo>
                    <a:pt x="90" y="2159"/>
                    <a:pt x="948" y="1491"/>
                    <a:pt x="2131" y="919"/>
                  </a:cubicBezTo>
                  <a:cubicBezTo>
                    <a:pt x="3329" y="331"/>
                    <a:pt x="4405" y="47"/>
                    <a:pt x="4384" y="6"/>
                  </a:cubicBezTo>
                  <a:cubicBezTo>
                    <a:pt x="4384" y="3"/>
                    <a:pt x="4377" y="1"/>
                    <a:pt x="4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4503542" y="15940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cubicBezTo>
                    <a:pt x="0" y="86"/>
                    <a:pt x="20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6" y="279"/>
                    <a:pt x="305" y="210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4547667" y="16588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41" y="1"/>
                  </a:moveTo>
                  <a:cubicBezTo>
                    <a:pt x="120" y="1"/>
                    <a:pt x="99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8"/>
                  </a:cubicBezTo>
                  <a:cubicBezTo>
                    <a:pt x="113" y="280"/>
                    <a:pt x="124" y="281"/>
                    <a:pt x="135" y="281"/>
                  </a:cubicBezTo>
                  <a:cubicBezTo>
                    <a:pt x="228" y="281"/>
                    <a:pt x="324" y="208"/>
                    <a:pt x="305" y="135"/>
                  </a:cubicBezTo>
                  <a:cubicBezTo>
                    <a:pt x="305" y="56"/>
                    <a:pt x="218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4279742" y="1839759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3"/>
            <p:cNvSpPr/>
            <p:nvPr/>
          </p:nvSpPr>
          <p:spPr>
            <a:xfrm>
              <a:off x="4224442" y="1869409"/>
              <a:ext cx="8050" cy="7200"/>
            </a:xfrm>
            <a:custGeom>
              <a:avLst/>
              <a:gdLst/>
              <a:ahLst/>
              <a:cxnLst/>
              <a:rect l="l" t="t" r="r" b="b"/>
              <a:pathLst>
                <a:path w="322" h="288" extrusionOk="0">
                  <a:moveTo>
                    <a:pt x="158" y="0"/>
                  </a:moveTo>
                  <a:cubicBezTo>
                    <a:pt x="138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22" y="277"/>
                  </a:cubicBezTo>
                  <a:cubicBezTo>
                    <a:pt x="137" y="284"/>
                    <a:pt x="153" y="288"/>
                    <a:pt x="169" y="288"/>
                  </a:cubicBezTo>
                  <a:cubicBezTo>
                    <a:pt x="243" y="288"/>
                    <a:pt x="321" y="21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4237117" y="1562409"/>
              <a:ext cx="326325" cy="279950"/>
            </a:xfrm>
            <a:custGeom>
              <a:avLst/>
              <a:gdLst/>
              <a:ahLst/>
              <a:cxnLst/>
              <a:rect l="l" t="t" r="r" b="b"/>
              <a:pathLst>
                <a:path w="13053" h="11198" extrusionOk="0">
                  <a:moveTo>
                    <a:pt x="12774" y="1"/>
                  </a:moveTo>
                  <a:cubicBezTo>
                    <a:pt x="12363" y="1"/>
                    <a:pt x="11484" y="117"/>
                    <a:pt x="10292" y="378"/>
                  </a:cubicBezTo>
                  <a:cubicBezTo>
                    <a:pt x="9460" y="561"/>
                    <a:pt x="8485" y="825"/>
                    <a:pt x="7430" y="1231"/>
                  </a:cubicBezTo>
                  <a:cubicBezTo>
                    <a:pt x="6374" y="1637"/>
                    <a:pt x="5238" y="2205"/>
                    <a:pt x="4162" y="2977"/>
                  </a:cubicBezTo>
                  <a:cubicBezTo>
                    <a:pt x="3086" y="3768"/>
                    <a:pt x="2193" y="4702"/>
                    <a:pt x="1543" y="5656"/>
                  </a:cubicBezTo>
                  <a:cubicBezTo>
                    <a:pt x="894" y="6610"/>
                    <a:pt x="468" y="7564"/>
                    <a:pt x="265" y="8416"/>
                  </a:cubicBezTo>
                  <a:cubicBezTo>
                    <a:pt x="41" y="9269"/>
                    <a:pt x="1" y="9979"/>
                    <a:pt x="41" y="10446"/>
                  </a:cubicBezTo>
                  <a:cubicBezTo>
                    <a:pt x="82" y="10933"/>
                    <a:pt x="163" y="11197"/>
                    <a:pt x="224" y="11197"/>
                  </a:cubicBezTo>
                  <a:cubicBezTo>
                    <a:pt x="366" y="11197"/>
                    <a:pt x="305" y="10121"/>
                    <a:pt x="853" y="8599"/>
                  </a:cubicBezTo>
                  <a:cubicBezTo>
                    <a:pt x="1117" y="7848"/>
                    <a:pt x="1564" y="6975"/>
                    <a:pt x="2213" y="6123"/>
                  </a:cubicBezTo>
                  <a:cubicBezTo>
                    <a:pt x="2842" y="5270"/>
                    <a:pt x="3675" y="4418"/>
                    <a:pt x="4669" y="3687"/>
                  </a:cubicBezTo>
                  <a:cubicBezTo>
                    <a:pt x="6699" y="2246"/>
                    <a:pt x="8891" y="1495"/>
                    <a:pt x="10454" y="967"/>
                  </a:cubicBezTo>
                  <a:cubicBezTo>
                    <a:pt x="12058" y="460"/>
                    <a:pt x="13052" y="175"/>
                    <a:pt x="13032" y="54"/>
                  </a:cubicBezTo>
                  <a:cubicBezTo>
                    <a:pt x="13026" y="19"/>
                    <a:pt x="12937" y="1"/>
                    <a:pt x="12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4248792" y="1910584"/>
              <a:ext cx="48225" cy="55975"/>
            </a:xfrm>
            <a:custGeom>
              <a:avLst/>
              <a:gdLst/>
              <a:ahLst/>
              <a:cxnLst/>
              <a:rect l="l" t="t" r="r" b="b"/>
              <a:pathLst>
                <a:path w="1929" h="2239" extrusionOk="0">
                  <a:moveTo>
                    <a:pt x="280" y="1"/>
                  </a:moveTo>
                  <a:cubicBezTo>
                    <a:pt x="260" y="1"/>
                    <a:pt x="242" y="4"/>
                    <a:pt x="224" y="10"/>
                  </a:cubicBezTo>
                  <a:cubicBezTo>
                    <a:pt x="1" y="91"/>
                    <a:pt x="21" y="782"/>
                    <a:pt x="508" y="1451"/>
                  </a:cubicBezTo>
                  <a:cubicBezTo>
                    <a:pt x="878" y="1966"/>
                    <a:pt x="1363" y="2239"/>
                    <a:pt x="1619" y="2239"/>
                  </a:cubicBezTo>
                  <a:cubicBezTo>
                    <a:pt x="1686" y="2239"/>
                    <a:pt x="1737" y="2220"/>
                    <a:pt x="1767" y="2182"/>
                  </a:cubicBezTo>
                  <a:cubicBezTo>
                    <a:pt x="1929" y="1979"/>
                    <a:pt x="1604" y="1492"/>
                    <a:pt x="1219" y="924"/>
                  </a:cubicBezTo>
                  <a:cubicBezTo>
                    <a:pt x="864" y="419"/>
                    <a:pt x="509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4274167" y="2074384"/>
              <a:ext cx="614525" cy="706775"/>
            </a:xfrm>
            <a:custGeom>
              <a:avLst/>
              <a:gdLst/>
              <a:ahLst/>
              <a:cxnLst/>
              <a:rect l="l" t="t" r="r" b="b"/>
              <a:pathLst>
                <a:path w="24581" h="28271" extrusionOk="0">
                  <a:moveTo>
                    <a:pt x="16093" y="0"/>
                  </a:moveTo>
                  <a:cubicBezTo>
                    <a:pt x="7114" y="0"/>
                    <a:pt x="1" y="3830"/>
                    <a:pt x="1" y="3830"/>
                  </a:cubicBezTo>
                  <a:cubicBezTo>
                    <a:pt x="143" y="7423"/>
                    <a:pt x="285" y="11036"/>
                    <a:pt x="1076" y="14547"/>
                  </a:cubicBezTo>
                  <a:cubicBezTo>
                    <a:pt x="1848" y="18059"/>
                    <a:pt x="3309" y="21489"/>
                    <a:pt x="5765" y="24128"/>
                  </a:cubicBezTo>
                  <a:cubicBezTo>
                    <a:pt x="8068" y="26583"/>
                    <a:pt x="11317" y="28271"/>
                    <a:pt x="14675" y="28271"/>
                  </a:cubicBezTo>
                  <a:cubicBezTo>
                    <a:pt x="14898" y="28271"/>
                    <a:pt x="15122" y="28263"/>
                    <a:pt x="15346" y="28248"/>
                  </a:cubicBezTo>
                  <a:cubicBezTo>
                    <a:pt x="18329" y="28045"/>
                    <a:pt x="21232" y="26401"/>
                    <a:pt x="22754" y="23823"/>
                  </a:cubicBezTo>
                  <a:cubicBezTo>
                    <a:pt x="24114" y="21530"/>
                    <a:pt x="24317" y="18729"/>
                    <a:pt x="24398" y="16049"/>
                  </a:cubicBezTo>
                  <a:cubicBezTo>
                    <a:pt x="24540" y="11056"/>
                    <a:pt x="24581" y="1253"/>
                    <a:pt x="23891" y="1050"/>
                  </a:cubicBezTo>
                  <a:cubicBezTo>
                    <a:pt x="21223" y="295"/>
                    <a:pt x="18586" y="0"/>
                    <a:pt x="16093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4285342" y="2205134"/>
              <a:ext cx="350150" cy="568200"/>
            </a:xfrm>
            <a:custGeom>
              <a:avLst/>
              <a:gdLst/>
              <a:ahLst/>
              <a:cxnLst/>
              <a:rect l="l" t="t" r="r" b="b"/>
              <a:pathLst>
                <a:path w="14006" h="22728" extrusionOk="0">
                  <a:moveTo>
                    <a:pt x="244" y="1"/>
                  </a:moveTo>
                  <a:lnTo>
                    <a:pt x="81" y="3350"/>
                  </a:lnTo>
                  <a:cubicBezTo>
                    <a:pt x="0" y="6496"/>
                    <a:pt x="568" y="10150"/>
                    <a:pt x="1583" y="12788"/>
                  </a:cubicBezTo>
                  <a:cubicBezTo>
                    <a:pt x="2679" y="15630"/>
                    <a:pt x="4263" y="18208"/>
                    <a:pt x="6922" y="20359"/>
                  </a:cubicBezTo>
                  <a:cubicBezTo>
                    <a:pt x="7449" y="20786"/>
                    <a:pt x="8302" y="21313"/>
                    <a:pt x="9276" y="21841"/>
                  </a:cubicBezTo>
                  <a:cubicBezTo>
                    <a:pt x="10047" y="22247"/>
                    <a:pt x="10738" y="22450"/>
                    <a:pt x="11509" y="22673"/>
                  </a:cubicBezTo>
                  <a:cubicBezTo>
                    <a:pt x="11635" y="22710"/>
                    <a:pt x="11756" y="22727"/>
                    <a:pt x="11872" y="22727"/>
                  </a:cubicBezTo>
                  <a:cubicBezTo>
                    <a:pt x="12909" y="22727"/>
                    <a:pt x="13525" y="21345"/>
                    <a:pt x="13762" y="20177"/>
                  </a:cubicBezTo>
                  <a:cubicBezTo>
                    <a:pt x="14005" y="18898"/>
                    <a:pt x="13539" y="17538"/>
                    <a:pt x="12747" y="16482"/>
                  </a:cubicBezTo>
                  <a:cubicBezTo>
                    <a:pt x="11976" y="15447"/>
                    <a:pt x="10900" y="14656"/>
                    <a:pt x="9784" y="13945"/>
                  </a:cubicBezTo>
                  <a:cubicBezTo>
                    <a:pt x="8687" y="13235"/>
                    <a:pt x="7531" y="12585"/>
                    <a:pt x="6516" y="11753"/>
                  </a:cubicBezTo>
                  <a:cubicBezTo>
                    <a:pt x="4750" y="10332"/>
                    <a:pt x="3471" y="8404"/>
                    <a:pt x="2497" y="6374"/>
                  </a:cubicBezTo>
                  <a:cubicBezTo>
                    <a:pt x="1543" y="4324"/>
                    <a:pt x="893" y="2152"/>
                    <a:pt x="244" y="1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4492367" y="262245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56"/>
                  </a:cubicBezTo>
                  <a:cubicBezTo>
                    <a:pt x="121" y="264"/>
                    <a:pt x="140" y="267"/>
                    <a:pt x="159" y="267"/>
                  </a:cubicBezTo>
                  <a:cubicBezTo>
                    <a:pt x="243" y="267"/>
                    <a:pt x="322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4600967" y="2618109"/>
              <a:ext cx="7625" cy="6975"/>
            </a:xfrm>
            <a:custGeom>
              <a:avLst/>
              <a:gdLst/>
              <a:ahLst/>
              <a:cxnLst/>
              <a:rect l="l" t="t" r="r" b="b"/>
              <a:pathLst>
                <a:path w="305" h="279" extrusionOk="0">
                  <a:moveTo>
                    <a:pt x="158" y="0"/>
                  </a:moveTo>
                  <a:cubicBezTo>
                    <a:pt x="131" y="0"/>
                    <a:pt x="104" y="8"/>
                    <a:pt x="81" y="24"/>
                  </a:cubicBezTo>
                  <a:cubicBezTo>
                    <a:pt x="0" y="85"/>
                    <a:pt x="21" y="227"/>
                    <a:pt x="102" y="268"/>
                  </a:cubicBezTo>
                  <a:cubicBezTo>
                    <a:pt x="120" y="275"/>
                    <a:pt x="138" y="279"/>
                    <a:pt x="156" y="279"/>
                  </a:cubicBezTo>
                  <a:cubicBezTo>
                    <a:pt x="236" y="279"/>
                    <a:pt x="305" y="209"/>
                    <a:pt x="305" y="126"/>
                  </a:cubicBezTo>
                  <a:cubicBezTo>
                    <a:pt x="305" y="52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3"/>
            <p:cNvSpPr/>
            <p:nvPr/>
          </p:nvSpPr>
          <p:spPr>
            <a:xfrm>
              <a:off x="4719692" y="2505959"/>
              <a:ext cx="7650" cy="6975"/>
            </a:xfrm>
            <a:custGeom>
              <a:avLst/>
              <a:gdLst/>
              <a:ahLst/>
              <a:cxnLst/>
              <a:rect l="l" t="t" r="r" b="b"/>
              <a:pathLst>
                <a:path w="306" h="279" extrusionOk="0">
                  <a:moveTo>
                    <a:pt x="155" y="0"/>
                  </a:moveTo>
                  <a:cubicBezTo>
                    <a:pt x="130" y="0"/>
                    <a:pt x="104" y="8"/>
                    <a:pt x="82" y="25"/>
                  </a:cubicBezTo>
                  <a:cubicBezTo>
                    <a:pt x="1" y="86"/>
                    <a:pt x="21" y="228"/>
                    <a:pt x="102" y="268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09"/>
                    <a:pt x="305" y="126"/>
                  </a:cubicBezTo>
                  <a:cubicBezTo>
                    <a:pt x="291" y="53"/>
                    <a:pt x="22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4664892" y="222940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50" y="0"/>
                    <a:pt x="125" y="8"/>
                    <a:pt x="102" y="24"/>
                  </a:cubicBezTo>
                  <a:lnTo>
                    <a:pt x="82" y="24"/>
                  </a:lnTo>
                  <a:cubicBezTo>
                    <a:pt x="1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4776017" y="2274634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4369567" y="2590484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39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61" y="33"/>
                  </a:lnTo>
                  <a:cubicBezTo>
                    <a:pt x="0" y="74"/>
                    <a:pt x="21" y="216"/>
                    <a:pt x="102" y="257"/>
                  </a:cubicBezTo>
                  <a:cubicBezTo>
                    <a:pt x="117" y="264"/>
                    <a:pt x="133" y="267"/>
                    <a:pt x="149" y="267"/>
                  </a:cubicBezTo>
                  <a:cubicBezTo>
                    <a:pt x="223" y="267"/>
                    <a:pt x="305" y="198"/>
                    <a:pt x="305" y="115"/>
                  </a:cubicBezTo>
                  <a:cubicBezTo>
                    <a:pt x="289" y="51"/>
                    <a:pt x="211" y="0"/>
                    <a:pt x="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4351292" y="24983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5" y="8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3" y="269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63"/>
            <p:cNvSpPr/>
            <p:nvPr/>
          </p:nvSpPr>
          <p:spPr>
            <a:xfrm>
              <a:off x="4343692" y="2414909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57"/>
                  </a:cubicBezTo>
                  <a:cubicBezTo>
                    <a:pt x="120" y="264"/>
                    <a:pt x="139" y="267"/>
                    <a:pt x="157" y="267"/>
                  </a:cubicBezTo>
                  <a:cubicBezTo>
                    <a:pt x="237" y="267"/>
                    <a:pt x="305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4335567" y="2326309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9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2" y="269"/>
                  </a:cubicBezTo>
                  <a:cubicBezTo>
                    <a:pt x="137" y="276"/>
                    <a:pt x="153" y="280"/>
                    <a:pt x="169" y="280"/>
                  </a:cubicBezTo>
                  <a:cubicBezTo>
                    <a:pt x="243" y="280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4841992" y="2253034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0"/>
                  </a:moveTo>
                  <a:cubicBezTo>
                    <a:pt x="139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4737467" y="2609759"/>
              <a:ext cx="8075" cy="7025"/>
            </a:xfrm>
            <a:custGeom>
              <a:avLst/>
              <a:gdLst/>
              <a:ahLst/>
              <a:cxnLst/>
              <a:rect l="l" t="t" r="r" b="b"/>
              <a:pathLst>
                <a:path w="323" h="281" extrusionOk="0">
                  <a:moveTo>
                    <a:pt x="158" y="1"/>
                  </a:moveTo>
                  <a:cubicBezTo>
                    <a:pt x="138" y="1"/>
                    <a:pt x="119" y="5"/>
                    <a:pt x="102" y="13"/>
                  </a:cubicBezTo>
                  <a:lnTo>
                    <a:pt x="81" y="34"/>
                  </a:lnTo>
                  <a:cubicBezTo>
                    <a:pt x="0" y="95"/>
                    <a:pt x="21" y="237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7" y="280"/>
                    <a:pt x="323" y="208"/>
                    <a:pt x="305" y="135"/>
                  </a:cubicBezTo>
                  <a:cubicBezTo>
                    <a:pt x="305" y="55"/>
                    <a:pt x="229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4749642" y="26972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7" y="279"/>
                    <a:pt x="305" y="209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4302067" y="2165709"/>
              <a:ext cx="502900" cy="54050"/>
            </a:xfrm>
            <a:custGeom>
              <a:avLst/>
              <a:gdLst/>
              <a:ahLst/>
              <a:cxnLst/>
              <a:rect l="l" t="t" r="r" b="b"/>
              <a:pathLst>
                <a:path w="20116" h="2162" extrusionOk="0">
                  <a:moveTo>
                    <a:pt x="19971" y="0"/>
                  </a:moveTo>
                  <a:cubicBezTo>
                    <a:pt x="19216" y="0"/>
                    <a:pt x="15148" y="1107"/>
                    <a:pt x="10089" y="1273"/>
                  </a:cubicBezTo>
                  <a:cubicBezTo>
                    <a:pt x="9586" y="1292"/>
                    <a:pt x="9092" y="1300"/>
                    <a:pt x="8610" y="1300"/>
                  </a:cubicBezTo>
                  <a:cubicBezTo>
                    <a:pt x="4411" y="1300"/>
                    <a:pt x="1087" y="676"/>
                    <a:pt x="234" y="676"/>
                  </a:cubicBezTo>
                  <a:cubicBezTo>
                    <a:pt x="102" y="676"/>
                    <a:pt x="29" y="691"/>
                    <a:pt x="21" y="725"/>
                  </a:cubicBezTo>
                  <a:cubicBezTo>
                    <a:pt x="1" y="827"/>
                    <a:pt x="1077" y="1212"/>
                    <a:pt x="2883" y="1578"/>
                  </a:cubicBezTo>
                  <a:cubicBezTo>
                    <a:pt x="3797" y="1761"/>
                    <a:pt x="4893" y="1923"/>
                    <a:pt x="6110" y="2045"/>
                  </a:cubicBezTo>
                  <a:cubicBezTo>
                    <a:pt x="7029" y="2120"/>
                    <a:pt x="8003" y="2162"/>
                    <a:pt x="9025" y="2162"/>
                  </a:cubicBezTo>
                  <a:cubicBezTo>
                    <a:pt x="9380" y="2162"/>
                    <a:pt x="9742" y="2157"/>
                    <a:pt x="10109" y="2146"/>
                  </a:cubicBezTo>
                  <a:cubicBezTo>
                    <a:pt x="11530" y="2085"/>
                    <a:pt x="12870" y="1943"/>
                    <a:pt x="14087" y="1761"/>
                  </a:cubicBezTo>
                  <a:cubicBezTo>
                    <a:pt x="15305" y="1578"/>
                    <a:pt x="16381" y="1355"/>
                    <a:pt x="17274" y="1091"/>
                  </a:cubicBezTo>
                  <a:cubicBezTo>
                    <a:pt x="19081" y="624"/>
                    <a:pt x="20116" y="137"/>
                    <a:pt x="20096" y="35"/>
                  </a:cubicBezTo>
                  <a:cubicBezTo>
                    <a:pt x="20088" y="11"/>
                    <a:pt x="20046" y="0"/>
                    <a:pt x="19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4347242" y="2183834"/>
              <a:ext cx="137550" cy="548650"/>
            </a:xfrm>
            <a:custGeom>
              <a:avLst/>
              <a:gdLst/>
              <a:ahLst/>
              <a:cxnLst/>
              <a:rect l="l" t="t" r="r" b="b"/>
              <a:pathLst>
                <a:path w="5502" h="21946" extrusionOk="0">
                  <a:moveTo>
                    <a:pt x="0" y="0"/>
                  </a:moveTo>
                  <a:cubicBezTo>
                    <a:pt x="0" y="0"/>
                    <a:pt x="0" y="82"/>
                    <a:pt x="0" y="244"/>
                  </a:cubicBezTo>
                  <a:cubicBezTo>
                    <a:pt x="0" y="406"/>
                    <a:pt x="0" y="630"/>
                    <a:pt x="0" y="914"/>
                  </a:cubicBezTo>
                  <a:cubicBezTo>
                    <a:pt x="21" y="1502"/>
                    <a:pt x="82" y="2335"/>
                    <a:pt x="163" y="3370"/>
                  </a:cubicBezTo>
                  <a:cubicBezTo>
                    <a:pt x="325" y="5460"/>
                    <a:pt x="650" y="8322"/>
                    <a:pt x="1279" y="11448"/>
                  </a:cubicBezTo>
                  <a:cubicBezTo>
                    <a:pt x="1584" y="13011"/>
                    <a:pt x="1929" y="14493"/>
                    <a:pt x="2294" y="15832"/>
                  </a:cubicBezTo>
                  <a:cubicBezTo>
                    <a:pt x="2477" y="16502"/>
                    <a:pt x="2639" y="17132"/>
                    <a:pt x="2822" y="17720"/>
                  </a:cubicBezTo>
                  <a:cubicBezTo>
                    <a:pt x="2984" y="18309"/>
                    <a:pt x="3167" y="18857"/>
                    <a:pt x="3390" y="19324"/>
                  </a:cubicBezTo>
                  <a:cubicBezTo>
                    <a:pt x="3816" y="20298"/>
                    <a:pt x="4405" y="20947"/>
                    <a:pt x="4811" y="21353"/>
                  </a:cubicBezTo>
                  <a:cubicBezTo>
                    <a:pt x="5014" y="21556"/>
                    <a:pt x="5197" y="21698"/>
                    <a:pt x="5298" y="21800"/>
                  </a:cubicBezTo>
                  <a:cubicBezTo>
                    <a:pt x="5404" y="21888"/>
                    <a:pt x="5464" y="21946"/>
                    <a:pt x="5478" y="21946"/>
                  </a:cubicBezTo>
                  <a:cubicBezTo>
                    <a:pt x="5480" y="21946"/>
                    <a:pt x="5481" y="21945"/>
                    <a:pt x="5481" y="21942"/>
                  </a:cubicBezTo>
                  <a:cubicBezTo>
                    <a:pt x="5501" y="21942"/>
                    <a:pt x="5440" y="21881"/>
                    <a:pt x="5339" y="21780"/>
                  </a:cubicBezTo>
                  <a:cubicBezTo>
                    <a:pt x="5217" y="21678"/>
                    <a:pt x="5055" y="21516"/>
                    <a:pt x="4872" y="21293"/>
                  </a:cubicBezTo>
                  <a:cubicBezTo>
                    <a:pt x="4466" y="20887"/>
                    <a:pt x="3918" y="20237"/>
                    <a:pt x="3492" y="19283"/>
                  </a:cubicBezTo>
                  <a:cubicBezTo>
                    <a:pt x="3289" y="18816"/>
                    <a:pt x="3126" y="18268"/>
                    <a:pt x="2964" y="17680"/>
                  </a:cubicBezTo>
                  <a:cubicBezTo>
                    <a:pt x="2781" y="17091"/>
                    <a:pt x="2619" y="16441"/>
                    <a:pt x="2436" y="15792"/>
                  </a:cubicBezTo>
                  <a:cubicBezTo>
                    <a:pt x="2091" y="14452"/>
                    <a:pt x="1766" y="12971"/>
                    <a:pt x="1442" y="11428"/>
                  </a:cubicBezTo>
                  <a:cubicBezTo>
                    <a:pt x="833" y="8302"/>
                    <a:pt x="488" y="5440"/>
                    <a:pt x="285" y="3370"/>
                  </a:cubicBezTo>
                  <a:cubicBezTo>
                    <a:pt x="183" y="2335"/>
                    <a:pt x="122" y="1482"/>
                    <a:pt x="82" y="914"/>
                  </a:cubicBezTo>
                  <a:cubicBezTo>
                    <a:pt x="61" y="630"/>
                    <a:pt x="41" y="406"/>
                    <a:pt x="21" y="244"/>
                  </a:cubicBezTo>
                  <a:cubicBezTo>
                    <a:pt x="21" y="8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4680117" y="2463434"/>
              <a:ext cx="38600" cy="300925"/>
            </a:xfrm>
            <a:custGeom>
              <a:avLst/>
              <a:gdLst/>
              <a:ahLst/>
              <a:cxnLst/>
              <a:rect l="l" t="t" r="r" b="b"/>
              <a:pathLst>
                <a:path w="1544" h="12037" extrusionOk="0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1" y="0"/>
                    <a:pt x="285" y="2700"/>
                    <a:pt x="691" y="6029"/>
                  </a:cubicBezTo>
                  <a:cubicBezTo>
                    <a:pt x="1095" y="9345"/>
                    <a:pt x="1459" y="12037"/>
                    <a:pt x="1502" y="12037"/>
                  </a:cubicBezTo>
                  <a:cubicBezTo>
                    <a:pt x="1502" y="12037"/>
                    <a:pt x="1503" y="12037"/>
                    <a:pt x="1503" y="12037"/>
                  </a:cubicBezTo>
                  <a:cubicBezTo>
                    <a:pt x="1543" y="12037"/>
                    <a:pt x="1259" y="9337"/>
                    <a:pt x="873" y="6008"/>
                  </a:cubicBezTo>
                  <a:cubicBezTo>
                    <a:pt x="469" y="2692"/>
                    <a:pt x="105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4553767" y="2083359"/>
              <a:ext cx="84250" cy="189300"/>
            </a:xfrm>
            <a:custGeom>
              <a:avLst/>
              <a:gdLst/>
              <a:ahLst/>
              <a:cxnLst/>
              <a:rect l="l" t="t" r="r" b="b"/>
              <a:pathLst>
                <a:path w="3370" h="7572" extrusionOk="0">
                  <a:moveTo>
                    <a:pt x="21" y="0"/>
                  </a:moveTo>
                  <a:cubicBezTo>
                    <a:pt x="1" y="21"/>
                    <a:pt x="61" y="122"/>
                    <a:pt x="204" y="285"/>
                  </a:cubicBezTo>
                  <a:cubicBezTo>
                    <a:pt x="325" y="467"/>
                    <a:pt x="528" y="731"/>
                    <a:pt x="772" y="1036"/>
                  </a:cubicBezTo>
                  <a:cubicBezTo>
                    <a:pt x="1259" y="1645"/>
                    <a:pt x="1929" y="2497"/>
                    <a:pt x="2700" y="3431"/>
                  </a:cubicBezTo>
                  <a:cubicBezTo>
                    <a:pt x="2781" y="3532"/>
                    <a:pt x="2883" y="3654"/>
                    <a:pt x="2964" y="3776"/>
                  </a:cubicBezTo>
                  <a:cubicBezTo>
                    <a:pt x="2984" y="3796"/>
                    <a:pt x="3025" y="3816"/>
                    <a:pt x="3025" y="3837"/>
                  </a:cubicBezTo>
                  <a:cubicBezTo>
                    <a:pt x="3025" y="3857"/>
                    <a:pt x="3045" y="3857"/>
                    <a:pt x="3045" y="3877"/>
                  </a:cubicBezTo>
                  <a:lnTo>
                    <a:pt x="3045" y="3918"/>
                  </a:lnTo>
                  <a:cubicBezTo>
                    <a:pt x="3065" y="3979"/>
                    <a:pt x="3065" y="4060"/>
                    <a:pt x="3086" y="4121"/>
                  </a:cubicBezTo>
                  <a:cubicBezTo>
                    <a:pt x="3106" y="4405"/>
                    <a:pt x="3126" y="4669"/>
                    <a:pt x="3147" y="4933"/>
                  </a:cubicBezTo>
                  <a:cubicBezTo>
                    <a:pt x="3187" y="5440"/>
                    <a:pt x="3208" y="5907"/>
                    <a:pt x="3228" y="6313"/>
                  </a:cubicBezTo>
                  <a:cubicBezTo>
                    <a:pt x="3268" y="7084"/>
                    <a:pt x="3309" y="7571"/>
                    <a:pt x="3329" y="7571"/>
                  </a:cubicBezTo>
                  <a:cubicBezTo>
                    <a:pt x="3350" y="7571"/>
                    <a:pt x="3350" y="7450"/>
                    <a:pt x="3370" y="7226"/>
                  </a:cubicBezTo>
                  <a:cubicBezTo>
                    <a:pt x="3370" y="7003"/>
                    <a:pt x="3370" y="6699"/>
                    <a:pt x="3350" y="6293"/>
                  </a:cubicBezTo>
                  <a:cubicBezTo>
                    <a:pt x="3350" y="5907"/>
                    <a:pt x="3329" y="5440"/>
                    <a:pt x="3309" y="4912"/>
                  </a:cubicBezTo>
                  <a:cubicBezTo>
                    <a:pt x="3289" y="4669"/>
                    <a:pt x="3289" y="4385"/>
                    <a:pt x="3248" y="4101"/>
                  </a:cubicBezTo>
                  <a:cubicBezTo>
                    <a:pt x="3248" y="4040"/>
                    <a:pt x="3228" y="3958"/>
                    <a:pt x="3228" y="3877"/>
                  </a:cubicBezTo>
                  <a:lnTo>
                    <a:pt x="3208" y="3837"/>
                  </a:lnTo>
                  <a:cubicBezTo>
                    <a:pt x="3208" y="3796"/>
                    <a:pt x="3187" y="3776"/>
                    <a:pt x="3187" y="3755"/>
                  </a:cubicBezTo>
                  <a:cubicBezTo>
                    <a:pt x="3167" y="3715"/>
                    <a:pt x="3167" y="3715"/>
                    <a:pt x="3147" y="3695"/>
                  </a:cubicBezTo>
                  <a:lnTo>
                    <a:pt x="3106" y="3654"/>
                  </a:lnTo>
                  <a:cubicBezTo>
                    <a:pt x="3025" y="3553"/>
                    <a:pt x="2923" y="3431"/>
                    <a:pt x="2822" y="3309"/>
                  </a:cubicBezTo>
                  <a:cubicBezTo>
                    <a:pt x="2071" y="2396"/>
                    <a:pt x="1381" y="1543"/>
                    <a:pt x="873" y="954"/>
                  </a:cubicBezTo>
                  <a:cubicBezTo>
                    <a:pt x="609" y="650"/>
                    <a:pt x="406" y="406"/>
                    <a:pt x="264" y="244"/>
                  </a:cubicBezTo>
                  <a:cubicBezTo>
                    <a:pt x="102" y="8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4415242" y="2590809"/>
              <a:ext cx="273525" cy="16525"/>
            </a:xfrm>
            <a:custGeom>
              <a:avLst/>
              <a:gdLst/>
              <a:ahLst/>
              <a:cxnLst/>
              <a:rect l="l" t="t" r="r" b="b"/>
              <a:pathLst>
                <a:path w="10941" h="661" extrusionOk="0">
                  <a:moveTo>
                    <a:pt x="10941" y="0"/>
                  </a:moveTo>
                  <a:cubicBezTo>
                    <a:pt x="10941" y="0"/>
                    <a:pt x="10799" y="0"/>
                    <a:pt x="10514" y="20"/>
                  </a:cubicBezTo>
                  <a:cubicBezTo>
                    <a:pt x="10210" y="61"/>
                    <a:pt x="9804" y="81"/>
                    <a:pt x="9337" y="122"/>
                  </a:cubicBezTo>
                  <a:cubicBezTo>
                    <a:pt x="8363" y="223"/>
                    <a:pt x="6983" y="325"/>
                    <a:pt x="5481" y="406"/>
                  </a:cubicBezTo>
                  <a:cubicBezTo>
                    <a:pt x="3958" y="487"/>
                    <a:pt x="2598" y="507"/>
                    <a:pt x="1604" y="528"/>
                  </a:cubicBezTo>
                  <a:lnTo>
                    <a:pt x="427" y="528"/>
                  </a:lnTo>
                  <a:cubicBezTo>
                    <a:pt x="142" y="548"/>
                    <a:pt x="0" y="548"/>
                    <a:pt x="0" y="568"/>
                  </a:cubicBezTo>
                  <a:cubicBezTo>
                    <a:pt x="0" y="568"/>
                    <a:pt x="142" y="589"/>
                    <a:pt x="427" y="609"/>
                  </a:cubicBezTo>
                  <a:cubicBezTo>
                    <a:pt x="690" y="629"/>
                    <a:pt x="1096" y="629"/>
                    <a:pt x="1604" y="650"/>
                  </a:cubicBezTo>
                  <a:cubicBezTo>
                    <a:pt x="1935" y="656"/>
                    <a:pt x="2310" y="661"/>
                    <a:pt x="2717" y="661"/>
                  </a:cubicBezTo>
                  <a:cubicBezTo>
                    <a:pt x="3532" y="661"/>
                    <a:pt x="4479" y="643"/>
                    <a:pt x="5481" y="589"/>
                  </a:cubicBezTo>
                  <a:cubicBezTo>
                    <a:pt x="7003" y="507"/>
                    <a:pt x="8363" y="386"/>
                    <a:pt x="9357" y="244"/>
                  </a:cubicBezTo>
                  <a:cubicBezTo>
                    <a:pt x="9845" y="183"/>
                    <a:pt x="10251" y="142"/>
                    <a:pt x="10514" y="81"/>
                  </a:cubicBezTo>
                  <a:cubicBezTo>
                    <a:pt x="10799" y="41"/>
                    <a:pt x="10941" y="20"/>
                    <a:pt x="10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4713617" y="2263959"/>
              <a:ext cx="171525" cy="53025"/>
            </a:xfrm>
            <a:custGeom>
              <a:avLst/>
              <a:gdLst/>
              <a:ahLst/>
              <a:cxnLst/>
              <a:rect l="l" t="t" r="r" b="b"/>
              <a:pathLst>
                <a:path w="6861" h="2121" extrusionOk="0">
                  <a:moveTo>
                    <a:pt x="6855" y="1"/>
                  </a:moveTo>
                  <a:cubicBezTo>
                    <a:pt x="6805" y="1"/>
                    <a:pt x="6465" y="178"/>
                    <a:pt x="5887" y="429"/>
                  </a:cubicBezTo>
                  <a:cubicBezTo>
                    <a:pt x="5298" y="692"/>
                    <a:pt x="4466" y="1017"/>
                    <a:pt x="3512" y="1301"/>
                  </a:cubicBezTo>
                  <a:cubicBezTo>
                    <a:pt x="2558" y="1586"/>
                    <a:pt x="1685" y="1768"/>
                    <a:pt x="1035" y="1890"/>
                  </a:cubicBezTo>
                  <a:cubicBezTo>
                    <a:pt x="406" y="2032"/>
                    <a:pt x="0" y="2093"/>
                    <a:pt x="0" y="2113"/>
                  </a:cubicBezTo>
                  <a:cubicBezTo>
                    <a:pt x="5" y="2118"/>
                    <a:pt x="28" y="2120"/>
                    <a:pt x="68" y="2120"/>
                  </a:cubicBezTo>
                  <a:cubicBezTo>
                    <a:pt x="207" y="2120"/>
                    <a:pt x="552" y="2091"/>
                    <a:pt x="1056" y="2012"/>
                  </a:cubicBezTo>
                  <a:cubicBezTo>
                    <a:pt x="1705" y="1931"/>
                    <a:pt x="2598" y="1748"/>
                    <a:pt x="3552" y="1464"/>
                  </a:cubicBezTo>
                  <a:cubicBezTo>
                    <a:pt x="4527" y="1180"/>
                    <a:pt x="5359" y="835"/>
                    <a:pt x="5947" y="550"/>
                  </a:cubicBezTo>
                  <a:cubicBezTo>
                    <a:pt x="6252" y="408"/>
                    <a:pt x="6475" y="266"/>
                    <a:pt x="6638" y="165"/>
                  </a:cubicBezTo>
                  <a:cubicBezTo>
                    <a:pt x="6780" y="84"/>
                    <a:pt x="6861" y="23"/>
                    <a:pt x="6861" y="2"/>
                  </a:cubicBezTo>
                  <a:cubicBezTo>
                    <a:pt x="6860" y="1"/>
                    <a:pt x="6858" y="1"/>
                    <a:pt x="6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4554267" y="2267559"/>
              <a:ext cx="197925" cy="198425"/>
            </a:xfrm>
            <a:custGeom>
              <a:avLst/>
              <a:gdLst/>
              <a:ahLst/>
              <a:cxnLst/>
              <a:rect l="l" t="t" r="r" b="b"/>
              <a:pathLst>
                <a:path w="7917" h="7937" extrusionOk="0">
                  <a:moveTo>
                    <a:pt x="3959" y="0"/>
                  </a:moveTo>
                  <a:cubicBezTo>
                    <a:pt x="1767" y="0"/>
                    <a:pt x="1" y="1787"/>
                    <a:pt x="1" y="3979"/>
                  </a:cubicBezTo>
                  <a:cubicBezTo>
                    <a:pt x="1" y="6171"/>
                    <a:pt x="1767" y="7937"/>
                    <a:pt x="3959" y="7937"/>
                  </a:cubicBezTo>
                  <a:cubicBezTo>
                    <a:pt x="6151" y="7937"/>
                    <a:pt x="7917" y="6171"/>
                    <a:pt x="7917" y="3979"/>
                  </a:cubicBezTo>
                  <a:cubicBezTo>
                    <a:pt x="7917" y="1787"/>
                    <a:pt x="6151" y="0"/>
                    <a:pt x="395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4581167" y="2294459"/>
              <a:ext cx="144150" cy="144650"/>
            </a:xfrm>
            <a:custGeom>
              <a:avLst/>
              <a:gdLst/>
              <a:ahLst/>
              <a:cxnLst/>
              <a:rect l="l" t="t" r="r" b="b"/>
              <a:pathLst>
                <a:path w="5766" h="5786" extrusionOk="0">
                  <a:moveTo>
                    <a:pt x="2883" y="0"/>
                  </a:moveTo>
                  <a:cubicBezTo>
                    <a:pt x="1279" y="0"/>
                    <a:pt x="1" y="1299"/>
                    <a:pt x="1" y="2903"/>
                  </a:cubicBezTo>
                  <a:cubicBezTo>
                    <a:pt x="1" y="4486"/>
                    <a:pt x="1279" y="5785"/>
                    <a:pt x="2883" y="5785"/>
                  </a:cubicBezTo>
                  <a:cubicBezTo>
                    <a:pt x="4466" y="5785"/>
                    <a:pt x="5765" y="4486"/>
                    <a:pt x="5765" y="2903"/>
                  </a:cubicBezTo>
                  <a:cubicBezTo>
                    <a:pt x="5765" y="1299"/>
                    <a:pt x="4466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4274167" y="2073559"/>
              <a:ext cx="597275" cy="110925"/>
            </a:xfrm>
            <a:custGeom>
              <a:avLst/>
              <a:gdLst/>
              <a:ahLst/>
              <a:cxnLst/>
              <a:rect l="l" t="t" r="r" b="b"/>
              <a:pathLst>
                <a:path w="23891" h="4437" extrusionOk="0">
                  <a:moveTo>
                    <a:pt x="16033" y="1"/>
                  </a:moveTo>
                  <a:cubicBezTo>
                    <a:pt x="7082" y="1"/>
                    <a:pt x="1" y="3863"/>
                    <a:pt x="1" y="3863"/>
                  </a:cubicBezTo>
                  <a:cubicBezTo>
                    <a:pt x="3394" y="4270"/>
                    <a:pt x="6344" y="4436"/>
                    <a:pt x="8899" y="4436"/>
                  </a:cubicBezTo>
                  <a:cubicBezTo>
                    <a:pt x="20374" y="4436"/>
                    <a:pt x="23891" y="1083"/>
                    <a:pt x="23891" y="1083"/>
                  </a:cubicBezTo>
                  <a:cubicBezTo>
                    <a:pt x="21201" y="305"/>
                    <a:pt x="18544" y="1"/>
                    <a:pt x="16033" y="1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63"/>
            <p:cNvSpPr/>
            <p:nvPr/>
          </p:nvSpPr>
          <p:spPr>
            <a:xfrm>
              <a:off x="4739492" y="41211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8"/>
                    <a:pt x="102" y="25"/>
                  </a:cubicBezTo>
                  <a:lnTo>
                    <a:pt x="82" y="25"/>
                  </a:lnTo>
                  <a:cubicBezTo>
                    <a:pt x="0" y="86"/>
                    <a:pt x="21" y="228"/>
                    <a:pt x="122" y="268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6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63"/>
            <p:cNvSpPr/>
            <p:nvPr/>
          </p:nvSpPr>
          <p:spPr>
            <a:xfrm>
              <a:off x="4612642" y="2840959"/>
              <a:ext cx="306000" cy="929600"/>
            </a:xfrm>
            <a:custGeom>
              <a:avLst/>
              <a:gdLst/>
              <a:ahLst/>
              <a:cxnLst/>
              <a:rect l="l" t="t" r="r" b="b"/>
              <a:pathLst>
                <a:path w="12240" h="37184" extrusionOk="0">
                  <a:moveTo>
                    <a:pt x="7429" y="1"/>
                  </a:moveTo>
                  <a:cubicBezTo>
                    <a:pt x="2639" y="1"/>
                    <a:pt x="0" y="2721"/>
                    <a:pt x="122" y="7775"/>
                  </a:cubicBezTo>
                  <a:cubicBezTo>
                    <a:pt x="325" y="16036"/>
                    <a:pt x="1177" y="24297"/>
                    <a:pt x="3288" y="32294"/>
                  </a:cubicBezTo>
                  <a:cubicBezTo>
                    <a:pt x="3633" y="33654"/>
                    <a:pt x="4060" y="35095"/>
                    <a:pt x="5054" y="36110"/>
                  </a:cubicBezTo>
                  <a:cubicBezTo>
                    <a:pt x="5677" y="36758"/>
                    <a:pt x="6605" y="37183"/>
                    <a:pt x="7491" y="37183"/>
                  </a:cubicBezTo>
                  <a:cubicBezTo>
                    <a:pt x="7992" y="37183"/>
                    <a:pt x="8480" y="37047"/>
                    <a:pt x="8890" y="36739"/>
                  </a:cubicBezTo>
                  <a:cubicBezTo>
                    <a:pt x="9865" y="36029"/>
                    <a:pt x="10088" y="34669"/>
                    <a:pt x="10230" y="33471"/>
                  </a:cubicBezTo>
                  <a:cubicBezTo>
                    <a:pt x="11286" y="24094"/>
                    <a:pt x="11854" y="16239"/>
                    <a:pt x="11976" y="6800"/>
                  </a:cubicBezTo>
                  <a:cubicBezTo>
                    <a:pt x="11976" y="6800"/>
                    <a:pt x="12240" y="1"/>
                    <a:pt x="7429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3"/>
            <p:cNvSpPr/>
            <p:nvPr/>
          </p:nvSpPr>
          <p:spPr>
            <a:xfrm>
              <a:off x="4615667" y="2846084"/>
              <a:ext cx="185250" cy="696700"/>
            </a:xfrm>
            <a:custGeom>
              <a:avLst/>
              <a:gdLst/>
              <a:ahLst/>
              <a:cxnLst/>
              <a:rect l="l" t="t" r="r" b="b"/>
              <a:pathLst>
                <a:path w="7410" h="27868" extrusionOk="0">
                  <a:moveTo>
                    <a:pt x="4616" y="1"/>
                  </a:moveTo>
                  <a:cubicBezTo>
                    <a:pt x="4132" y="1"/>
                    <a:pt x="3661" y="173"/>
                    <a:pt x="3350" y="547"/>
                  </a:cubicBezTo>
                  <a:cubicBezTo>
                    <a:pt x="3350" y="547"/>
                    <a:pt x="529" y="9539"/>
                    <a:pt x="305" y="12604"/>
                  </a:cubicBezTo>
                  <a:cubicBezTo>
                    <a:pt x="1" y="16825"/>
                    <a:pt x="2173" y="27867"/>
                    <a:pt x="2173" y="27867"/>
                  </a:cubicBezTo>
                  <a:cubicBezTo>
                    <a:pt x="4405" y="26081"/>
                    <a:pt x="5035" y="23158"/>
                    <a:pt x="5177" y="20296"/>
                  </a:cubicBezTo>
                  <a:cubicBezTo>
                    <a:pt x="5319" y="17414"/>
                    <a:pt x="4933" y="14511"/>
                    <a:pt x="5441" y="11690"/>
                  </a:cubicBezTo>
                  <a:cubicBezTo>
                    <a:pt x="5948" y="8747"/>
                    <a:pt x="7409" y="5905"/>
                    <a:pt x="7064" y="2942"/>
                  </a:cubicBezTo>
                  <a:cubicBezTo>
                    <a:pt x="6963" y="2008"/>
                    <a:pt x="6638" y="1054"/>
                    <a:pt x="5907" y="445"/>
                  </a:cubicBezTo>
                  <a:cubicBezTo>
                    <a:pt x="5551" y="158"/>
                    <a:pt x="5077" y="1"/>
                    <a:pt x="4616" y="1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63"/>
            <p:cNvSpPr/>
            <p:nvPr/>
          </p:nvSpPr>
          <p:spPr>
            <a:xfrm>
              <a:off x="4715642" y="3138334"/>
              <a:ext cx="81725" cy="632275"/>
            </a:xfrm>
            <a:custGeom>
              <a:avLst/>
              <a:gdLst/>
              <a:ahLst/>
              <a:cxnLst/>
              <a:rect l="l" t="t" r="r" b="b"/>
              <a:pathLst>
                <a:path w="3269" h="25291" extrusionOk="0">
                  <a:moveTo>
                    <a:pt x="0" y="0"/>
                  </a:moveTo>
                  <a:cubicBezTo>
                    <a:pt x="0" y="0"/>
                    <a:pt x="0" y="81"/>
                    <a:pt x="0" y="244"/>
                  </a:cubicBezTo>
                  <a:cubicBezTo>
                    <a:pt x="21" y="447"/>
                    <a:pt x="41" y="690"/>
                    <a:pt x="41" y="995"/>
                  </a:cubicBezTo>
                  <a:cubicBezTo>
                    <a:pt x="102" y="1644"/>
                    <a:pt x="163" y="2578"/>
                    <a:pt x="285" y="3715"/>
                  </a:cubicBezTo>
                  <a:cubicBezTo>
                    <a:pt x="488" y="6028"/>
                    <a:pt x="812" y="9195"/>
                    <a:pt x="1259" y="12686"/>
                  </a:cubicBezTo>
                  <a:cubicBezTo>
                    <a:pt x="1705" y="16177"/>
                    <a:pt x="2193" y="19344"/>
                    <a:pt x="2578" y="21617"/>
                  </a:cubicBezTo>
                  <a:cubicBezTo>
                    <a:pt x="2761" y="22754"/>
                    <a:pt x="2923" y="23667"/>
                    <a:pt x="3045" y="24296"/>
                  </a:cubicBezTo>
                  <a:cubicBezTo>
                    <a:pt x="3106" y="24601"/>
                    <a:pt x="3167" y="24844"/>
                    <a:pt x="3187" y="25027"/>
                  </a:cubicBezTo>
                  <a:cubicBezTo>
                    <a:pt x="3228" y="25210"/>
                    <a:pt x="3248" y="25291"/>
                    <a:pt x="3248" y="25291"/>
                  </a:cubicBezTo>
                  <a:cubicBezTo>
                    <a:pt x="3268" y="25291"/>
                    <a:pt x="3248" y="25189"/>
                    <a:pt x="3228" y="25027"/>
                  </a:cubicBezTo>
                  <a:cubicBezTo>
                    <a:pt x="3207" y="24844"/>
                    <a:pt x="3167" y="24601"/>
                    <a:pt x="3126" y="24296"/>
                  </a:cubicBezTo>
                  <a:cubicBezTo>
                    <a:pt x="3025" y="23647"/>
                    <a:pt x="2883" y="22713"/>
                    <a:pt x="2700" y="21597"/>
                  </a:cubicBezTo>
                  <a:cubicBezTo>
                    <a:pt x="2355" y="19303"/>
                    <a:pt x="1888" y="16157"/>
                    <a:pt x="1442" y="12666"/>
                  </a:cubicBezTo>
                  <a:cubicBezTo>
                    <a:pt x="995" y="9175"/>
                    <a:pt x="630" y="6008"/>
                    <a:pt x="406" y="3715"/>
                  </a:cubicBezTo>
                  <a:cubicBezTo>
                    <a:pt x="285" y="2578"/>
                    <a:pt x="183" y="1644"/>
                    <a:pt x="122" y="995"/>
                  </a:cubicBezTo>
                  <a:cubicBezTo>
                    <a:pt x="82" y="690"/>
                    <a:pt x="61" y="426"/>
                    <a:pt x="41" y="244"/>
                  </a:cubicBezTo>
                  <a:cubicBezTo>
                    <a:pt x="21" y="8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3"/>
            <p:cNvSpPr/>
            <p:nvPr/>
          </p:nvSpPr>
          <p:spPr>
            <a:xfrm>
              <a:off x="4353317" y="2850334"/>
              <a:ext cx="429325" cy="345875"/>
            </a:xfrm>
            <a:custGeom>
              <a:avLst/>
              <a:gdLst/>
              <a:ahLst/>
              <a:cxnLst/>
              <a:rect l="l" t="t" r="r" b="b"/>
              <a:pathLst>
                <a:path w="17173" h="13835" extrusionOk="0">
                  <a:moveTo>
                    <a:pt x="14167" y="1"/>
                  </a:moveTo>
                  <a:cubicBezTo>
                    <a:pt x="14003" y="1"/>
                    <a:pt x="13841" y="5"/>
                    <a:pt x="13682" y="11"/>
                  </a:cubicBezTo>
                  <a:cubicBezTo>
                    <a:pt x="10332" y="113"/>
                    <a:pt x="7004" y="235"/>
                    <a:pt x="3655" y="336"/>
                  </a:cubicBezTo>
                  <a:cubicBezTo>
                    <a:pt x="3655" y="336"/>
                    <a:pt x="1" y="1392"/>
                    <a:pt x="1" y="3584"/>
                  </a:cubicBezTo>
                  <a:cubicBezTo>
                    <a:pt x="1" y="5796"/>
                    <a:pt x="4345" y="11865"/>
                    <a:pt x="7410" y="13367"/>
                  </a:cubicBezTo>
                  <a:cubicBezTo>
                    <a:pt x="8060" y="13684"/>
                    <a:pt x="8790" y="13834"/>
                    <a:pt x="9536" y="13834"/>
                  </a:cubicBezTo>
                  <a:cubicBezTo>
                    <a:pt x="11376" y="13834"/>
                    <a:pt x="13315" y="12920"/>
                    <a:pt x="14412" y="11317"/>
                  </a:cubicBezTo>
                  <a:cubicBezTo>
                    <a:pt x="15975" y="9044"/>
                    <a:pt x="16462" y="6222"/>
                    <a:pt x="16909" y="3523"/>
                  </a:cubicBezTo>
                  <a:cubicBezTo>
                    <a:pt x="17051" y="2609"/>
                    <a:pt x="17173" y="1574"/>
                    <a:pt x="16604" y="844"/>
                  </a:cubicBezTo>
                  <a:cubicBezTo>
                    <a:pt x="16053" y="137"/>
                    <a:pt x="15091" y="1"/>
                    <a:pt x="14167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3"/>
            <p:cNvSpPr/>
            <p:nvPr/>
          </p:nvSpPr>
          <p:spPr>
            <a:xfrm>
              <a:off x="4669467" y="3784534"/>
              <a:ext cx="217200" cy="756050"/>
            </a:xfrm>
            <a:custGeom>
              <a:avLst/>
              <a:gdLst/>
              <a:ahLst/>
              <a:cxnLst/>
              <a:rect l="l" t="t" r="r" b="b"/>
              <a:pathLst>
                <a:path w="8688" h="30242" extrusionOk="0">
                  <a:moveTo>
                    <a:pt x="5538" y="0"/>
                  </a:moveTo>
                  <a:cubicBezTo>
                    <a:pt x="4870" y="0"/>
                    <a:pt x="4201" y="127"/>
                    <a:pt x="3532" y="255"/>
                  </a:cubicBezTo>
                  <a:lnTo>
                    <a:pt x="3390" y="214"/>
                  </a:lnTo>
                  <a:cubicBezTo>
                    <a:pt x="2314" y="255"/>
                    <a:pt x="1401" y="1128"/>
                    <a:pt x="975" y="2122"/>
                  </a:cubicBezTo>
                  <a:cubicBezTo>
                    <a:pt x="548" y="3117"/>
                    <a:pt x="508" y="4233"/>
                    <a:pt x="467" y="5309"/>
                  </a:cubicBezTo>
                  <a:cubicBezTo>
                    <a:pt x="244" y="11885"/>
                    <a:pt x="0" y="18462"/>
                    <a:pt x="366" y="25038"/>
                  </a:cubicBezTo>
                  <a:cubicBezTo>
                    <a:pt x="447" y="26459"/>
                    <a:pt x="589" y="27981"/>
                    <a:pt x="1462" y="29098"/>
                  </a:cubicBezTo>
                  <a:cubicBezTo>
                    <a:pt x="1998" y="29796"/>
                    <a:pt x="2909" y="30241"/>
                    <a:pt x="3758" y="30241"/>
                  </a:cubicBezTo>
                  <a:cubicBezTo>
                    <a:pt x="4292" y="30241"/>
                    <a:pt x="4800" y="30065"/>
                    <a:pt x="5176" y="29666"/>
                  </a:cubicBezTo>
                  <a:cubicBezTo>
                    <a:pt x="5745" y="29077"/>
                    <a:pt x="5846" y="28205"/>
                    <a:pt x="5948" y="27393"/>
                  </a:cubicBezTo>
                  <a:cubicBezTo>
                    <a:pt x="6800" y="19558"/>
                    <a:pt x="7653" y="11723"/>
                    <a:pt x="8505" y="3888"/>
                  </a:cubicBezTo>
                  <a:cubicBezTo>
                    <a:pt x="8586" y="2995"/>
                    <a:pt x="8688" y="2041"/>
                    <a:pt x="8221" y="1270"/>
                  </a:cubicBezTo>
                  <a:cubicBezTo>
                    <a:pt x="7795" y="539"/>
                    <a:pt x="6942" y="133"/>
                    <a:pt x="6090" y="32"/>
                  </a:cubicBezTo>
                  <a:cubicBezTo>
                    <a:pt x="5906" y="10"/>
                    <a:pt x="5722" y="0"/>
                    <a:pt x="5538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4708542" y="3796984"/>
              <a:ext cx="42125" cy="766775"/>
            </a:xfrm>
            <a:custGeom>
              <a:avLst/>
              <a:gdLst/>
              <a:ahLst/>
              <a:cxnLst/>
              <a:rect l="l" t="t" r="r" b="b"/>
              <a:pathLst>
                <a:path w="1685" h="30671" extrusionOk="0">
                  <a:moveTo>
                    <a:pt x="1685" y="0"/>
                  </a:moveTo>
                  <a:lnTo>
                    <a:pt x="1685" y="0"/>
                  </a:lnTo>
                  <a:cubicBezTo>
                    <a:pt x="1685" y="0"/>
                    <a:pt x="1665" y="21"/>
                    <a:pt x="1644" y="61"/>
                  </a:cubicBezTo>
                  <a:cubicBezTo>
                    <a:pt x="1685" y="21"/>
                    <a:pt x="1685" y="0"/>
                    <a:pt x="1685" y="0"/>
                  </a:cubicBezTo>
                  <a:close/>
                  <a:moveTo>
                    <a:pt x="1644" y="61"/>
                  </a:moveTo>
                  <a:cubicBezTo>
                    <a:pt x="1604" y="102"/>
                    <a:pt x="1543" y="163"/>
                    <a:pt x="1502" y="244"/>
                  </a:cubicBezTo>
                  <a:cubicBezTo>
                    <a:pt x="1381" y="427"/>
                    <a:pt x="1218" y="670"/>
                    <a:pt x="1076" y="1036"/>
                  </a:cubicBezTo>
                  <a:cubicBezTo>
                    <a:pt x="751" y="1766"/>
                    <a:pt x="548" y="2903"/>
                    <a:pt x="508" y="4303"/>
                  </a:cubicBezTo>
                  <a:cubicBezTo>
                    <a:pt x="406" y="7105"/>
                    <a:pt x="284" y="10961"/>
                    <a:pt x="163" y="15224"/>
                  </a:cubicBezTo>
                  <a:cubicBezTo>
                    <a:pt x="21" y="19486"/>
                    <a:pt x="0" y="23363"/>
                    <a:pt x="142" y="26144"/>
                  </a:cubicBezTo>
                  <a:cubicBezTo>
                    <a:pt x="203" y="27544"/>
                    <a:pt x="284" y="28681"/>
                    <a:pt x="366" y="29452"/>
                  </a:cubicBezTo>
                  <a:cubicBezTo>
                    <a:pt x="406" y="29858"/>
                    <a:pt x="427" y="30142"/>
                    <a:pt x="467" y="30345"/>
                  </a:cubicBezTo>
                  <a:cubicBezTo>
                    <a:pt x="467" y="30447"/>
                    <a:pt x="487" y="30528"/>
                    <a:pt x="487" y="30589"/>
                  </a:cubicBezTo>
                  <a:cubicBezTo>
                    <a:pt x="487" y="30650"/>
                    <a:pt x="508" y="30670"/>
                    <a:pt x="508" y="30670"/>
                  </a:cubicBezTo>
                  <a:cubicBezTo>
                    <a:pt x="508" y="30670"/>
                    <a:pt x="508" y="30629"/>
                    <a:pt x="508" y="30589"/>
                  </a:cubicBezTo>
                  <a:cubicBezTo>
                    <a:pt x="508" y="30528"/>
                    <a:pt x="508" y="30447"/>
                    <a:pt x="487" y="30345"/>
                  </a:cubicBezTo>
                  <a:cubicBezTo>
                    <a:pt x="467" y="30122"/>
                    <a:pt x="447" y="29838"/>
                    <a:pt x="427" y="29452"/>
                  </a:cubicBezTo>
                  <a:cubicBezTo>
                    <a:pt x="386" y="28681"/>
                    <a:pt x="305" y="27544"/>
                    <a:pt x="264" y="26144"/>
                  </a:cubicBezTo>
                  <a:cubicBezTo>
                    <a:pt x="163" y="23363"/>
                    <a:pt x="203" y="19486"/>
                    <a:pt x="345" y="15224"/>
                  </a:cubicBezTo>
                  <a:cubicBezTo>
                    <a:pt x="447" y="10981"/>
                    <a:pt x="548" y="7125"/>
                    <a:pt x="630" y="4303"/>
                  </a:cubicBezTo>
                  <a:cubicBezTo>
                    <a:pt x="650" y="2923"/>
                    <a:pt x="833" y="1787"/>
                    <a:pt x="1137" y="1076"/>
                  </a:cubicBezTo>
                  <a:cubicBezTo>
                    <a:pt x="1259" y="711"/>
                    <a:pt x="1421" y="447"/>
                    <a:pt x="1523" y="264"/>
                  </a:cubicBezTo>
                  <a:cubicBezTo>
                    <a:pt x="1584" y="183"/>
                    <a:pt x="1624" y="122"/>
                    <a:pt x="1644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4689242" y="4469434"/>
              <a:ext cx="144650" cy="116650"/>
            </a:xfrm>
            <a:custGeom>
              <a:avLst/>
              <a:gdLst/>
              <a:ahLst/>
              <a:cxnLst/>
              <a:rect l="l" t="t" r="r" b="b"/>
              <a:pathLst>
                <a:path w="5786" h="4666" extrusionOk="0">
                  <a:moveTo>
                    <a:pt x="2864" y="0"/>
                  </a:moveTo>
                  <a:cubicBezTo>
                    <a:pt x="2734" y="0"/>
                    <a:pt x="2604" y="7"/>
                    <a:pt x="2477" y="17"/>
                  </a:cubicBezTo>
                  <a:cubicBezTo>
                    <a:pt x="1950" y="78"/>
                    <a:pt x="1422" y="200"/>
                    <a:pt x="996" y="524"/>
                  </a:cubicBezTo>
                  <a:cubicBezTo>
                    <a:pt x="468" y="930"/>
                    <a:pt x="184" y="1600"/>
                    <a:pt x="102" y="2270"/>
                  </a:cubicBezTo>
                  <a:cubicBezTo>
                    <a:pt x="1" y="2940"/>
                    <a:pt x="102" y="3630"/>
                    <a:pt x="184" y="4300"/>
                  </a:cubicBezTo>
                  <a:lnTo>
                    <a:pt x="5786" y="4665"/>
                  </a:lnTo>
                  <a:lnTo>
                    <a:pt x="5786" y="4665"/>
                  </a:lnTo>
                  <a:lnTo>
                    <a:pt x="5278" y="2209"/>
                  </a:lnTo>
                  <a:cubicBezTo>
                    <a:pt x="5157" y="1397"/>
                    <a:pt x="4730" y="606"/>
                    <a:pt x="4000" y="240"/>
                  </a:cubicBezTo>
                  <a:cubicBezTo>
                    <a:pt x="3649" y="58"/>
                    <a:pt x="3254" y="0"/>
                    <a:pt x="2864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3"/>
            <p:cNvSpPr/>
            <p:nvPr/>
          </p:nvSpPr>
          <p:spPr>
            <a:xfrm>
              <a:off x="4684692" y="4573859"/>
              <a:ext cx="257800" cy="38025"/>
            </a:xfrm>
            <a:custGeom>
              <a:avLst/>
              <a:gdLst/>
              <a:ahLst/>
              <a:cxnLst/>
              <a:rect l="l" t="t" r="r" b="b"/>
              <a:pathLst>
                <a:path w="10312" h="1521" extrusionOk="0">
                  <a:moveTo>
                    <a:pt x="163" y="1"/>
                  </a:moveTo>
                  <a:lnTo>
                    <a:pt x="0" y="1320"/>
                  </a:lnTo>
                  <a:cubicBezTo>
                    <a:pt x="0" y="1320"/>
                    <a:pt x="4988" y="1520"/>
                    <a:pt x="7991" y="1520"/>
                  </a:cubicBezTo>
                  <a:cubicBezTo>
                    <a:pt x="9268" y="1520"/>
                    <a:pt x="10186" y="1484"/>
                    <a:pt x="10210" y="1381"/>
                  </a:cubicBezTo>
                  <a:cubicBezTo>
                    <a:pt x="10312" y="1036"/>
                    <a:pt x="6008" y="62"/>
                    <a:pt x="6008" y="62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3"/>
            <p:cNvSpPr/>
            <p:nvPr/>
          </p:nvSpPr>
          <p:spPr>
            <a:xfrm>
              <a:off x="4597417" y="2858734"/>
              <a:ext cx="76650" cy="337500"/>
            </a:xfrm>
            <a:custGeom>
              <a:avLst/>
              <a:gdLst/>
              <a:ahLst/>
              <a:cxnLst/>
              <a:rect l="l" t="t" r="r" b="b"/>
              <a:pathLst>
                <a:path w="3066" h="13500" extrusionOk="0">
                  <a:moveTo>
                    <a:pt x="2213" y="0"/>
                  </a:moveTo>
                  <a:cubicBezTo>
                    <a:pt x="2192" y="0"/>
                    <a:pt x="2253" y="203"/>
                    <a:pt x="2334" y="548"/>
                  </a:cubicBezTo>
                  <a:cubicBezTo>
                    <a:pt x="2395" y="711"/>
                    <a:pt x="2456" y="934"/>
                    <a:pt x="2497" y="1177"/>
                  </a:cubicBezTo>
                  <a:cubicBezTo>
                    <a:pt x="2558" y="1421"/>
                    <a:pt x="2619" y="1705"/>
                    <a:pt x="2659" y="2030"/>
                  </a:cubicBezTo>
                  <a:cubicBezTo>
                    <a:pt x="2720" y="2355"/>
                    <a:pt x="2781" y="2700"/>
                    <a:pt x="2801" y="3065"/>
                  </a:cubicBezTo>
                  <a:cubicBezTo>
                    <a:pt x="2862" y="3451"/>
                    <a:pt x="2862" y="3857"/>
                    <a:pt x="2882" y="4263"/>
                  </a:cubicBezTo>
                  <a:cubicBezTo>
                    <a:pt x="2903" y="5115"/>
                    <a:pt x="2862" y="6049"/>
                    <a:pt x="2720" y="7023"/>
                  </a:cubicBezTo>
                  <a:cubicBezTo>
                    <a:pt x="2558" y="7997"/>
                    <a:pt x="2334" y="8890"/>
                    <a:pt x="2050" y="9702"/>
                  </a:cubicBezTo>
                  <a:cubicBezTo>
                    <a:pt x="1888" y="10088"/>
                    <a:pt x="1766" y="10474"/>
                    <a:pt x="1604" y="10819"/>
                  </a:cubicBezTo>
                  <a:cubicBezTo>
                    <a:pt x="1522" y="10981"/>
                    <a:pt x="1441" y="11144"/>
                    <a:pt x="1360" y="11306"/>
                  </a:cubicBezTo>
                  <a:cubicBezTo>
                    <a:pt x="1279" y="11468"/>
                    <a:pt x="1198" y="11610"/>
                    <a:pt x="1137" y="11752"/>
                  </a:cubicBezTo>
                  <a:cubicBezTo>
                    <a:pt x="974" y="12037"/>
                    <a:pt x="812" y="12280"/>
                    <a:pt x="690" y="12503"/>
                  </a:cubicBezTo>
                  <a:cubicBezTo>
                    <a:pt x="548" y="12706"/>
                    <a:pt x="426" y="12889"/>
                    <a:pt x="325" y="13031"/>
                  </a:cubicBezTo>
                  <a:cubicBezTo>
                    <a:pt x="102" y="13336"/>
                    <a:pt x="0" y="13498"/>
                    <a:pt x="0" y="13498"/>
                  </a:cubicBezTo>
                  <a:cubicBezTo>
                    <a:pt x="1" y="13499"/>
                    <a:pt x="3" y="13500"/>
                    <a:pt x="4" y="13500"/>
                  </a:cubicBezTo>
                  <a:cubicBezTo>
                    <a:pt x="34" y="13500"/>
                    <a:pt x="155" y="13340"/>
                    <a:pt x="365" y="13072"/>
                  </a:cubicBezTo>
                  <a:cubicBezTo>
                    <a:pt x="487" y="12950"/>
                    <a:pt x="629" y="12767"/>
                    <a:pt x="771" y="12544"/>
                  </a:cubicBezTo>
                  <a:cubicBezTo>
                    <a:pt x="914" y="12341"/>
                    <a:pt x="1076" y="12098"/>
                    <a:pt x="1238" y="11813"/>
                  </a:cubicBezTo>
                  <a:cubicBezTo>
                    <a:pt x="1319" y="11671"/>
                    <a:pt x="1401" y="11529"/>
                    <a:pt x="1482" y="11367"/>
                  </a:cubicBezTo>
                  <a:cubicBezTo>
                    <a:pt x="1563" y="11204"/>
                    <a:pt x="1644" y="11042"/>
                    <a:pt x="1725" y="10880"/>
                  </a:cubicBezTo>
                  <a:cubicBezTo>
                    <a:pt x="1908" y="10535"/>
                    <a:pt x="2050" y="10149"/>
                    <a:pt x="2213" y="9743"/>
                  </a:cubicBezTo>
                  <a:cubicBezTo>
                    <a:pt x="2497" y="8951"/>
                    <a:pt x="2740" y="8038"/>
                    <a:pt x="2903" y="7043"/>
                  </a:cubicBezTo>
                  <a:cubicBezTo>
                    <a:pt x="3045" y="6069"/>
                    <a:pt x="3065" y="5115"/>
                    <a:pt x="3045" y="4263"/>
                  </a:cubicBezTo>
                  <a:cubicBezTo>
                    <a:pt x="3024" y="3836"/>
                    <a:pt x="3004" y="3430"/>
                    <a:pt x="2964" y="3045"/>
                  </a:cubicBezTo>
                  <a:cubicBezTo>
                    <a:pt x="2923" y="2679"/>
                    <a:pt x="2862" y="2334"/>
                    <a:pt x="2781" y="2010"/>
                  </a:cubicBezTo>
                  <a:cubicBezTo>
                    <a:pt x="2740" y="1685"/>
                    <a:pt x="2659" y="1401"/>
                    <a:pt x="2598" y="1157"/>
                  </a:cubicBezTo>
                  <a:cubicBezTo>
                    <a:pt x="2537" y="914"/>
                    <a:pt x="2476" y="690"/>
                    <a:pt x="2416" y="528"/>
                  </a:cubicBezTo>
                  <a:cubicBezTo>
                    <a:pt x="2294" y="183"/>
                    <a:pt x="2213" y="0"/>
                    <a:pt x="221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4764867" y="3350409"/>
              <a:ext cx="7625" cy="6925"/>
            </a:xfrm>
            <a:custGeom>
              <a:avLst/>
              <a:gdLst/>
              <a:ahLst/>
              <a:cxnLst/>
              <a:rect l="l" t="t" r="r" b="b"/>
              <a:pathLst>
                <a:path w="305" h="277" extrusionOk="0">
                  <a:moveTo>
                    <a:pt x="146" y="1"/>
                  </a:moveTo>
                  <a:cubicBezTo>
                    <a:pt x="124" y="1"/>
                    <a:pt x="101" y="7"/>
                    <a:pt x="82" y="22"/>
                  </a:cubicBezTo>
                  <a:lnTo>
                    <a:pt x="61" y="22"/>
                  </a:lnTo>
                  <a:cubicBezTo>
                    <a:pt x="0" y="83"/>
                    <a:pt x="0" y="225"/>
                    <a:pt x="102" y="265"/>
                  </a:cubicBezTo>
                  <a:cubicBezTo>
                    <a:pt x="116" y="273"/>
                    <a:pt x="132" y="276"/>
                    <a:pt x="149" y="276"/>
                  </a:cubicBezTo>
                  <a:cubicBezTo>
                    <a:pt x="223" y="276"/>
                    <a:pt x="305" y="206"/>
                    <a:pt x="305" y="123"/>
                  </a:cubicBezTo>
                  <a:cubicBezTo>
                    <a:pt x="289" y="62"/>
                    <a:pt x="216" y="1"/>
                    <a:pt x="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3"/>
            <p:cNvSpPr/>
            <p:nvPr/>
          </p:nvSpPr>
          <p:spPr>
            <a:xfrm>
              <a:off x="4786167" y="353148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1" y="53"/>
                    <a:pt x="223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3"/>
            <p:cNvSpPr/>
            <p:nvPr/>
          </p:nvSpPr>
          <p:spPr>
            <a:xfrm>
              <a:off x="4743042" y="316590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2" y="1"/>
                  </a:moveTo>
                  <a:cubicBezTo>
                    <a:pt x="120" y="1"/>
                    <a:pt x="100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16"/>
                    <a:pt x="102" y="257"/>
                  </a:cubicBezTo>
                  <a:cubicBezTo>
                    <a:pt x="120" y="264"/>
                    <a:pt x="139" y="268"/>
                    <a:pt x="158" y="268"/>
                  </a:cubicBezTo>
                  <a:cubicBezTo>
                    <a:pt x="243" y="268"/>
                    <a:pt x="322" y="198"/>
                    <a:pt x="305" y="115"/>
                  </a:cubicBezTo>
                  <a:cubicBezTo>
                    <a:pt x="305" y="52"/>
                    <a:pt x="218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3"/>
            <p:cNvSpPr/>
            <p:nvPr/>
          </p:nvSpPr>
          <p:spPr>
            <a:xfrm>
              <a:off x="4743042" y="3948384"/>
              <a:ext cx="8075" cy="7175"/>
            </a:xfrm>
            <a:custGeom>
              <a:avLst/>
              <a:gdLst/>
              <a:ahLst/>
              <a:cxnLst/>
              <a:rect l="l" t="t" r="r" b="b"/>
              <a:pathLst>
                <a:path w="323" h="287" extrusionOk="0">
                  <a:moveTo>
                    <a:pt x="140" y="1"/>
                  </a:moveTo>
                  <a:cubicBezTo>
                    <a:pt x="119" y="1"/>
                    <a:pt x="99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8" y="284"/>
                    <a:pt x="134" y="286"/>
                    <a:pt x="151" y="286"/>
                  </a:cubicBezTo>
                  <a:cubicBezTo>
                    <a:pt x="238" y="286"/>
                    <a:pt x="322" y="204"/>
                    <a:pt x="305" y="135"/>
                  </a:cubicBezTo>
                  <a:cubicBezTo>
                    <a:pt x="305" y="55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4689242" y="4525584"/>
              <a:ext cx="135025" cy="15725"/>
            </a:xfrm>
            <a:custGeom>
              <a:avLst/>
              <a:gdLst/>
              <a:ahLst/>
              <a:cxnLst/>
              <a:rect l="l" t="t" r="r" b="b"/>
              <a:pathLst>
                <a:path w="5401" h="629" extrusionOk="0">
                  <a:moveTo>
                    <a:pt x="5389" y="1"/>
                  </a:moveTo>
                  <a:cubicBezTo>
                    <a:pt x="5262" y="1"/>
                    <a:pt x="4129" y="353"/>
                    <a:pt x="2721" y="430"/>
                  </a:cubicBezTo>
                  <a:cubicBezTo>
                    <a:pt x="2458" y="448"/>
                    <a:pt x="2204" y="455"/>
                    <a:pt x="1964" y="455"/>
                  </a:cubicBezTo>
                  <a:cubicBezTo>
                    <a:pt x="937" y="455"/>
                    <a:pt x="161" y="324"/>
                    <a:pt x="23" y="324"/>
                  </a:cubicBezTo>
                  <a:cubicBezTo>
                    <a:pt x="8" y="324"/>
                    <a:pt x="1" y="325"/>
                    <a:pt x="1" y="328"/>
                  </a:cubicBezTo>
                  <a:cubicBezTo>
                    <a:pt x="1" y="349"/>
                    <a:pt x="285" y="450"/>
                    <a:pt x="772" y="531"/>
                  </a:cubicBezTo>
                  <a:cubicBezTo>
                    <a:pt x="1144" y="591"/>
                    <a:pt x="1613" y="629"/>
                    <a:pt x="2133" y="629"/>
                  </a:cubicBezTo>
                  <a:cubicBezTo>
                    <a:pt x="2323" y="629"/>
                    <a:pt x="2520" y="624"/>
                    <a:pt x="2721" y="613"/>
                  </a:cubicBezTo>
                  <a:cubicBezTo>
                    <a:pt x="3492" y="572"/>
                    <a:pt x="4162" y="430"/>
                    <a:pt x="4649" y="288"/>
                  </a:cubicBezTo>
                  <a:cubicBezTo>
                    <a:pt x="5116" y="146"/>
                    <a:pt x="5400" y="24"/>
                    <a:pt x="5400" y="4"/>
                  </a:cubicBezTo>
                  <a:cubicBezTo>
                    <a:pt x="5399" y="2"/>
                    <a:pt x="5395" y="1"/>
                    <a:pt x="53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4672767" y="3810384"/>
              <a:ext cx="128150" cy="481875"/>
            </a:xfrm>
            <a:custGeom>
              <a:avLst/>
              <a:gdLst/>
              <a:ahLst/>
              <a:cxnLst/>
              <a:rect l="l" t="t" r="r" b="b"/>
              <a:pathLst>
                <a:path w="5126" h="19275" extrusionOk="0">
                  <a:moveTo>
                    <a:pt x="2120" y="0"/>
                  </a:moveTo>
                  <a:cubicBezTo>
                    <a:pt x="1803" y="0"/>
                    <a:pt x="1503" y="78"/>
                    <a:pt x="1249" y="276"/>
                  </a:cubicBezTo>
                  <a:cubicBezTo>
                    <a:pt x="761" y="662"/>
                    <a:pt x="640" y="1352"/>
                    <a:pt x="579" y="1981"/>
                  </a:cubicBezTo>
                  <a:cubicBezTo>
                    <a:pt x="0" y="7628"/>
                    <a:pt x="49" y="13315"/>
                    <a:pt x="90" y="18982"/>
                  </a:cubicBezTo>
                  <a:lnTo>
                    <a:pt x="90" y="18982"/>
                  </a:lnTo>
                  <a:cubicBezTo>
                    <a:pt x="1610" y="17845"/>
                    <a:pt x="2593" y="16093"/>
                    <a:pt x="3136" y="14282"/>
                  </a:cubicBezTo>
                  <a:cubicBezTo>
                    <a:pt x="3684" y="12455"/>
                    <a:pt x="3826" y="10527"/>
                    <a:pt x="3989" y="8598"/>
                  </a:cubicBezTo>
                  <a:cubicBezTo>
                    <a:pt x="4131" y="6690"/>
                    <a:pt x="4293" y="4762"/>
                    <a:pt x="4862" y="2935"/>
                  </a:cubicBezTo>
                  <a:cubicBezTo>
                    <a:pt x="4983" y="2529"/>
                    <a:pt x="5125" y="2123"/>
                    <a:pt x="5024" y="1717"/>
                  </a:cubicBezTo>
                  <a:cubicBezTo>
                    <a:pt x="4902" y="1048"/>
                    <a:pt x="4232" y="662"/>
                    <a:pt x="3603" y="398"/>
                  </a:cubicBezTo>
                  <a:cubicBezTo>
                    <a:pt x="3146" y="188"/>
                    <a:pt x="2613" y="0"/>
                    <a:pt x="2120" y="0"/>
                  </a:cubicBezTo>
                  <a:close/>
                  <a:moveTo>
                    <a:pt x="90" y="18982"/>
                  </a:moveTo>
                  <a:cubicBezTo>
                    <a:pt x="77" y="18992"/>
                    <a:pt x="64" y="19001"/>
                    <a:pt x="51" y="19011"/>
                  </a:cubicBezTo>
                  <a:lnTo>
                    <a:pt x="92" y="19275"/>
                  </a:lnTo>
                  <a:cubicBezTo>
                    <a:pt x="91" y="19177"/>
                    <a:pt x="90" y="19080"/>
                    <a:pt x="90" y="18982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4695342" y="3660984"/>
              <a:ext cx="208075" cy="207575"/>
            </a:xfrm>
            <a:custGeom>
              <a:avLst/>
              <a:gdLst/>
              <a:ahLst/>
              <a:cxnLst/>
              <a:rect l="l" t="t" r="r" b="b"/>
              <a:pathLst>
                <a:path w="8323" h="8303" extrusionOk="0">
                  <a:moveTo>
                    <a:pt x="4162" y="1"/>
                  </a:moveTo>
                  <a:cubicBezTo>
                    <a:pt x="1868" y="1"/>
                    <a:pt x="1" y="1848"/>
                    <a:pt x="1" y="4141"/>
                  </a:cubicBezTo>
                  <a:cubicBezTo>
                    <a:pt x="1" y="6455"/>
                    <a:pt x="1868" y="8302"/>
                    <a:pt x="4162" y="8302"/>
                  </a:cubicBezTo>
                  <a:cubicBezTo>
                    <a:pt x="6455" y="8302"/>
                    <a:pt x="8323" y="6455"/>
                    <a:pt x="8323" y="4141"/>
                  </a:cubicBezTo>
                  <a:cubicBezTo>
                    <a:pt x="8323" y="1848"/>
                    <a:pt x="6455" y="1"/>
                    <a:pt x="416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3"/>
            <p:cNvSpPr/>
            <p:nvPr/>
          </p:nvSpPr>
          <p:spPr>
            <a:xfrm>
              <a:off x="4698392" y="3749759"/>
              <a:ext cx="199450" cy="36675"/>
            </a:xfrm>
            <a:custGeom>
              <a:avLst/>
              <a:gdLst/>
              <a:ahLst/>
              <a:cxnLst/>
              <a:rect l="l" t="t" r="r" b="b"/>
              <a:pathLst>
                <a:path w="7978" h="1467" extrusionOk="0">
                  <a:moveTo>
                    <a:pt x="7955" y="1"/>
                  </a:moveTo>
                  <a:cubicBezTo>
                    <a:pt x="7920" y="1"/>
                    <a:pt x="7614" y="356"/>
                    <a:pt x="6962" y="692"/>
                  </a:cubicBezTo>
                  <a:cubicBezTo>
                    <a:pt x="6354" y="1024"/>
                    <a:pt x="5444" y="1289"/>
                    <a:pt x="4415" y="1289"/>
                  </a:cubicBezTo>
                  <a:cubicBezTo>
                    <a:pt x="4311" y="1289"/>
                    <a:pt x="4206" y="1286"/>
                    <a:pt x="4100" y="1280"/>
                  </a:cubicBezTo>
                  <a:cubicBezTo>
                    <a:pt x="2944" y="1240"/>
                    <a:pt x="1929" y="956"/>
                    <a:pt x="1198" y="753"/>
                  </a:cubicBezTo>
                  <a:cubicBezTo>
                    <a:pt x="520" y="546"/>
                    <a:pt x="69" y="426"/>
                    <a:pt x="8" y="426"/>
                  </a:cubicBezTo>
                  <a:cubicBezTo>
                    <a:pt x="3" y="426"/>
                    <a:pt x="0" y="426"/>
                    <a:pt x="0" y="428"/>
                  </a:cubicBezTo>
                  <a:cubicBezTo>
                    <a:pt x="0" y="428"/>
                    <a:pt x="102" y="489"/>
                    <a:pt x="305" y="570"/>
                  </a:cubicBezTo>
                  <a:cubicBezTo>
                    <a:pt x="508" y="631"/>
                    <a:pt x="792" y="753"/>
                    <a:pt x="1157" y="874"/>
                  </a:cubicBezTo>
                  <a:cubicBezTo>
                    <a:pt x="1888" y="1098"/>
                    <a:pt x="2923" y="1423"/>
                    <a:pt x="4100" y="1463"/>
                  </a:cubicBezTo>
                  <a:cubicBezTo>
                    <a:pt x="4171" y="1466"/>
                    <a:pt x="4242" y="1467"/>
                    <a:pt x="4312" y="1467"/>
                  </a:cubicBezTo>
                  <a:cubicBezTo>
                    <a:pt x="5406" y="1467"/>
                    <a:pt x="6394" y="1176"/>
                    <a:pt x="7023" y="814"/>
                  </a:cubicBezTo>
                  <a:cubicBezTo>
                    <a:pt x="7348" y="611"/>
                    <a:pt x="7592" y="408"/>
                    <a:pt x="7754" y="266"/>
                  </a:cubicBezTo>
                  <a:cubicBezTo>
                    <a:pt x="7896" y="103"/>
                    <a:pt x="7977" y="2"/>
                    <a:pt x="7957" y="2"/>
                  </a:cubicBezTo>
                  <a:cubicBezTo>
                    <a:pt x="7956" y="1"/>
                    <a:pt x="7956" y="1"/>
                    <a:pt x="795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3479217" y="1947659"/>
              <a:ext cx="241875" cy="174300"/>
            </a:xfrm>
            <a:custGeom>
              <a:avLst/>
              <a:gdLst/>
              <a:ahLst/>
              <a:cxnLst/>
              <a:rect l="l" t="t" r="r" b="b"/>
              <a:pathLst>
                <a:path w="9675" h="6972" extrusionOk="0">
                  <a:moveTo>
                    <a:pt x="647" y="0"/>
                  </a:moveTo>
                  <a:cubicBezTo>
                    <a:pt x="379" y="0"/>
                    <a:pt x="1" y="595"/>
                    <a:pt x="155" y="902"/>
                  </a:cubicBezTo>
                  <a:cubicBezTo>
                    <a:pt x="337" y="1267"/>
                    <a:pt x="1575" y="4718"/>
                    <a:pt x="2347" y="4840"/>
                  </a:cubicBezTo>
                  <a:cubicBezTo>
                    <a:pt x="2563" y="4873"/>
                    <a:pt x="2865" y="4885"/>
                    <a:pt x="3190" y="4885"/>
                  </a:cubicBezTo>
                  <a:cubicBezTo>
                    <a:pt x="4056" y="4885"/>
                    <a:pt x="5087" y="4799"/>
                    <a:pt x="5087" y="4799"/>
                  </a:cubicBezTo>
                  <a:lnTo>
                    <a:pt x="5716" y="6971"/>
                  </a:lnTo>
                  <a:lnTo>
                    <a:pt x="9674" y="5672"/>
                  </a:lnTo>
                  <a:cubicBezTo>
                    <a:pt x="9674" y="5672"/>
                    <a:pt x="8862" y="2323"/>
                    <a:pt x="8416" y="2161"/>
                  </a:cubicBezTo>
                  <a:cubicBezTo>
                    <a:pt x="8379" y="2148"/>
                    <a:pt x="8306" y="2143"/>
                    <a:pt x="8204" y="2143"/>
                  </a:cubicBezTo>
                  <a:cubicBezTo>
                    <a:pt x="7123" y="2143"/>
                    <a:pt x="2753" y="2769"/>
                    <a:pt x="2753" y="2769"/>
                  </a:cubicBezTo>
                  <a:cubicBezTo>
                    <a:pt x="2753" y="2769"/>
                    <a:pt x="1048" y="374"/>
                    <a:pt x="784" y="70"/>
                  </a:cubicBezTo>
                  <a:cubicBezTo>
                    <a:pt x="745" y="21"/>
                    <a:pt x="698" y="0"/>
                    <a:pt x="647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3631742" y="2124459"/>
              <a:ext cx="663250" cy="417200"/>
            </a:xfrm>
            <a:custGeom>
              <a:avLst/>
              <a:gdLst/>
              <a:ahLst/>
              <a:cxnLst/>
              <a:rect l="l" t="t" r="r" b="b"/>
              <a:pathLst>
                <a:path w="26530" h="16688" extrusionOk="0">
                  <a:moveTo>
                    <a:pt x="3979" y="1"/>
                  </a:moveTo>
                  <a:lnTo>
                    <a:pt x="1" y="752"/>
                  </a:lnTo>
                  <a:cubicBezTo>
                    <a:pt x="1158" y="5481"/>
                    <a:pt x="2782" y="10393"/>
                    <a:pt x="5725" y="14270"/>
                  </a:cubicBezTo>
                  <a:cubicBezTo>
                    <a:pt x="6334" y="15102"/>
                    <a:pt x="7044" y="15934"/>
                    <a:pt x="7998" y="16340"/>
                  </a:cubicBezTo>
                  <a:cubicBezTo>
                    <a:pt x="8563" y="16587"/>
                    <a:pt x="9181" y="16688"/>
                    <a:pt x="9803" y="16688"/>
                  </a:cubicBezTo>
                  <a:cubicBezTo>
                    <a:pt x="10409" y="16688"/>
                    <a:pt x="11020" y="16592"/>
                    <a:pt x="11591" y="16442"/>
                  </a:cubicBezTo>
                  <a:cubicBezTo>
                    <a:pt x="13316" y="15995"/>
                    <a:pt x="15650" y="15244"/>
                    <a:pt x="17477" y="14574"/>
                  </a:cubicBezTo>
                  <a:cubicBezTo>
                    <a:pt x="20786" y="13336"/>
                    <a:pt x="22896" y="12727"/>
                    <a:pt x="26205" y="11509"/>
                  </a:cubicBezTo>
                  <a:cubicBezTo>
                    <a:pt x="26449" y="11428"/>
                    <a:pt x="26530" y="11103"/>
                    <a:pt x="26347" y="10900"/>
                  </a:cubicBezTo>
                  <a:lnTo>
                    <a:pt x="24196" y="5582"/>
                  </a:lnTo>
                  <a:lnTo>
                    <a:pt x="11164" y="10048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3"/>
            <p:cNvSpPr/>
            <p:nvPr/>
          </p:nvSpPr>
          <p:spPr>
            <a:xfrm>
              <a:off x="4202117" y="2202609"/>
              <a:ext cx="124850" cy="212775"/>
            </a:xfrm>
            <a:custGeom>
              <a:avLst/>
              <a:gdLst/>
              <a:ahLst/>
              <a:cxnLst/>
              <a:rect l="l" t="t" r="r" b="b"/>
              <a:pathLst>
                <a:path w="4994" h="8511" extrusionOk="0">
                  <a:moveTo>
                    <a:pt x="3512" y="0"/>
                  </a:moveTo>
                  <a:cubicBezTo>
                    <a:pt x="1929" y="508"/>
                    <a:pt x="650" y="1908"/>
                    <a:pt x="325" y="3532"/>
                  </a:cubicBezTo>
                  <a:cubicBezTo>
                    <a:pt x="0" y="5176"/>
                    <a:pt x="650" y="6962"/>
                    <a:pt x="1929" y="8018"/>
                  </a:cubicBezTo>
                  <a:cubicBezTo>
                    <a:pt x="2253" y="8282"/>
                    <a:pt x="2648" y="8511"/>
                    <a:pt x="3051" y="8511"/>
                  </a:cubicBezTo>
                  <a:cubicBezTo>
                    <a:pt x="3329" y="8511"/>
                    <a:pt x="3612" y="8401"/>
                    <a:pt x="3877" y="8119"/>
                  </a:cubicBezTo>
                  <a:cubicBezTo>
                    <a:pt x="4060" y="7916"/>
                    <a:pt x="4202" y="7653"/>
                    <a:pt x="4283" y="7368"/>
                  </a:cubicBezTo>
                  <a:cubicBezTo>
                    <a:pt x="4993" y="4851"/>
                    <a:pt x="4709" y="2294"/>
                    <a:pt x="3512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3"/>
            <p:cNvSpPr/>
            <p:nvPr/>
          </p:nvSpPr>
          <p:spPr>
            <a:xfrm>
              <a:off x="4239667" y="2226459"/>
              <a:ext cx="63450" cy="182200"/>
            </a:xfrm>
            <a:custGeom>
              <a:avLst/>
              <a:gdLst/>
              <a:ahLst/>
              <a:cxnLst/>
              <a:rect l="l" t="t" r="r" b="b"/>
              <a:pathLst>
                <a:path w="2538" h="7288" extrusionOk="0">
                  <a:moveTo>
                    <a:pt x="427" y="0"/>
                  </a:moveTo>
                  <a:cubicBezTo>
                    <a:pt x="345" y="0"/>
                    <a:pt x="305" y="41"/>
                    <a:pt x="244" y="61"/>
                  </a:cubicBezTo>
                  <a:cubicBezTo>
                    <a:pt x="142" y="142"/>
                    <a:pt x="102" y="203"/>
                    <a:pt x="61" y="244"/>
                  </a:cubicBezTo>
                  <a:cubicBezTo>
                    <a:pt x="21" y="285"/>
                    <a:pt x="0" y="325"/>
                    <a:pt x="21" y="325"/>
                  </a:cubicBezTo>
                  <a:cubicBezTo>
                    <a:pt x="21" y="327"/>
                    <a:pt x="21" y="328"/>
                    <a:pt x="22" y="328"/>
                  </a:cubicBezTo>
                  <a:cubicBezTo>
                    <a:pt x="35" y="328"/>
                    <a:pt x="118" y="233"/>
                    <a:pt x="284" y="122"/>
                  </a:cubicBezTo>
                  <a:cubicBezTo>
                    <a:pt x="325" y="92"/>
                    <a:pt x="376" y="76"/>
                    <a:pt x="434" y="76"/>
                  </a:cubicBezTo>
                  <a:cubicBezTo>
                    <a:pt x="493" y="76"/>
                    <a:pt x="558" y="92"/>
                    <a:pt x="630" y="122"/>
                  </a:cubicBezTo>
                  <a:cubicBezTo>
                    <a:pt x="751" y="183"/>
                    <a:pt x="833" y="345"/>
                    <a:pt x="954" y="508"/>
                  </a:cubicBezTo>
                  <a:cubicBezTo>
                    <a:pt x="1401" y="1137"/>
                    <a:pt x="1888" y="2111"/>
                    <a:pt x="2132" y="3268"/>
                  </a:cubicBezTo>
                  <a:cubicBezTo>
                    <a:pt x="2355" y="4425"/>
                    <a:pt x="2294" y="5521"/>
                    <a:pt x="2091" y="6272"/>
                  </a:cubicBezTo>
                  <a:cubicBezTo>
                    <a:pt x="1989" y="6638"/>
                    <a:pt x="1827" y="6922"/>
                    <a:pt x="1685" y="7064"/>
                  </a:cubicBezTo>
                  <a:cubicBezTo>
                    <a:pt x="1543" y="7226"/>
                    <a:pt x="1421" y="7267"/>
                    <a:pt x="1421" y="7287"/>
                  </a:cubicBezTo>
                  <a:cubicBezTo>
                    <a:pt x="1441" y="7287"/>
                    <a:pt x="1563" y="7267"/>
                    <a:pt x="1726" y="7125"/>
                  </a:cubicBezTo>
                  <a:cubicBezTo>
                    <a:pt x="1908" y="6962"/>
                    <a:pt x="2091" y="6699"/>
                    <a:pt x="2213" y="6313"/>
                  </a:cubicBezTo>
                  <a:cubicBezTo>
                    <a:pt x="2436" y="5542"/>
                    <a:pt x="2538" y="4425"/>
                    <a:pt x="2294" y="3228"/>
                  </a:cubicBezTo>
                  <a:cubicBezTo>
                    <a:pt x="2071" y="2050"/>
                    <a:pt x="1543" y="1056"/>
                    <a:pt x="1056" y="427"/>
                  </a:cubicBezTo>
                  <a:cubicBezTo>
                    <a:pt x="995" y="345"/>
                    <a:pt x="934" y="285"/>
                    <a:pt x="873" y="203"/>
                  </a:cubicBezTo>
                  <a:cubicBezTo>
                    <a:pt x="833" y="142"/>
                    <a:pt x="751" y="82"/>
                    <a:pt x="670" y="41"/>
                  </a:cubicBezTo>
                  <a:cubicBezTo>
                    <a:pt x="589" y="21"/>
                    <a:pt x="508" y="0"/>
                    <a:pt x="4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3824567" y="2375634"/>
              <a:ext cx="88825" cy="153275"/>
            </a:xfrm>
            <a:custGeom>
              <a:avLst/>
              <a:gdLst/>
              <a:ahLst/>
              <a:cxnLst/>
              <a:rect l="l" t="t" r="r" b="b"/>
              <a:pathLst>
                <a:path w="3553" h="6131" extrusionOk="0">
                  <a:moveTo>
                    <a:pt x="3451" y="1"/>
                  </a:moveTo>
                  <a:lnTo>
                    <a:pt x="3451" y="1"/>
                  </a:lnTo>
                  <a:cubicBezTo>
                    <a:pt x="3411" y="1"/>
                    <a:pt x="3472" y="427"/>
                    <a:pt x="3411" y="1097"/>
                  </a:cubicBezTo>
                  <a:cubicBezTo>
                    <a:pt x="3391" y="1422"/>
                    <a:pt x="3309" y="1828"/>
                    <a:pt x="3188" y="2254"/>
                  </a:cubicBezTo>
                  <a:cubicBezTo>
                    <a:pt x="3066" y="2680"/>
                    <a:pt x="2883" y="3127"/>
                    <a:pt x="2640" y="3573"/>
                  </a:cubicBezTo>
                  <a:cubicBezTo>
                    <a:pt x="2132" y="4446"/>
                    <a:pt x="1442" y="5096"/>
                    <a:pt x="914" y="5501"/>
                  </a:cubicBezTo>
                  <a:cubicBezTo>
                    <a:pt x="366" y="5907"/>
                    <a:pt x="1" y="6090"/>
                    <a:pt x="21" y="6131"/>
                  </a:cubicBezTo>
                  <a:cubicBezTo>
                    <a:pt x="21" y="6131"/>
                    <a:pt x="123" y="6090"/>
                    <a:pt x="285" y="6009"/>
                  </a:cubicBezTo>
                  <a:cubicBezTo>
                    <a:pt x="468" y="5928"/>
                    <a:pt x="691" y="5806"/>
                    <a:pt x="975" y="5603"/>
                  </a:cubicBezTo>
                  <a:cubicBezTo>
                    <a:pt x="1543" y="5217"/>
                    <a:pt x="2254" y="4568"/>
                    <a:pt x="2782" y="3654"/>
                  </a:cubicBezTo>
                  <a:cubicBezTo>
                    <a:pt x="3045" y="3188"/>
                    <a:pt x="3228" y="2721"/>
                    <a:pt x="3350" y="2294"/>
                  </a:cubicBezTo>
                  <a:cubicBezTo>
                    <a:pt x="3472" y="1848"/>
                    <a:pt x="3512" y="1442"/>
                    <a:pt x="3533" y="1097"/>
                  </a:cubicBezTo>
                  <a:cubicBezTo>
                    <a:pt x="3553" y="752"/>
                    <a:pt x="3533" y="488"/>
                    <a:pt x="3492" y="285"/>
                  </a:cubicBezTo>
                  <a:cubicBezTo>
                    <a:pt x="3472" y="102"/>
                    <a:pt x="3451" y="1"/>
                    <a:pt x="3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3"/>
            <p:cNvSpPr/>
            <p:nvPr/>
          </p:nvSpPr>
          <p:spPr>
            <a:xfrm>
              <a:off x="3910342" y="2294434"/>
              <a:ext cx="311575" cy="116825"/>
            </a:xfrm>
            <a:custGeom>
              <a:avLst/>
              <a:gdLst/>
              <a:ahLst/>
              <a:cxnLst/>
              <a:rect l="l" t="t" r="r" b="b"/>
              <a:pathLst>
                <a:path w="12463" h="4673" extrusionOk="0">
                  <a:moveTo>
                    <a:pt x="12438" y="0"/>
                  </a:moveTo>
                  <a:cubicBezTo>
                    <a:pt x="12314" y="0"/>
                    <a:pt x="9555" y="1000"/>
                    <a:pt x="6191" y="2254"/>
                  </a:cubicBezTo>
                  <a:cubicBezTo>
                    <a:pt x="2761" y="3553"/>
                    <a:pt x="0" y="4629"/>
                    <a:pt x="20" y="4670"/>
                  </a:cubicBezTo>
                  <a:cubicBezTo>
                    <a:pt x="21" y="4671"/>
                    <a:pt x="24" y="4672"/>
                    <a:pt x="29" y="4672"/>
                  </a:cubicBezTo>
                  <a:cubicBezTo>
                    <a:pt x="200" y="4672"/>
                    <a:pt x="2920" y="3679"/>
                    <a:pt x="6252" y="2417"/>
                  </a:cubicBezTo>
                  <a:cubicBezTo>
                    <a:pt x="9682" y="1138"/>
                    <a:pt x="12463" y="62"/>
                    <a:pt x="12443" y="1"/>
                  </a:cubicBezTo>
                  <a:cubicBezTo>
                    <a:pt x="12442" y="0"/>
                    <a:pt x="12441" y="0"/>
                    <a:pt x="12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3"/>
            <p:cNvSpPr/>
            <p:nvPr/>
          </p:nvSpPr>
          <p:spPr>
            <a:xfrm>
              <a:off x="3664217" y="2140709"/>
              <a:ext cx="189300" cy="370450"/>
            </a:xfrm>
            <a:custGeom>
              <a:avLst/>
              <a:gdLst/>
              <a:ahLst/>
              <a:cxnLst/>
              <a:rect l="l" t="t" r="r" b="b"/>
              <a:pathLst>
                <a:path w="7572" h="14818" extrusionOk="0">
                  <a:moveTo>
                    <a:pt x="1" y="0"/>
                  </a:moveTo>
                  <a:cubicBezTo>
                    <a:pt x="1" y="0"/>
                    <a:pt x="1" y="61"/>
                    <a:pt x="41" y="162"/>
                  </a:cubicBezTo>
                  <a:cubicBezTo>
                    <a:pt x="82" y="284"/>
                    <a:pt x="123" y="447"/>
                    <a:pt x="183" y="629"/>
                  </a:cubicBezTo>
                  <a:cubicBezTo>
                    <a:pt x="305" y="1035"/>
                    <a:pt x="488" y="1624"/>
                    <a:pt x="752" y="2334"/>
                  </a:cubicBezTo>
                  <a:cubicBezTo>
                    <a:pt x="1259" y="3755"/>
                    <a:pt x="2051" y="5704"/>
                    <a:pt x="3086" y="7774"/>
                  </a:cubicBezTo>
                  <a:cubicBezTo>
                    <a:pt x="3614" y="8789"/>
                    <a:pt x="4142" y="9763"/>
                    <a:pt x="4649" y="10636"/>
                  </a:cubicBezTo>
                  <a:cubicBezTo>
                    <a:pt x="5156" y="11488"/>
                    <a:pt x="5644" y="12260"/>
                    <a:pt x="6090" y="12869"/>
                  </a:cubicBezTo>
                  <a:cubicBezTo>
                    <a:pt x="6293" y="13193"/>
                    <a:pt x="6496" y="13457"/>
                    <a:pt x="6679" y="13701"/>
                  </a:cubicBezTo>
                  <a:cubicBezTo>
                    <a:pt x="6861" y="13945"/>
                    <a:pt x="7003" y="14147"/>
                    <a:pt x="7146" y="14310"/>
                  </a:cubicBezTo>
                  <a:cubicBezTo>
                    <a:pt x="7267" y="14472"/>
                    <a:pt x="7369" y="14594"/>
                    <a:pt x="7450" y="14696"/>
                  </a:cubicBezTo>
                  <a:cubicBezTo>
                    <a:pt x="7531" y="14777"/>
                    <a:pt x="7572" y="14817"/>
                    <a:pt x="7572" y="14817"/>
                  </a:cubicBezTo>
                  <a:cubicBezTo>
                    <a:pt x="7572" y="14817"/>
                    <a:pt x="7552" y="14756"/>
                    <a:pt x="7491" y="14675"/>
                  </a:cubicBezTo>
                  <a:cubicBezTo>
                    <a:pt x="7409" y="14574"/>
                    <a:pt x="7308" y="14432"/>
                    <a:pt x="7206" y="14269"/>
                  </a:cubicBezTo>
                  <a:cubicBezTo>
                    <a:pt x="7064" y="14107"/>
                    <a:pt x="6922" y="13904"/>
                    <a:pt x="6760" y="13640"/>
                  </a:cubicBezTo>
                  <a:cubicBezTo>
                    <a:pt x="6577" y="13396"/>
                    <a:pt x="6395" y="13112"/>
                    <a:pt x="6192" y="12808"/>
                  </a:cubicBezTo>
                  <a:cubicBezTo>
                    <a:pt x="5765" y="12179"/>
                    <a:pt x="5298" y="11407"/>
                    <a:pt x="4791" y="10555"/>
                  </a:cubicBezTo>
                  <a:cubicBezTo>
                    <a:pt x="4284" y="9682"/>
                    <a:pt x="3776" y="8708"/>
                    <a:pt x="3248" y="7693"/>
                  </a:cubicBezTo>
                  <a:cubicBezTo>
                    <a:pt x="2213" y="5622"/>
                    <a:pt x="1401" y="3694"/>
                    <a:pt x="874" y="2294"/>
                  </a:cubicBezTo>
                  <a:cubicBezTo>
                    <a:pt x="589" y="1583"/>
                    <a:pt x="386" y="1015"/>
                    <a:pt x="244" y="609"/>
                  </a:cubicBezTo>
                  <a:cubicBezTo>
                    <a:pt x="163" y="426"/>
                    <a:pt x="123" y="284"/>
                    <a:pt x="62" y="142"/>
                  </a:cubicBezTo>
                  <a:cubicBezTo>
                    <a:pt x="21" y="4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3"/>
            <p:cNvSpPr/>
            <p:nvPr/>
          </p:nvSpPr>
          <p:spPr>
            <a:xfrm>
              <a:off x="3969292" y="2399684"/>
              <a:ext cx="7550" cy="7200"/>
            </a:xfrm>
            <a:custGeom>
              <a:avLst/>
              <a:gdLst/>
              <a:ahLst/>
              <a:cxnLst/>
              <a:rect l="l" t="t" r="r" b="b"/>
              <a:pathLst>
                <a:path w="302" h="288" extrusionOk="0">
                  <a:moveTo>
                    <a:pt x="164" y="0"/>
                  </a:moveTo>
                  <a:cubicBezTo>
                    <a:pt x="92" y="0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4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3"/>
                  </a:cubicBezTo>
                  <a:cubicBezTo>
                    <a:pt x="203" y="4"/>
                    <a:pt x="183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3"/>
            <p:cNvSpPr/>
            <p:nvPr/>
          </p:nvSpPr>
          <p:spPr>
            <a:xfrm>
              <a:off x="3831167" y="2440559"/>
              <a:ext cx="7650" cy="6925"/>
            </a:xfrm>
            <a:custGeom>
              <a:avLst/>
              <a:gdLst/>
              <a:ahLst/>
              <a:cxnLst/>
              <a:rect l="l" t="t" r="r" b="b"/>
              <a:pathLst>
                <a:path w="306" h="277" extrusionOk="0">
                  <a:moveTo>
                    <a:pt x="157" y="1"/>
                  </a:moveTo>
                  <a:cubicBezTo>
                    <a:pt x="82" y="1"/>
                    <a:pt x="1" y="62"/>
                    <a:pt x="1" y="124"/>
                  </a:cubicBezTo>
                  <a:cubicBezTo>
                    <a:pt x="1" y="207"/>
                    <a:pt x="83" y="276"/>
                    <a:pt x="157" y="276"/>
                  </a:cubicBezTo>
                  <a:cubicBezTo>
                    <a:pt x="173" y="276"/>
                    <a:pt x="189" y="273"/>
                    <a:pt x="204" y="266"/>
                  </a:cubicBezTo>
                  <a:cubicBezTo>
                    <a:pt x="305" y="205"/>
                    <a:pt x="305" y="63"/>
                    <a:pt x="224" y="22"/>
                  </a:cubicBezTo>
                  <a:cubicBezTo>
                    <a:pt x="204" y="7"/>
                    <a:pt x="181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3"/>
            <p:cNvSpPr/>
            <p:nvPr/>
          </p:nvSpPr>
          <p:spPr>
            <a:xfrm>
              <a:off x="3768342" y="2342334"/>
              <a:ext cx="7550" cy="7225"/>
            </a:xfrm>
            <a:custGeom>
              <a:avLst/>
              <a:gdLst/>
              <a:ahLst/>
              <a:cxnLst/>
              <a:rect l="l" t="t" r="r" b="b"/>
              <a:pathLst>
                <a:path w="302" h="289" extrusionOk="0">
                  <a:moveTo>
                    <a:pt x="164" y="1"/>
                  </a:moveTo>
                  <a:cubicBezTo>
                    <a:pt x="92" y="1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5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4"/>
                  </a:cubicBezTo>
                  <a:cubicBezTo>
                    <a:pt x="203" y="5"/>
                    <a:pt x="184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3"/>
            <p:cNvSpPr/>
            <p:nvPr/>
          </p:nvSpPr>
          <p:spPr>
            <a:xfrm>
              <a:off x="4050392" y="2371259"/>
              <a:ext cx="7625" cy="7200"/>
            </a:xfrm>
            <a:custGeom>
              <a:avLst/>
              <a:gdLst/>
              <a:ahLst/>
              <a:cxnLst/>
              <a:rect l="l" t="t" r="r" b="b"/>
              <a:pathLst>
                <a:path w="305" h="288" extrusionOk="0">
                  <a:moveTo>
                    <a:pt x="167" y="1"/>
                  </a:moveTo>
                  <a:cubicBezTo>
                    <a:pt x="95" y="1"/>
                    <a:pt x="16" y="55"/>
                    <a:pt x="0" y="135"/>
                  </a:cubicBezTo>
                  <a:cubicBezTo>
                    <a:pt x="0" y="218"/>
                    <a:pt x="82" y="288"/>
                    <a:pt x="156" y="288"/>
                  </a:cubicBezTo>
                  <a:cubicBezTo>
                    <a:pt x="173" y="288"/>
                    <a:pt x="189" y="285"/>
                    <a:pt x="203" y="277"/>
                  </a:cubicBezTo>
                  <a:lnTo>
                    <a:pt x="224" y="257"/>
                  </a:lnTo>
                  <a:cubicBezTo>
                    <a:pt x="305" y="216"/>
                    <a:pt x="305" y="74"/>
                    <a:pt x="224" y="13"/>
                  </a:cubicBezTo>
                  <a:cubicBezTo>
                    <a:pt x="206" y="5"/>
                    <a:pt x="18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3"/>
            <p:cNvSpPr/>
            <p:nvPr/>
          </p:nvSpPr>
          <p:spPr>
            <a:xfrm>
              <a:off x="4145267" y="234588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9" y="1"/>
                    <a:pt x="99" y="5"/>
                    <a:pt x="82" y="14"/>
                  </a:cubicBezTo>
                  <a:lnTo>
                    <a:pt x="62" y="34"/>
                  </a:lnTo>
                  <a:cubicBezTo>
                    <a:pt x="1" y="95"/>
                    <a:pt x="1" y="237"/>
                    <a:pt x="102" y="277"/>
                  </a:cubicBezTo>
                  <a:cubicBezTo>
                    <a:pt x="111" y="280"/>
                    <a:pt x="120" y="281"/>
                    <a:pt x="129" y="281"/>
                  </a:cubicBezTo>
                  <a:cubicBezTo>
                    <a:pt x="208" y="281"/>
                    <a:pt x="305" y="208"/>
                    <a:pt x="305" y="135"/>
                  </a:cubicBezTo>
                  <a:cubicBezTo>
                    <a:pt x="289" y="56"/>
                    <a:pt x="211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3"/>
            <p:cNvSpPr/>
            <p:nvPr/>
          </p:nvSpPr>
          <p:spPr>
            <a:xfrm>
              <a:off x="3601292" y="2067934"/>
              <a:ext cx="164950" cy="75900"/>
            </a:xfrm>
            <a:custGeom>
              <a:avLst/>
              <a:gdLst/>
              <a:ahLst/>
              <a:cxnLst/>
              <a:rect l="l" t="t" r="r" b="b"/>
              <a:pathLst>
                <a:path w="6598" h="3036" extrusionOk="0">
                  <a:moveTo>
                    <a:pt x="3779" y="0"/>
                  </a:moveTo>
                  <a:cubicBezTo>
                    <a:pt x="3007" y="0"/>
                    <a:pt x="2234" y="140"/>
                    <a:pt x="1503" y="414"/>
                  </a:cubicBezTo>
                  <a:cubicBezTo>
                    <a:pt x="1117" y="577"/>
                    <a:pt x="711" y="760"/>
                    <a:pt x="427" y="1084"/>
                  </a:cubicBezTo>
                  <a:cubicBezTo>
                    <a:pt x="143" y="1409"/>
                    <a:pt x="1" y="1876"/>
                    <a:pt x="143" y="2282"/>
                  </a:cubicBezTo>
                  <a:cubicBezTo>
                    <a:pt x="278" y="2668"/>
                    <a:pt x="615" y="3036"/>
                    <a:pt x="1067" y="3036"/>
                  </a:cubicBezTo>
                  <a:cubicBezTo>
                    <a:pt x="1090" y="3036"/>
                    <a:pt x="1114" y="3035"/>
                    <a:pt x="1138" y="3033"/>
                  </a:cubicBezTo>
                  <a:cubicBezTo>
                    <a:pt x="2761" y="2911"/>
                    <a:pt x="3573" y="2789"/>
                    <a:pt x="5177" y="2465"/>
                  </a:cubicBezTo>
                  <a:cubicBezTo>
                    <a:pt x="5705" y="2363"/>
                    <a:pt x="6313" y="2160"/>
                    <a:pt x="6476" y="1653"/>
                  </a:cubicBezTo>
                  <a:cubicBezTo>
                    <a:pt x="6598" y="1287"/>
                    <a:pt x="6435" y="861"/>
                    <a:pt x="6131" y="597"/>
                  </a:cubicBezTo>
                  <a:cubicBezTo>
                    <a:pt x="5826" y="333"/>
                    <a:pt x="5441" y="211"/>
                    <a:pt x="5055" y="130"/>
                  </a:cubicBezTo>
                  <a:cubicBezTo>
                    <a:pt x="4635" y="43"/>
                    <a:pt x="4207" y="0"/>
                    <a:pt x="377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3"/>
            <p:cNvSpPr/>
            <p:nvPr/>
          </p:nvSpPr>
          <p:spPr>
            <a:xfrm>
              <a:off x="3606367" y="2080059"/>
              <a:ext cx="152775" cy="43950"/>
            </a:xfrm>
            <a:custGeom>
              <a:avLst/>
              <a:gdLst/>
              <a:ahLst/>
              <a:cxnLst/>
              <a:rect l="l" t="t" r="r" b="b"/>
              <a:pathLst>
                <a:path w="6111" h="1758" extrusionOk="0">
                  <a:moveTo>
                    <a:pt x="3687" y="0"/>
                  </a:moveTo>
                  <a:cubicBezTo>
                    <a:pt x="3421" y="0"/>
                    <a:pt x="3144" y="22"/>
                    <a:pt x="2863" y="72"/>
                  </a:cubicBezTo>
                  <a:cubicBezTo>
                    <a:pt x="1929" y="254"/>
                    <a:pt x="1178" y="680"/>
                    <a:pt x="691" y="1046"/>
                  </a:cubicBezTo>
                  <a:cubicBezTo>
                    <a:pt x="468" y="1249"/>
                    <a:pt x="285" y="1411"/>
                    <a:pt x="163" y="1533"/>
                  </a:cubicBezTo>
                  <a:cubicBezTo>
                    <a:pt x="62" y="1675"/>
                    <a:pt x="1" y="1756"/>
                    <a:pt x="21" y="1756"/>
                  </a:cubicBezTo>
                  <a:cubicBezTo>
                    <a:pt x="22" y="1757"/>
                    <a:pt x="23" y="1757"/>
                    <a:pt x="24" y="1757"/>
                  </a:cubicBezTo>
                  <a:cubicBezTo>
                    <a:pt x="58" y="1757"/>
                    <a:pt x="301" y="1481"/>
                    <a:pt x="772" y="1147"/>
                  </a:cubicBezTo>
                  <a:cubicBezTo>
                    <a:pt x="1259" y="802"/>
                    <a:pt x="1990" y="417"/>
                    <a:pt x="2883" y="254"/>
                  </a:cubicBezTo>
                  <a:cubicBezTo>
                    <a:pt x="3202" y="196"/>
                    <a:pt x="3512" y="172"/>
                    <a:pt x="3806" y="172"/>
                  </a:cubicBezTo>
                  <a:cubicBezTo>
                    <a:pt x="4336" y="172"/>
                    <a:pt x="4811" y="251"/>
                    <a:pt x="5177" y="356"/>
                  </a:cubicBezTo>
                  <a:cubicBezTo>
                    <a:pt x="5735" y="490"/>
                    <a:pt x="6056" y="662"/>
                    <a:pt x="6105" y="662"/>
                  </a:cubicBezTo>
                  <a:cubicBezTo>
                    <a:pt x="6108" y="662"/>
                    <a:pt x="6109" y="661"/>
                    <a:pt x="6110" y="660"/>
                  </a:cubicBezTo>
                  <a:cubicBezTo>
                    <a:pt x="6110" y="640"/>
                    <a:pt x="6029" y="579"/>
                    <a:pt x="5887" y="498"/>
                  </a:cubicBezTo>
                  <a:cubicBezTo>
                    <a:pt x="5725" y="417"/>
                    <a:pt x="5502" y="335"/>
                    <a:pt x="5217" y="234"/>
                  </a:cubicBezTo>
                  <a:cubicBezTo>
                    <a:pt x="4824" y="107"/>
                    <a:pt x="4284" y="0"/>
                    <a:pt x="368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3"/>
            <p:cNvSpPr/>
            <p:nvPr/>
          </p:nvSpPr>
          <p:spPr>
            <a:xfrm>
              <a:off x="4379717" y="3772884"/>
              <a:ext cx="200975" cy="758000"/>
            </a:xfrm>
            <a:custGeom>
              <a:avLst/>
              <a:gdLst/>
              <a:ahLst/>
              <a:cxnLst/>
              <a:rect l="l" t="t" r="r" b="b"/>
              <a:pathLst>
                <a:path w="8039" h="30320" extrusionOk="0">
                  <a:moveTo>
                    <a:pt x="5047" y="0"/>
                  </a:moveTo>
                  <a:cubicBezTo>
                    <a:pt x="4292" y="0"/>
                    <a:pt x="3539" y="196"/>
                    <a:pt x="2802" y="376"/>
                  </a:cubicBezTo>
                  <a:lnTo>
                    <a:pt x="2659" y="355"/>
                  </a:lnTo>
                  <a:cubicBezTo>
                    <a:pt x="1584" y="477"/>
                    <a:pt x="731" y="1391"/>
                    <a:pt x="366" y="2406"/>
                  </a:cubicBezTo>
                  <a:cubicBezTo>
                    <a:pt x="0" y="3420"/>
                    <a:pt x="21" y="4537"/>
                    <a:pt x="41" y="5613"/>
                  </a:cubicBezTo>
                  <a:cubicBezTo>
                    <a:pt x="203" y="12189"/>
                    <a:pt x="366" y="18786"/>
                    <a:pt x="1117" y="25321"/>
                  </a:cubicBezTo>
                  <a:cubicBezTo>
                    <a:pt x="1279" y="26742"/>
                    <a:pt x="1502" y="28244"/>
                    <a:pt x="2436" y="29320"/>
                  </a:cubicBezTo>
                  <a:cubicBezTo>
                    <a:pt x="2976" y="29942"/>
                    <a:pt x="3835" y="30320"/>
                    <a:pt x="4644" y="30320"/>
                  </a:cubicBezTo>
                  <a:cubicBezTo>
                    <a:pt x="5234" y="30320"/>
                    <a:pt x="5797" y="30119"/>
                    <a:pt x="6191" y="29665"/>
                  </a:cubicBezTo>
                  <a:cubicBezTo>
                    <a:pt x="6719" y="29036"/>
                    <a:pt x="6780" y="28163"/>
                    <a:pt x="6820" y="27351"/>
                  </a:cubicBezTo>
                  <a:cubicBezTo>
                    <a:pt x="7206" y="19476"/>
                    <a:pt x="7592" y="11600"/>
                    <a:pt x="7977" y="3725"/>
                  </a:cubicBezTo>
                  <a:cubicBezTo>
                    <a:pt x="8018" y="2832"/>
                    <a:pt x="8038" y="1857"/>
                    <a:pt x="7551" y="1127"/>
                  </a:cubicBezTo>
                  <a:cubicBezTo>
                    <a:pt x="7064" y="416"/>
                    <a:pt x="6191" y="51"/>
                    <a:pt x="5339" y="10"/>
                  </a:cubicBezTo>
                  <a:cubicBezTo>
                    <a:pt x="5241" y="3"/>
                    <a:pt x="5144" y="0"/>
                    <a:pt x="5047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3"/>
            <p:cNvSpPr/>
            <p:nvPr/>
          </p:nvSpPr>
          <p:spPr>
            <a:xfrm>
              <a:off x="4303092" y="2843509"/>
              <a:ext cx="306000" cy="929350"/>
            </a:xfrm>
            <a:custGeom>
              <a:avLst/>
              <a:gdLst/>
              <a:ahLst/>
              <a:cxnLst/>
              <a:rect l="l" t="t" r="r" b="b"/>
              <a:pathLst>
                <a:path w="12240" h="37174" extrusionOk="0">
                  <a:moveTo>
                    <a:pt x="7429" y="0"/>
                  </a:moveTo>
                  <a:cubicBezTo>
                    <a:pt x="2619" y="0"/>
                    <a:pt x="1" y="2700"/>
                    <a:pt x="122" y="7774"/>
                  </a:cubicBezTo>
                  <a:cubicBezTo>
                    <a:pt x="325" y="16035"/>
                    <a:pt x="1178" y="24296"/>
                    <a:pt x="3268" y="32294"/>
                  </a:cubicBezTo>
                  <a:cubicBezTo>
                    <a:pt x="3634" y="33654"/>
                    <a:pt x="4060" y="35074"/>
                    <a:pt x="5055" y="36110"/>
                  </a:cubicBezTo>
                  <a:cubicBezTo>
                    <a:pt x="5676" y="36757"/>
                    <a:pt x="6604" y="37174"/>
                    <a:pt x="7490" y="37174"/>
                  </a:cubicBezTo>
                  <a:cubicBezTo>
                    <a:pt x="7991" y="37174"/>
                    <a:pt x="8480" y="37040"/>
                    <a:pt x="8891" y="36739"/>
                  </a:cubicBezTo>
                  <a:cubicBezTo>
                    <a:pt x="9865" y="36008"/>
                    <a:pt x="10088" y="34668"/>
                    <a:pt x="10231" y="33471"/>
                  </a:cubicBezTo>
                  <a:cubicBezTo>
                    <a:pt x="11266" y="24093"/>
                    <a:pt x="11854" y="16238"/>
                    <a:pt x="11976" y="6800"/>
                  </a:cubicBezTo>
                  <a:cubicBezTo>
                    <a:pt x="11976" y="6800"/>
                    <a:pt x="12240" y="0"/>
                    <a:pt x="7429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3"/>
            <p:cNvSpPr/>
            <p:nvPr/>
          </p:nvSpPr>
          <p:spPr>
            <a:xfrm>
              <a:off x="4316292" y="2899234"/>
              <a:ext cx="93375" cy="781075"/>
            </a:xfrm>
            <a:custGeom>
              <a:avLst/>
              <a:gdLst/>
              <a:ahLst/>
              <a:cxnLst/>
              <a:rect l="l" t="t" r="r" b="b"/>
              <a:pathLst>
                <a:path w="3735" h="31243" extrusionOk="0">
                  <a:moveTo>
                    <a:pt x="2181" y="0"/>
                  </a:moveTo>
                  <a:cubicBezTo>
                    <a:pt x="2146" y="0"/>
                    <a:pt x="2051" y="65"/>
                    <a:pt x="1908" y="207"/>
                  </a:cubicBezTo>
                  <a:cubicBezTo>
                    <a:pt x="1827" y="268"/>
                    <a:pt x="1726" y="369"/>
                    <a:pt x="1624" y="491"/>
                  </a:cubicBezTo>
                  <a:cubicBezTo>
                    <a:pt x="1543" y="613"/>
                    <a:pt x="1421" y="755"/>
                    <a:pt x="1299" y="917"/>
                  </a:cubicBezTo>
                  <a:cubicBezTo>
                    <a:pt x="832" y="1607"/>
                    <a:pt x="366" y="2764"/>
                    <a:pt x="183" y="4226"/>
                  </a:cubicBezTo>
                  <a:cubicBezTo>
                    <a:pt x="0" y="5708"/>
                    <a:pt x="122" y="7453"/>
                    <a:pt x="284" y="9361"/>
                  </a:cubicBezTo>
                  <a:cubicBezTo>
                    <a:pt x="447" y="11249"/>
                    <a:pt x="629" y="13339"/>
                    <a:pt x="893" y="15532"/>
                  </a:cubicBezTo>
                  <a:cubicBezTo>
                    <a:pt x="1401" y="19916"/>
                    <a:pt x="2071" y="23833"/>
                    <a:pt x="2578" y="26675"/>
                  </a:cubicBezTo>
                  <a:cubicBezTo>
                    <a:pt x="3103" y="29500"/>
                    <a:pt x="3487" y="31242"/>
                    <a:pt x="3611" y="31242"/>
                  </a:cubicBezTo>
                  <a:cubicBezTo>
                    <a:pt x="3612" y="31242"/>
                    <a:pt x="3613" y="31242"/>
                    <a:pt x="3613" y="31242"/>
                  </a:cubicBezTo>
                  <a:cubicBezTo>
                    <a:pt x="3735" y="31222"/>
                    <a:pt x="3552" y="29435"/>
                    <a:pt x="3187" y="26573"/>
                  </a:cubicBezTo>
                  <a:cubicBezTo>
                    <a:pt x="2842" y="23732"/>
                    <a:pt x="2274" y="19794"/>
                    <a:pt x="1766" y="15430"/>
                  </a:cubicBezTo>
                  <a:cubicBezTo>
                    <a:pt x="1502" y="13258"/>
                    <a:pt x="1299" y="11168"/>
                    <a:pt x="1096" y="9280"/>
                  </a:cubicBezTo>
                  <a:cubicBezTo>
                    <a:pt x="873" y="7392"/>
                    <a:pt x="711" y="5687"/>
                    <a:pt x="812" y="4287"/>
                  </a:cubicBezTo>
                  <a:cubicBezTo>
                    <a:pt x="893" y="2886"/>
                    <a:pt x="1238" y="1790"/>
                    <a:pt x="1604" y="1100"/>
                  </a:cubicBezTo>
                  <a:cubicBezTo>
                    <a:pt x="1685" y="938"/>
                    <a:pt x="1766" y="775"/>
                    <a:pt x="1847" y="633"/>
                  </a:cubicBezTo>
                  <a:cubicBezTo>
                    <a:pt x="1908" y="511"/>
                    <a:pt x="1989" y="410"/>
                    <a:pt x="2050" y="308"/>
                  </a:cubicBezTo>
                  <a:cubicBezTo>
                    <a:pt x="2152" y="126"/>
                    <a:pt x="2213" y="24"/>
                    <a:pt x="2192" y="4"/>
                  </a:cubicBezTo>
                  <a:cubicBezTo>
                    <a:pt x="2190" y="1"/>
                    <a:pt x="2186" y="0"/>
                    <a:pt x="2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3"/>
            <p:cNvSpPr/>
            <p:nvPr/>
          </p:nvSpPr>
          <p:spPr>
            <a:xfrm>
              <a:off x="4378192" y="2849584"/>
              <a:ext cx="94400" cy="921025"/>
            </a:xfrm>
            <a:custGeom>
              <a:avLst/>
              <a:gdLst/>
              <a:ahLst/>
              <a:cxnLst/>
              <a:rect l="l" t="t" r="r" b="b"/>
              <a:pathLst>
                <a:path w="3776" h="36841" extrusionOk="0">
                  <a:moveTo>
                    <a:pt x="2457" y="1"/>
                  </a:moveTo>
                  <a:cubicBezTo>
                    <a:pt x="2457" y="1"/>
                    <a:pt x="2335" y="62"/>
                    <a:pt x="2132" y="204"/>
                  </a:cubicBezTo>
                  <a:cubicBezTo>
                    <a:pt x="1929" y="346"/>
                    <a:pt x="1624" y="589"/>
                    <a:pt x="1320" y="975"/>
                  </a:cubicBezTo>
                  <a:cubicBezTo>
                    <a:pt x="1015" y="1340"/>
                    <a:pt x="711" y="1848"/>
                    <a:pt x="467" y="2497"/>
                  </a:cubicBezTo>
                  <a:cubicBezTo>
                    <a:pt x="244" y="3147"/>
                    <a:pt x="82" y="3918"/>
                    <a:pt x="41" y="4771"/>
                  </a:cubicBezTo>
                  <a:cubicBezTo>
                    <a:pt x="1" y="5644"/>
                    <a:pt x="41" y="6577"/>
                    <a:pt x="122" y="7592"/>
                  </a:cubicBezTo>
                  <a:cubicBezTo>
                    <a:pt x="183" y="8587"/>
                    <a:pt x="264" y="9662"/>
                    <a:pt x="346" y="10799"/>
                  </a:cubicBezTo>
                  <a:cubicBezTo>
                    <a:pt x="508" y="13052"/>
                    <a:pt x="691" y="15528"/>
                    <a:pt x="914" y="18147"/>
                  </a:cubicBezTo>
                  <a:cubicBezTo>
                    <a:pt x="1360" y="23343"/>
                    <a:pt x="2010" y="28052"/>
                    <a:pt x="2619" y="31421"/>
                  </a:cubicBezTo>
                  <a:cubicBezTo>
                    <a:pt x="2923" y="33106"/>
                    <a:pt x="3208" y="34466"/>
                    <a:pt x="3411" y="35400"/>
                  </a:cubicBezTo>
                  <a:cubicBezTo>
                    <a:pt x="3532" y="35846"/>
                    <a:pt x="3614" y="36212"/>
                    <a:pt x="3674" y="36476"/>
                  </a:cubicBezTo>
                  <a:cubicBezTo>
                    <a:pt x="3695" y="36597"/>
                    <a:pt x="3715" y="36679"/>
                    <a:pt x="3735" y="36760"/>
                  </a:cubicBezTo>
                  <a:cubicBezTo>
                    <a:pt x="3756" y="36821"/>
                    <a:pt x="3776" y="36841"/>
                    <a:pt x="3776" y="36841"/>
                  </a:cubicBezTo>
                  <a:cubicBezTo>
                    <a:pt x="3776" y="36841"/>
                    <a:pt x="3776" y="36821"/>
                    <a:pt x="3756" y="36739"/>
                  </a:cubicBezTo>
                  <a:cubicBezTo>
                    <a:pt x="3735" y="36679"/>
                    <a:pt x="3735" y="36577"/>
                    <a:pt x="3695" y="36455"/>
                  </a:cubicBezTo>
                  <a:cubicBezTo>
                    <a:pt x="3654" y="36212"/>
                    <a:pt x="3573" y="35846"/>
                    <a:pt x="3492" y="35379"/>
                  </a:cubicBezTo>
                  <a:cubicBezTo>
                    <a:pt x="3289" y="34446"/>
                    <a:pt x="3025" y="33086"/>
                    <a:pt x="2741" y="31401"/>
                  </a:cubicBezTo>
                  <a:cubicBezTo>
                    <a:pt x="2152" y="28032"/>
                    <a:pt x="1543" y="23323"/>
                    <a:pt x="1097" y="18127"/>
                  </a:cubicBezTo>
                  <a:cubicBezTo>
                    <a:pt x="873" y="15528"/>
                    <a:pt x="670" y="13032"/>
                    <a:pt x="508" y="10779"/>
                  </a:cubicBezTo>
                  <a:cubicBezTo>
                    <a:pt x="427" y="9642"/>
                    <a:pt x="346" y="8587"/>
                    <a:pt x="264" y="7572"/>
                  </a:cubicBezTo>
                  <a:cubicBezTo>
                    <a:pt x="183" y="6577"/>
                    <a:pt x="122" y="5644"/>
                    <a:pt x="163" y="4791"/>
                  </a:cubicBezTo>
                  <a:cubicBezTo>
                    <a:pt x="204" y="3939"/>
                    <a:pt x="346" y="3167"/>
                    <a:pt x="569" y="2538"/>
                  </a:cubicBezTo>
                  <a:cubicBezTo>
                    <a:pt x="792" y="1888"/>
                    <a:pt x="1097" y="1381"/>
                    <a:pt x="1381" y="1016"/>
                  </a:cubicBezTo>
                  <a:cubicBezTo>
                    <a:pt x="1969" y="265"/>
                    <a:pt x="2477" y="21"/>
                    <a:pt x="2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3"/>
            <p:cNvSpPr/>
            <p:nvPr/>
          </p:nvSpPr>
          <p:spPr>
            <a:xfrm>
              <a:off x="4410167" y="3803584"/>
              <a:ext cx="39100" cy="700800"/>
            </a:xfrm>
            <a:custGeom>
              <a:avLst/>
              <a:gdLst/>
              <a:ahLst/>
              <a:cxnLst/>
              <a:rect l="l" t="t" r="r" b="b"/>
              <a:pathLst>
                <a:path w="1564" h="28032" extrusionOk="0">
                  <a:moveTo>
                    <a:pt x="41" y="0"/>
                  </a:moveTo>
                  <a:cubicBezTo>
                    <a:pt x="21" y="0"/>
                    <a:pt x="21" y="102"/>
                    <a:pt x="21" y="284"/>
                  </a:cubicBezTo>
                  <a:cubicBezTo>
                    <a:pt x="21" y="487"/>
                    <a:pt x="21" y="751"/>
                    <a:pt x="0" y="1096"/>
                  </a:cubicBezTo>
                  <a:cubicBezTo>
                    <a:pt x="0" y="1807"/>
                    <a:pt x="0" y="2842"/>
                    <a:pt x="21" y="4121"/>
                  </a:cubicBezTo>
                  <a:cubicBezTo>
                    <a:pt x="41" y="6658"/>
                    <a:pt x="142" y="10169"/>
                    <a:pt x="345" y="14046"/>
                  </a:cubicBezTo>
                  <a:cubicBezTo>
                    <a:pt x="548" y="17923"/>
                    <a:pt x="833" y="21414"/>
                    <a:pt x="1096" y="23951"/>
                  </a:cubicBezTo>
                  <a:cubicBezTo>
                    <a:pt x="1218" y="25210"/>
                    <a:pt x="1320" y="26225"/>
                    <a:pt x="1401" y="26935"/>
                  </a:cubicBezTo>
                  <a:cubicBezTo>
                    <a:pt x="1441" y="27280"/>
                    <a:pt x="1482" y="27544"/>
                    <a:pt x="1502" y="27747"/>
                  </a:cubicBezTo>
                  <a:cubicBezTo>
                    <a:pt x="1543" y="27930"/>
                    <a:pt x="1543" y="28031"/>
                    <a:pt x="1563" y="28031"/>
                  </a:cubicBezTo>
                  <a:cubicBezTo>
                    <a:pt x="1563" y="28031"/>
                    <a:pt x="1563" y="27930"/>
                    <a:pt x="1543" y="27747"/>
                  </a:cubicBezTo>
                  <a:cubicBezTo>
                    <a:pt x="1523" y="27544"/>
                    <a:pt x="1502" y="27280"/>
                    <a:pt x="1482" y="26935"/>
                  </a:cubicBezTo>
                  <a:cubicBezTo>
                    <a:pt x="1421" y="26204"/>
                    <a:pt x="1320" y="25190"/>
                    <a:pt x="1218" y="23931"/>
                  </a:cubicBezTo>
                  <a:cubicBezTo>
                    <a:pt x="995" y="21394"/>
                    <a:pt x="731" y="17903"/>
                    <a:pt x="528" y="14026"/>
                  </a:cubicBezTo>
                  <a:cubicBezTo>
                    <a:pt x="305" y="10149"/>
                    <a:pt x="203" y="6658"/>
                    <a:pt x="142" y="4100"/>
                  </a:cubicBezTo>
                  <a:cubicBezTo>
                    <a:pt x="122" y="2842"/>
                    <a:pt x="81" y="1827"/>
                    <a:pt x="81" y="1096"/>
                  </a:cubicBezTo>
                  <a:cubicBezTo>
                    <a:pt x="61" y="751"/>
                    <a:pt x="61" y="487"/>
                    <a:pt x="61" y="284"/>
                  </a:cubicBezTo>
                  <a:cubicBezTo>
                    <a:pt x="41" y="102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3"/>
            <p:cNvSpPr/>
            <p:nvPr/>
          </p:nvSpPr>
          <p:spPr>
            <a:xfrm>
              <a:off x="4371592" y="3663534"/>
              <a:ext cx="207575" cy="207550"/>
            </a:xfrm>
            <a:custGeom>
              <a:avLst/>
              <a:gdLst/>
              <a:ahLst/>
              <a:cxnLst/>
              <a:rect l="l" t="t" r="r" b="b"/>
              <a:pathLst>
                <a:path w="8303" h="8302" extrusionOk="0">
                  <a:moveTo>
                    <a:pt x="4141" y="0"/>
                  </a:moveTo>
                  <a:cubicBezTo>
                    <a:pt x="1848" y="0"/>
                    <a:pt x="1" y="1847"/>
                    <a:pt x="1" y="4141"/>
                  </a:cubicBezTo>
                  <a:cubicBezTo>
                    <a:pt x="1" y="6434"/>
                    <a:pt x="1848" y="8302"/>
                    <a:pt x="4141" y="8302"/>
                  </a:cubicBezTo>
                  <a:cubicBezTo>
                    <a:pt x="6435" y="8302"/>
                    <a:pt x="8302" y="6434"/>
                    <a:pt x="8302" y="4141"/>
                  </a:cubicBezTo>
                  <a:cubicBezTo>
                    <a:pt x="8302" y="1847"/>
                    <a:pt x="6435" y="0"/>
                    <a:pt x="4141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63"/>
            <p:cNvSpPr/>
            <p:nvPr/>
          </p:nvSpPr>
          <p:spPr>
            <a:xfrm>
              <a:off x="4414717" y="4469559"/>
              <a:ext cx="137050" cy="127175"/>
            </a:xfrm>
            <a:custGeom>
              <a:avLst/>
              <a:gdLst/>
              <a:ahLst/>
              <a:cxnLst/>
              <a:rect l="l" t="t" r="r" b="b"/>
              <a:pathLst>
                <a:path w="5482" h="5087" extrusionOk="0">
                  <a:moveTo>
                    <a:pt x="2592" y="0"/>
                  </a:moveTo>
                  <a:cubicBezTo>
                    <a:pt x="2158" y="0"/>
                    <a:pt x="1726" y="81"/>
                    <a:pt x="1361" y="296"/>
                  </a:cubicBezTo>
                  <a:cubicBezTo>
                    <a:pt x="752" y="621"/>
                    <a:pt x="387" y="1250"/>
                    <a:pt x="204" y="1879"/>
                  </a:cubicBezTo>
                  <a:cubicBezTo>
                    <a:pt x="21" y="2529"/>
                    <a:pt x="1" y="4417"/>
                    <a:pt x="1" y="5086"/>
                  </a:cubicBezTo>
                  <a:lnTo>
                    <a:pt x="5481" y="5086"/>
                  </a:lnTo>
                  <a:lnTo>
                    <a:pt x="5339" y="2590"/>
                  </a:lnTo>
                  <a:cubicBezTo>
                    <a:pt x="5339" y="1778"/>
                    <a:pt x="5035" y="905"/>
                    <a:pt x="4365" y="438"/>
                  </a:cubicBezTo>
                  <a:cubicBezTo>
                    <a:pt x="3939" y="154"/>
                    <a:pt x="3411" y="32"/>
                    <a:pt x="2883" y="12"/>
                  </a:cubicBezTo>
                  <a:cubicBezTo>
                    <a:pt x="2787" y="5"/>
                    <a:pt x="2689" y="0"/>
                    <a:pt x="2592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63"/>
            <p:cNvSpPr/>
            <p:nvPr/>
          </p:nvSpPr>
          <p:spPr>
            <a:xfrm>
              <a:off x="4413217" y="4574884"/>
              <a:ext cx="257800" cy="35800"/>
            </a:xfrm>
            <a:custGeom>
              <a:avLst/>
              <a:gdLst/>
              <a:ahLst/>
              <a:cxnLst/>
              <a:rect l="l" t="t" r="r" b="b"/>
              <a:pathLst>
                <a:path w="10312" h="1432" extrusionOk="0">
                  <a:moveTo>
                    <a:pt x="5988" y="1"/>
                  </a:moveTo>
                  <a:lnTo>
                    <a:pt x="142" y="61"/>
                  </a:lnTo>
                  <a:lnTo>
                    <a:pt x="0" y="1361"/>
                  </a:lnTo>
                  <a:cubicBezTo>
                    <a:pt x="0" y="1361"/>
                    <a:pt x="3223" y="1432"/>
                    <a:pt x="6051" y="1432"/>
                  </a:cubicBezTo>
                  <a:cubicBezTo>
                    <a:pt x="8236" y="1432"/>
                    <a:pt x="10186" y="1389"/>
                    <a:pt x="10230" y="1239"/>
                  </a:cubicBezTo>
                  <a:cubicBezTo>
                    <a:pt x="10311" y="894"/>
                    <a:pt x="5988" y="1"/>
                    <a:pt x="5988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63"/>
            <p:cNvSpPr/>
            <p:nvPr/>
          </p:nvSpPr>
          <p:spPr>
            <a:xfrm>
              <a:off x="4418792" y="32090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77"/>
                  </a:cubicBezTo>
                  <a:cubicBezTo>
                    <a:pt x="113" y="279"/>
                    <a:pt x="123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63"/>
            <p:cNvSpPr/>
            <p:nvPr/>
          </p:nvSpPr>
          <p:spPr>
            <a:xfrm>
              <a:off x="4408142" y="305298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4" y="0"/>
                  </a:moveTo>
                  <a:cubicBezTo>
                    <a:pt x="149" y="0"/>
                    <a:pt x="124" y="8"/>
                    <a:pt x="102" y="24"/>
                  </a:cubicBezTo>
                  <a:lnTo>
                    <a:pt x="81" y="24"/>
                  </a:lnTo>
                  <a:cubicBezTo>
                    <a:pt x="0" y="85"/>
                    <a:pt x="20" y="227"/>
                    <a:pt x="122" y="268"/>
                  </a:cubicBezTo>
                  <a:cubicBezTo>
                    <a:pt x="137" y="275"/>
                    <a:pt x="152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3"/>
            <p:cNvSpPr/>
            <p:nvPr/>
          </p:nvSpPr>
          <p:spPr>
            <a:xfrm>
              <a:off x="4431992" y="34005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lnTo>
                    <a:pt x="61" y="25"/>
                  </a:lnTo>
                  <a:cubicBezTo>
                    <a:pt x="0" y="86"/>
                    <a:pt x="20" y="228"/>
                    <a:pt x="102" y="269"/>
                  </a:cubicBezTo>
                  <a:cubicBezTo>
                    <a:pt x="116" y="276"/>
                    <a:pt x="132" y="280"/>
                    <a:pt x="148" y="280"/>
                  </a:cubicBezTo>
                  <a:cubicBezTo>
                    <a:pt x="223" y="280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4458367" y="3616009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8" y="1"/>
                    <a:pt x="99" y="5"/>
                    <a:pt x="82" y="13"/>
                  </a:cubicBezTo>
                  <a:lnTo>
                    <a:pt x="61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1" y="279"/>
                    <a:pt x="120" y="280"/>
                    <a:pt x="129" y="280"/>
                  </a:cubicBezTo>
                  <a:cubicBezTo>
                    <a:pt x="208" y="280"/>
                    <a:pt x="305" y="208"/>
                    <a:pt x="305" y="135"/>
                  </a:cubicBezTo>
                  <a:cubicBezTo>
                    <a:pt x="289" y="55"/>
                    <a:pt x="210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3"/>
            <p:cNvSpPr/>
            <p:nvPr/>
          </p:nvSpPr>
          <p:spPr>
            <a:xfrm>
              <a:off x="4428442" y="394453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8" y="1"/>
                  </a:moveTo>
                  <a:cubicBezTo>
                    <a:pt x="131" y="1"/>
                    <a:pt x="104" y="9"/>
                    <a:pt x="81" y="25"/>
                  </a:cubicBezTo>
                  <a:cubicBezTo>
                    <a:pt x="0" y="86"/>
                    <a:pt x="20" y="228"/>
                    <a:pt x="102" y="269"/>
                  </a:cubicBezTo>
                  <a:cubicBezTo>
                    <a:pt x="120" y="276"/>
                    <a:pt x="138" y="280"/>
                    <a:pt x="156" y="280"/>
                  </a:cubicBezTo>
                  <a:cubicBezTo>
                    <a:pt x="236" y="280"/>
                    <a:pt x="304" y="210"/>
                    <a:pt x="304" y="127"/>
                  </a:cubicBezTo>
                  <a:cubicBezTo>
                    <a:pt x="304" y="53"/>
                    <a:pt x="230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3"/>
            <p:cNvSpPr/>
            <p:nvPr/>
          </p:nvSpPr>
          <p:spPr>
            <a:xfrm>
              <a:off x="4444667" y="41143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19" y="5"/>
                    <a:pt x="10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22" y="278"/>
                  </a:cubicBezTo>
                  <a:cubicBezTo>
                    <a:pt x="131" y="280"/>
                    <a:pt x="140" y="281"/>
                    <a:pt x="149" y="281"/>
                  </a:cubicBezTo>
                  <a:cubicBezTo>
                    <a:pt x="228" y="281"/>
                    <a:pt x="323" y="208"/>
                    <a:pt x="305" y="135"/>
                  </a:cubicBezTo>
                  <a:cubicBezTo>
                    <a:pt x="305" y="56"/>
                    <a:pt x="230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63"/>
            <p:cNvSpPr/>
            <p:nvPr/>
          </p:nvSpPr>
          <p:spPr>
            <a:xfrm>
              <a:off x="4446692" y="43046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20" y="5"/>
                    <a:pt x="102" y="13"/>
                  </a:cubicBezTo>
                  <a:lnTo>
                    <a:pt x="82" y="34"/>
                  </a:lnTo>
                  <a:cubicBezTo>
                    <a:pt x="1" y="94"/>
                    <a:pt x="21" y="237"/>
                    <a:pt x="123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63"/>
            <p:cNvSpPr/>
            <p:nvPr/>
          </p:nvSpPr>
          <p:spPr>
            <a:xfrm>
              <a:off x="4375667" y="3746659"/>
              <a:ext cx="201475" cy="41750"/>
            </a:xfrm>
            <a:custGeom>
              <a:avLst/>
              <a:gdLst/>
              <a:ahLst/>
              <a:cxnLst/>
              <a:rect l="l" t="t" r="r" b="b"/>
              <a:pathLst>
                <a:path w="8059" h="1670" extrusionOk="0">
                  <a:moveTo>
                    <a:pt x="8052" y="1"/>
                  </a:moveTo>
                  <a:cubicBezTo>
                    <a:pt x="7998" y="1"/>
                    <a:pt x="7635" y="329"/>
                    <a:pt x="6982" y="694"/>
                  </a:cubicBezTo>
                  <a:cubicBezTo>
                    <a:pt x="6313" y="1080"/>
                    <a:pt x="5257" y="1465"/>
                    <a:pt x="4080" y="1486"/>
                  </a:cubicBezTo>
                  <a:cubicBezTo>
                    <a:pt x="4015" y="1488"/>
                    <a:pt x="3951" y="1489"/>
                    <a:pt x="3887" y="1489"/>
                  </a:cubicBezTo>
                  <a:cubicBezTo>
                    <a:pt x="2767" y="1489"/>
                    <a:pt x="1769" y="1163"/>
                    <a:pt x="1116" y="836"/>
                  </a:cubicBezTo>
                  <a:cubicBezTo>
                    <a:pt x="427" y="501"/>
                    <a:pt x="63" y="186"/>
                    <a:pt x="23" y="186"/>
                  </a:cubicBezTo>
                  <a:cubicBezTo>
                    <a:pt x="22" y="186"/>
                    <a:pt x="21" y="186"/>
                    <a:pt x="20" y="187"/>
                  </a:cubicBezTo>
                  <a:cubicBezTo>
                    <a:pt x="0" y="207"/>
                    <a:pt x="102" y="288"/>
                    <a:pt x="264" y="430"/>
                  </a:cubicBezTo>
                  <a:cubicBezTo>
                    <a:pt x="447" y="572"/>
                    <a:pt x="710" y="755"/>
                    <a:pt x="1056" y="938"/>
                  </a:cubicBezTo>
                  <a:cubicBezTo>
                    <a:pt x="1747" y="1313"/>
                    <a:pt x="2785" y="1669"/>
                    <a:pt x="3981" y="1669"/>
                  </a:cubicBezTo>
                  <a:cubicBezTo>
                    <a:pt x="4014" y="1669"/>
                    <a:pt x="4047" y="1669"/>
                    <a:pt x="4080" y="1668"/>
                  </a:cubicBezTo>
                  <a:cubicBezTo>
                    <a:pt x="5298" y="1628"/>
                    <a:pt x="6374" y="1222"/>
                    <a:pt x="7043" y="796"/>
                  </a:cubicBezTo>
                  <a:cubicBezTo>
                    <a:pt x="7388" y="593"/>
                    <a:pt x="7652" y="390"/>
                    <a:pt x="7815" y="247"/>
                  </a:cubicBezTo>
                  <a:cubicBezTo>
                    <a:pt x="7977" y="105"/>
                    <a:pt x="8058" y="4"/>
                    <a:pt x="8058" y="4"/>
                  </a:cubicBezTo>
                  <a:cubicBezTo>
                    <a:pt x="8057" y="2"/>
                    <a:pt x="8055" y="1"/>
                    <a:pt x="805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3"/>
            <p:cNvSpPr/>
            <p:nvPr/>
          </p:nvSpPr>
          <p:spPr>
            <a:xfrm>
              <a:off x="4415742" y="4531609"/>
              <a:ext cx="131950" cy="14975"/>
            </a:xfrm>
            <a:custGeom>
              <a:avLst/>
              <a:gdLst/>
              <a:ahLst/>
              <a:cxnLst/>
              <a:rect l="l" t="t" r="r" b="b"/>
              <a:pathLst>
                <a:path w="5278" h="599" extrusionOk="0">
                  <a:moveTo>
                    <a:pt x="5241" y="0"/>
                  </a:moveTo>
                  <a:cubicBezTo>
                    <a:pt x="5096" y="0"/>
                    <a:pt x="3999" y="356"/>
                    <a:pt x="2639" y="412"/>
                  </a:cubicBezTo>
                  <a:cubicBezTo>
                    <a:pt x="2465" y="422"/>
                    <a:pt x="2295" y="426"/>
                    <a:pt x="2131" y="426"/>
                  </a:cubicBezTo>
                  <a:cubicBezTo>
                    <a:pt x="1041" y="426"/>
                    <a:pt x="195" y="242"/>
                    <a:pt x="30" y="242"/>
                  </a:cubicBezTo>
                  <a:cubicBezTo>
                    <a:pt x="11" y="242"/>
                    <a:pt x="1" y="244"/>
                    <a:pt x="1" y="250"/>
                  </a:cubicBezTo>
                  <a:cubicBezTo>
                    <a:pt x="1" y="270"/>
                    <a:pt x="285" y="372"/>
                    <a:pt x="752" y="473"/>
                  </a:cubicBezTo>
                  <a:cubicBezTo>
                    <a:pt x="1175" y="544"/>
                    <a:pt x="1736" y="599"/>
                    <a:pt x="2368" y="599"/>
                  </a:cubicBezTo>
                  <a:cubicBezTo>
                    <a:pt x="2463" y="599"/>
                    <a:pt x="2561" y="598"/>
                    <a:pt x="2660" y="595"/>
                  </a:cubicBezTo>
                  <a:cubicBezTo>
                    <a:pt x="3390" y="554"/>
                    <a:pt x="4060" y="412"/>
                    <a:pt x="4527" y="290"/>
                  </a:cubicBezTo>
                  <a:cubicBezTo>
                    <a:pt x="4994" y="148"/>
                    <a:pt x="5278" y="27"/>
                    <a:pt x="5258" y="6"/>
                  </a:cubicBezTo>
                  <a:cubicBezTo>
                    <a:pt x="5258" y="2"/>
                    <a:pt x="5252" y="0"/>
                    <a:pt x="524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11" name="Google Shape;1311;p63"/>
          <p:cNvSpPr/>
          <p:nvPr/>
        </p:nvSpPr>
        <p:spPr>
          <a:xfrm>
            <a:off x="7517524" y="3463879"/>
            <a:ext cx="445233" cy="444533"/>
          </a:xfrm>
          <a:custGeom>
            <a:avLst/>
            <a:gdLst/>
            <a:ahLst/>
            <a:cxnLst/>
            <a:rect l="l" t="t" r="r" b="b"/>
            <a:pathLst>
              <a:path w="13357" h="13336" extrusionOk="0">
                <a:moveTo>
                  <a:pt x="4385" y="6069"/>
                </a:moveTo>
                <a:cubicBezTo>
                  <a:pt x="4101" y="7348"/>
                  <a:pt x="4913" y="8606"/>
                  <a:pt x="6192" y="8891"/>
                </a:cubicBezTo>
                <a:cubicBezTo>
                  <a:pt x="7491" y="9175"/>
                  <a:pt x="8749" y="8363"/>
                  <a:pt x="9033" y="7064"/>
                </a:cubicBezTo>
                <a:cubicBezTo>
                  <a:pt x="9297" y="5785"/>
                  <a:pt x="8485" y="4527"/>
                  <a:pt x="7207" y="4242"/>
                </a:cubicBezTo>
                <a:cubicBezTo>
                  <a:pt x="5928" y="3958"/>
                  <a:pt x="4649" y="4770"/>
                  <a:pt x="4385" y="6069"/>
                </a:cubicBezTo>
                <a:close/>
                <a:moveTo>
                  <a:pt x="1828" y="4181"/>
                </a:moveTo>
                <a:cubicBezTo>
                  <a:pt x="2051" y="3735"/>
                  <a:pt x="2315" y="3349"/>
                  <a:pt x="2640" y="2984"/>
                </a:cubicBezTo>
                <a:lnTo>
                  <a:pt x="2193" y="1725"/>
                </a:lnTo>
                <a:lnTo>
                  <a:pt x="4040" y="528"/>
                </a:lnTo>
                <a:lnTo>
                  <a:pt x="5014" y="1462"/>
                </a:lnTo>
                <a:cubicBezTo>
                  <a:pt x="5461" y="1320"/>
                  <a:pt x="5948" y="1238"/>
                  <a:pt x="6435" y="1198"/>
                </a:cubicBezTo>
                <a:lnTo>
                  <a:pt x="7004" y="0"/>
                </a:lnTo>
                <a:lnTo>
                  <a:pt x="9155" y="467"/>
                </a:lnTo>
                <a:lnTo>
                  <a:pt x="9175" y="1807"/>
                </a:lnTo>
                <a:cubicBezTo>
                  <a:pt x="9602" y="2030"/>
                  <a:pt x="10008" y="2294"/>
                  <a:pt x="10353" y="2619"/>
                </a:cubicBezTo>
                <a:lnTo>
                  <a:pt x="11611" y="2172"/>
                </a:lnTo>
                <a:lnTo>
                  <a:pt x="12829" y="4039"/>
                </a:lnTo>
                <a:lnTo>
                  <a:pt x="11875" y="4993"/>
                </a:lnTo>
                <a:cubicBezTo>
                  <a:pt x="12037" y="5440"/>
                  <a:pt x="12119" y="5927"/>
                  <a:pt x="12139" y="6414"/>
                </a:cubicBezTo>
                <a:lnTo>
                  <a:pt x="13357" y="6983"/>
                </a:lnTo>
                <a:lnTo>
                  <a:pt x="12890" y="9134"/>
                </a:lnTo>
                <a:lnTo>
                  <a:pt x="11550" y="9154"/>
                </a:lnTo>
                <a:cubicBezTo>
                  <a:pt x="11327" y="9601"/>
                  <a:pt x="11043" y="9987"/>
                  <a:pt x="10718" y="10352"/>
                </a:cubicBezTo>
                <a:lnTo>
                  <a:pt x="11185" y="11610"/>
                </a:lnTo>
                <a:lnTo>
                  <a:pt x="9318" y="12808"/>
                </a:lnTo>
                <a:lnTo>
                  <a:pt x="8364" y="11874"/>
                </a:lnTo>
                <a:cubicBezTo>
                  <a:pt x="7897" y="12016"/>
                  <a:pt x="7430" y="12098"/>
                  <a:pt x="6943" y="12118"/>
                </a:cubicBezTo>
                <a:lnTo>
                  <a:pt x="6374" y="13336"/>
                </a:lnTo>
                <a:lnTo>
                  <a:pt x="4203" y="12869"/>
                </a:lnTo>
                <a:lnTo>
                  <a:pt x="4182" y="11529"/>
                </a:lnTo>
                <a:cubicBezTo>
                  <a:pt x="3756" y="11306"/>
                  <a:pt x="3350" y="11022"/>
                  <a:pt x="3005" y="10697"/>
                </a:cubicBezTo>
                <a:lnTo>
                  <a:pt x="1747" y="11164"/>
                </a:lnTo>
                <a:lnTo>
                  <a:pt x="549" y="9296"/>
                </a:lnTo>
                <a:lnTo>
                  <a:pt x="1483" y="8342"/>
                </a:lnTo>
                <a:cubicBezTo>
                  <a:pt x="1341" y="7896"/>
                  <a:pt x="1239" y="7409"/>
                  <a:pt x="1219" y="6922"/>
                </a:cubicBezTo>
                <a:lnTo>
                  <a:pt x="1" y="6353"/>
                </a:lnTo>
                <a:lnTo>
                  <a:pt x="488" y="4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2" name="Google Shape;1312;p63"/>
          <p:cNvSpPr/>
          <p:nvPr/>
        </p:nvSpPr>
        <p:spPr>
          <a:xfrm>
            <a:off x="7079123" y="3574813"/>
            <a:ext cx="322067" cy="321433"/>
          </a:xfrm>
          <a:custGeom>
            <a:avLst/>
            <a:gdLst/>
            <a:ahLst/>
            <a:cxnLst/>
            <a:rect l="l" t="t" r="r" b="b"/>
            <a:pathLst>
              <a:path w="9662" h="9643" extrusionOk="0">
                <a:moveTo>
                  <a:pt x="4834" y="3027"/>
                </a:moveTo>
                <a:cubicBezTo>
                  <a:pt x="4953" y="3027"/>
                  <a:pt x="5075" y="3039"/>
                  <a:pt x="5196" y="3066"/>
                </a:cubicBezTo>
                <a:cubicBezTo>
                  <a:pt x="6130" y="3269"/>
                  <a:pt x="6719" y="4182"/>
                  <a:pt x="6516" y="5116"/>
                </a:cubicBezTo>
                <a:cubicBezTo>
                  <a:pt x="6357" y="5925"/>
                  <a:pt x="5650" y="6475"/>
                  <a:pt x="4856" y="6475"/>
                </a:cubicBezTo>
                <a:cubicBezTo>
                  <a:pt x="4734" y="6475"/>
                  <a:pt x="4610" y="6462"/>
                  <a:pt x="4486" y="6435"/>
                </a:cubicBezTo>
                <a:cubicBezTo>
                  <a:pt x="3552" y="6232"/>
                  <a:pt x="2964" y="5319"/>
                  <a:pt x="3166" y="4385"/>
                </a:cubicBezTo>
                <a:cubicBezTo>
                  <a:pt x="3325" y="3591"/>
                  <a:pt x="4037" y="3027"/>
                  <a:pt x="4834" y="3027"/>
                </a:cubicBezTo>
                <a:close/>
                <a:moveTo>
                  <a:pt x="5034" y="1"/>
                </a:moveTo>
                <a:lnTo>
                  <a:pt x="4628" y="874"/>
                </a:lnTo>
                <a:cubicBezTo>
                  <a:pt x="4283" y="894"/>
                  <a:pt x="3938" y="955"/>
                  <a:pt x="3593" y="1077"/>
                </a:cubicBezTo>
                <a:lnTo>
                  <a:pt x="2903" y="387"/>
                </a:lnTo>
                <a:lnTo>
                  <a:pt x="1563" y="1259"/>
                </a:lnTo>
                <a:lnTo>
                  <a:pt x="1888" y="2173"/>
                </a:lnTo>
                <a:cubicBezTo>
                  <a:pt x="1664" y="2437"/>
                  <a:pt x="1461" y="2721"/>
                  <a:pt x="1299" y="3025"/>
                </a:cubicBezTo>
                <a:lnTo>
                  <a:pt x="325" y="3046"/>
                </a:lnTo>
                <a:lnTo>
                  <a:pt x="0" y="4609"/>
                </a:lnTo>
                <a:lnTo>
                  <a:pt x="873" y="5014"/>
                </a:lnTo>
                <a:cubicBezTo>
                  <a:pt x="893" y="5380"/>
                  <a:pt x="954" y="5725"/>
                  <a:pt x="1076" y="6050"/>
                </a:cubicBezTo>
                <a:lnTo>
                  <a:pt x="386" y="6740"/>
                </a:lnTo>
                <a:lnTo>
                  <a:pt x="1259" y="8100"/>
                </a:lnTo>
                <a:lnTo>
                  <a:pt x="2172" y="7755"/>
                </a:lnTo>
                <a:cubicBezTo>
                  <a:pt x="2436" y="7978"/>
                  <a:pt x="2720" y="8181"/>
                  <a:pt x="3045" y="8343"/>
                </a:cubicBezTo>
                <a:lnTo>
                  <a:pt x="3045" y="9318"/>
                </a:lnTo>
                <a:lnTo>
                  <a:pt x="4628" y="9642"/>
                </a:lnTo>
                <a:lnTo>
                  <a:pt x="5034" y="8770"/>
                </a:lnTo>
                <a:cubicBezTo>
                  <a:pt x="5379" y="8749"/>
                  <a:pt x="5724" y="8688"/>
                  <a:pt x="6049" y="8587"/>
                </a:cubicBezTo>
                <a:lnTo>
                  <a:pt x="6739" y="9257"/>
                </a:lnTo>
                <a:lnTo>
                  <a:pt x="8099" y="8384"/>
                </a:lnTo>
                <a:lnTo>
                  <a:pt x="7754" y="7470"/>
                </a:lnTo>
                <a:cubicBezTo>
                  <a:pt x="7997" y="7227"/>
                  <a:pt x="8180" y="6922"/>
                  <a:pt x="8342" y="6618"/>
                </a:cubicBezTo>
                <a:lnTo>
                  <a:pt x="9317" y="6598"/>
                </a:lnTo>
                <a:lnTo>
                  <a:pt x="9662" y="5035"/>
                </a:lnTo>
                <a:lnTo>
                  <a:pt x="8769" y="4629"/>
                </a:lnTo>
                <a:cubicBezTo>
                  <a:pt x="8748" y="4263"/>
                  <a:pt x="8687" y="3918"/>
                  <a:pt x="8586" y="3594"/>
                </a:cubicBezTo>
                <a:lnTo>
                  <a:pt x="9256" y="2904"/>
                </a:lnTo>
                <a:lnTo>
                  <a:pt x="8383" y="1564"/>
                </a:lnTo>
                <a:lnTo>
                  <a:pt x="7470" y="1889"/>
                </a:lnTo>
                <a:cubicBezTo>
                  <a:pt x="7226" y="1665"/>
                  <a:pt x="6942" y="1462"/>
                  <a:pt x="6617" y="1300"/>
                </a:cubicBezTo>
                <a:lnTo>
                  <a:pt x="6597" y="326"/>
                </a:lnTo>
                <a:lnTo>
                  <a:pt x="50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3" name="Google Shape;1313;p63"/>
          <p:cNvSpPr/>
          <p:nvPr/>
        </p:nvSpPr>
        <p:spPr>
          <a:xfrm rot="5400000">
            <a:off x="10611456" y="1869079"/>
            <a:ext cx="216533" cy="216533"/>
          </a:xfrm>
          <a:custGeom>
            <a:avLst/>
            <a:gdLst/>
            <a:ahLst/>
            <a:cxnLst/>
            <a:rect l="l" t="t" r="r" b="b"/>
            <a:pathLst>
              <a:path w="6496" h="6496" extrusionOk="0">
                <a:moveTo>
                  <a:pt x="3239" y="2042"/>
                </a:moveTo>
                <a:cubicBezTo>
                  <a:pt x="3322" y="2042"/>
                  <a:pt x="3406" y="2052"/>
                  <a:pt x="3491" y="2071"/>
                </a:cubicBezTo>
                <a:cubicBezTo>
                  <a:pt x="4121" y="2213"/>
                  <a:pt x="4526" y="2822"/>
                  <a:pt x="4384" y="3451"/>
                </a:cubicBezTo>
                <a:cubicBezTo>
                  <a:pt x="4278" y="4002"/>
                  <a:pt x="3782" y="4367"/>
                  <a:pt x="3251" y="4367"/>
                </a:cubicBezTo>
                <a:cubicBezTo>
                  <a:pt x="3176" y="4367"/>
                  <a:pt x="3100" y="4359"/>
                  <a:pt x="3024" y="4344"/>
                </a:cubicBezTo>
                <a:cubicBezTo>
                  <a:pt x="2395" y="4202"/>
                  <a:pt x="1989" y="3593"/>
                  <a:pt x="2131" y="2964"/>
                </a:cubicBezTo>
                <a:cubicBezTo>
                  <a:pt x="2237" y="2420"/>
                  <a:pt x="2707" y="2042"/>
                  <a:pt x="3239" y="2042"/>
                </a:cubicBezTo>
                <a:close/>
                <a:moveTo>
                  <a:pt x="3390" y="0"/>
                </a:moveTo>
                <a:lnTo>
                  <a:pt x="3106" y="589"/>
                </a:lnTo>
                <a:cubicBezTo>
                  <a:pt x="2882" y="609"/>
                  <a:pt x="2639" y="650"/>
                  <a:pt x="2416" y="731"/>
                </a:cubicBezTo>
                <a:lnTo>
                  <a:pt x="1949" y="264"/>
                </a:lnTo>
                <a:lnTo>
                  <a:pt x="1056" y="853"/>
                </a:lnTo>
                <a:lnTo>
                  <a:pt x="1279" y="1462"/>
                </a:lnTo>
                <a:cubicBezTo>
                  <a:pt x="1116" y="1645"/>
                  <a:pt x="974" y="1827"/>
                  <a:pt x="873" y="2051"/>
                </a:cubicBezTo>
                <a:lnTo>
                  <a:pt x="223" y="2051"/>
                </a:lnTo>
                <a:lnTo>
                  <a:pt x="0" y="3106"/>
                </a:lnTo>
                <a:lnTo>
                  <a:pt x="589" y="3390"/>
                </a:lnTo>
                <a:cubicBezTo>
                  <a:pt x="609" y="3634"/>
                  <a:pt x="650" y="3857"/>
                  <a:pt x="711" y="4080"/>
                </a:cubicBezTo>
                <a:lnTo>
                  <a:pt x="264" y="4547"/>
                </a:lnTo>
                <a:lnTo>
                  <a:pt x="853" y="5461"/>
                </a:lnTo>
                <a:lnTo>
                  <a:pt x="1462" y="5217"/>
                </a:lnTo>
                <a:cubicBezTo>
                  <a:pt x="1624" y="5379"/>
                  <a:pt x="1827" y="5521"/>
                  <a:pt x="2050" y="5623"/>
                </a:cubicBezTo>
                <a:lnTo>
                  <a:pt x="2050" y="6272"/>
                </a:lnTo>
                <a:lnTo>
                  <a:pt x="3106" y="6496"/>
                </a:lnTo>
                <a:lnTo>
                  <a:pt x="3370" y="5907"/>
                </a:lnTo>
                <a:cubicBezTo>
                  <a:pt x="3613" y="5907"/>
                  <a:pt x="3857" y="5846"/>
                  <a:pt x="4080" y="5785"/>
                </a:cubicBezTo>
                <a:lnTo>
                  <a:pt x="4547" y="6232"/>
                </a:lnTo>
                <a:lnTo>
                  <a:pt x="5440" y="5643"/>
                </a:lnTo>
                <a:lnTo>
                  <a:pt x="5217" y="5034"/>
                </a:lnTo>
                <a:cubicBezTo>
                  <a:pt x="5379" y="4872"/>
                  <a:pt x="5521" y="4669"/>
                  <a:pt x="5623" y="4466"/>
                </a:cubicBezTo>
                <a:lnTo>
                  <a:pt x="6272" y="4446"/>
                </a:lnTo>
                <a:lnTo>
                  <a:pt x="6495" y="3390"/>
                </a:lnTo>
                <a:lnTo>
                  <a:pt x="5907" y="3126"/>
                </a:lnTo>
                <a:cubicBezTo>
                  <a:pt x="5886" y="2883"/>
                  <a:pt x="5846" y="2639"/>
                  <a:pt x="5785" y="2436"/>
                </a:cubicBezTo>
                <a:lnTo>
                  <a:pt x="6231" y="1969"/>
                </a:lnTo>
                <a:lnTo>
                  <a:pt x="5643" y="1056"/>
                </a:lnTo>
                <a:lnTo>
                  <a:pt x="5034" y="1279"/>
                </a:lnTo>
                <a:cubicBezTo>
                  <a:pt x="4851" y="1117"/>
                  <a:pt x="4669" y="995"/>
                  <a:pt x="4445" y="873"/>
                </a:cubicBezTo>
                <a:lnTo>
                  <a:pt x="4445" y="224"/>
                </a:lnTo>
                <a:lnTo>
                  <a:pt x="33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4" name="Google Shape;1314;p63"/>
          <p:cNvSpPr/>
          <p:nvPr/>
        </p:nvSpPr>
        <p:spPr>
          <a:xfrm rot="5400000">
            <a:off x="10163208" y="2214462"/>
            <a:ext cx="445233" cy="444533"/>
          </a:xfrm>
          <a:custGeom>
            <a:avLst/>
            <a:gdLst/>
            <a:ahLst/>
            <a:cxnLst/>
            <a:rect l="l" t="t" r="r" b="b"/>
            <a:pathLst>
              <a:path w="13357" h="13336" extrusionOk="0">
                <a:moveTo>
                  <a:pt x="4385" y="6069"/>
                </a:moveTo>
                <a:cubicBezTo>
                  <a:pt x="4101" y="7348"/>
                  <a:pt x="4913" y="8606"/>
                  <a:pt x="6192" y="8891"/>
                </a:cubicBezTo>
                <a:cubicBezTo>
                  <a:pt x="7491" y="9175"/>
                  <a:pt x="8749" y="8363"/>
                  <a:pt x="9033" y="7064"/>
                </a:cubicBezTo>
                <a:cubicBezTo>
                  <a:pt x="9297" y="5785"/>
                  <a:pt x="8485" y="4527"/>
                  <a:pt x="7207" y="4242"/>
                </a:cubicBezTo>
                <a:cubicBezTo>
                  <a:pt x="5928" y="3958"/>
                  <a:pt x="4649" y="4770"/>
                  <a:pt x="4385" y="6069"/>
                </a:cubicBezTo>
                <a:close/>
                <a:moveTo>
                  <a:pt x="1828" y="4181"/>
                </a:moveTo>
                <a:cubicBezTo>
                  <a:pt x="2051" y="3735"/>
                  <a:pt x="2315" y="3349"/>
                  <a:pt x="2640" y="2984"/>
                </a:cubicBezTo>
                <a:lnTo>
                  <a:pt x="2193" y="1725"/>
                </a:lnTo>
                <a:lnTo>
                  <a:pt x="4040" y="528"/>
                </a:lnTo>
                <a:lnTo>
                  <a:pt x="5014" y="1462"/>
                </a:lnTo>
                <a:cubicBezTo>
                  <a:pt x="5461" y="1320"/>
                  <a:pt x="5948" y="1238"/>
                  <a:pt x="6435" y="1198"/>
                </a:cubicBezTo>
                <a:lnTo>
                  <a:pt x="7004" y="0"/>
                </a:lnTo>
                <a:lnTo>
                  <a:pt x="9155" y="467"/>
                </a:lnTo>
                <a:lnTo>
                  <a:pt x="9175" y="1807"/>
                </a:lnTo>
                <a:cubicBezTo>
                  <a:pt x="9602" y="2030"/>
                  <a:pt x="10008" y="2294"/>
                  <a:pt x="10353" y="2619"/>
                </a:cubicBezTo>
                <a:lnTo>
                  <a:pt x="11611" y="2172"/>
                </a:lnTo>
                <a:lnTo>
                  <a:pt x="12829" y="4039"/>
                </a:lnTo>
                <a:lnTo>
                  <a:pt x="11875" y="4993"/>
                </a:lnTo>
                <a:cubicBezTo>
                  <a:pt x="12037" y="5440"/>
                  <a:pt x="12119" y="5927"/>
                  <a:pt x="12139" y="6414"/>
                </a:cubicBezTo>
                <a:lnTo>
                  <a:pt x="13357" y="6983"/>
                </a:lnTo>
                <a:lnTo>
                  <a:pt x="12890" y="9134"/>
                </a:lnTo>
                <a:lnTo>
                  <a:pt x="11550" y="9154"/>
                </a:lnTo>
                <a:cubicBezTo>
                  <a:pt x="11327" y="9601"/>
                  <a:pt x="11043" y="9987"/>
                  <a:pt x="10718" y="10352"/>
                </a:cubicBezTo>
                <a:lnTo>
                  <a:pt x="11185" y="11610"/>
                </a:lnTo>
                <a:lnTo>
                  <a:pt x="9318" y="12808"/>
                </a:lnTo>
                <a:lnTo>
                  <a:pt x="8364" y="11874"/>
                </a:lnTo>
                <a:cubicBezTo>
                  <a:pt x="7897" y="12016"/>
                  <a:pt x="7430" y="12098"/>
                  <a:pt x="6943" y="12118"/>
                </a:cubicBezTo>
                <a:lnTo>
                  <a:pt x="6374" y="13336"/>
                </a:lnTo>
                <a:lnTo>
                  <a:pt x="4203" y="12869"/>
                </a:lnTo>
                <a:lnTo>
                  <a:pt x="4182" y="11529"/>
                </a:lnTo>
                <a:cubicBezTo>
                  <a:pt x="3756" y="11306"/>
                  <a:pt x="3350" y="11022"/>
                  <a:pt x="3005" y="10697"/>
                </a:cubicBezTo>
                <a:lnTo>
                  <a:pt x="1747" y="11164"/>
                </a:lnTo>
                <a:lnTo>
                  <a:pt x="549" y="9296"/>
                </a:lnTo>
                <a:lnTo>
                  <a:pt x="1483" y="8342"/>
                </a:lnTo>
                <a:cubicBezTo>
                  <a:pt x="1341" y="7896"/>
                  <a:pt x="1239" y="7409"/>
                  <a:pt x="1219" y="6922"/>
                </a:cubicBezTo>
                <a:lnTo>
                  <a:pt x="1" y="6353"/>
                </a:lnTo>
                <a:lnTo>
                  <a:pt x="488" y="4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5" name="Google Shape;1315;p63"/>
          <p:cNvSpPr/>
          <p:nvPr/>
        </p:nvSpPr>
        <p:spPr>
          <a:xfrm rot="5400000">
            <a:off x="10175407" y="1776029"/>
            <a:ext cx="322067" cy="321433"/>
          </a:xfrm>
          <a:custGeom>
            <a:avLst/>
            <a:gdLst/>
            <a:ahLst/>
            <a:cxnLst/>
            <a:rect l="l" t="t" r="r" b="b"/>
            <a:pathLst>
              <a:path w="9662" h="9643" extrusionOk="0">
                <a:moveTo>
                  <a:pt x="4834" y="3027"/>
                </a:moveTo>
                <a:cubicBezTo>
                  <a:pt x="4953" y="3027"/>
                  <a:pt x="5075" y="3039"/>
                  <a:pt x="5196" y="3066"/>
                </a:cubicBezTo>
                <a:cubicBezTo>
                  <a:pt x="6130" y="3269"/>
                  <a:pt x="6719" y="4182"/>
                  <a:pt x="6516" y="5116"/>
                </a:cubicBezTo>
                <a:cubicBezTo>
                  <a:pt x="6357" y="5925"/>
                  <a:pt x="5650" y="6475"/>
                  <a:pt x="4856" y="6475"/>
                </a:cubicBezTo>
                <a:cubicBezTo>
                  <a:pt x="4734" y="6475"/>
                  <a:pt x="4610" y="6462"/>
                  <a:pt x="4486" y="6435"/>
                </a:cubicBezTo>
                <a:cubicBezTo>
                  <a:pt x="3552" y="6232"/>
                  <a:pt x="2964" y="5319"/>
                  <a:pt x="3166" y="4385"/>
                </a:cubicBezTo>
                <a:cubicBezTo>
                  <a:pt x="3325" y="3591"/>
                  <a:pt x="4037" y="3027"/>
                  <a:pt x="4834" y="3027"/>
                </a:cubicBezTo>
                <a:close/>
                <a:moveTo>
                  <a:pt x="5034" y="1"/>
                </a:moveTo>
                <a:lnTo>
                  <a:pt x="4628" y="874"/>
                </a:lnTo>
                <a:cubicBezTo>
                  <a:pt x="4283" y="894"/>
                  <a:pt x="3938" y="955"/>
                  <a:pt x="3593" y="1077"/>
                </a:cubicBezTo>
                <a:lnTo>
                  <a:pt x="2903" y="387"/>
                </a:lnTo>
                <a:lnTo>
                  <a:pt x="1563" y="1259"/>
                </a:lnTo>
                <a:lnTo>
                  <a:pt x="1888" y="2173"/>
                </a:lnTo>
                <a:cubicBezTo>
                  <a:pt x="1664" y="2437"/>
                  <a:pt x="1461" y="2721"/>
                  <a:pt x="1299" y="3025"/>
                </a:cubicBezTo>
                <a:lnTo>
                  <a:pt x="325" y="3046"/>
                </a:lnTo>
                <a:lnTo>
                  <a:pt x="0" y="4609"/>
                </a:lnTo>
                <a:lnTo>
                  <a:pt x="873" y="5014"/>
                </a:lnTo>
                <a:cubicBezTo>
                  <a:pt x="893" y="5380"/>
                  <a:pt x="954" y="5725"/>
                  <a:pt x="1076" y="6050"/>
                </a:cubicBezTo>
                <a:lnTo>
                  <a:pt x="386" y="6740"/>
                </a:lnTo>
                <a:lnTo>
                  <a:pt x="1259" y="8100"/>
                </a:lnTo>
                <a:lnTo>
                  <a:pt x="2172" y="7755"/>
                </a:lnTo>
                <a:cubicBezTo>
                  <a:pt x="2436" y="7978"/>
                  <a:pt x="2720" y="8181"/>
                  <a:pt x="3045" y="8343"/>
                </a:cubicBezTo>
                <a:lnTo>
                  <a:pt x="3045" y="9318"/>
                </a:lnTo>
                <a:lnTo>
                  <a:pt x="4628" y="9642"/>
                </a:lnTo>
                <a:lnTo>
                  <a:pt x="5034" y="8770"/>
                </a:lnTo>
                <a:cubicBezTo>
                  <a:pt x="5379" y="8749"/>
                  <a:pt x="5724" y="8688"/>
                  <a:pt x="6049" y="8587"/>
                </a:cubicBezTo>
                <a:lnTo>
                  <a:pt x="6739" y="9257"/>
                </a:lnTo>
                <a:lnTo>
                  <a:pt x="8099" y="8384"/>
                </a:lnTo>
                <a:lnTo>
                  <a:pt x="7754" y="7470"/>
                </a:lnTo>
                <a:cubicBezTo>
                  <a:pt x="7997" y="7227"/>
                  <a:pt x="8180" y="6922"/>
                  <a:pt x="8342" y="6618"/>
                </a:cubicBezTo>
                <a:lnTo>
                  <a:pt x="9317" y="6598"/>
                </a:lnTo>
                <a:lnTo>
                  <a:pt x="9662" y="5035"/>
                </a:lnTo>
                <a:lnTo>
                  <a:pt x="8769" y="4629"/>
                </a:lnTo>
                <a:cubicBezTo>
                  <a:pt x="8748" y="4263"/>
                  <a:pt x="8687" y="3918"/>
                  <a:pt x="8586" y="3594"/>
                </a:cubicBezTo>
                <a:lnTo>
                  <a:pt x="9256" y="2904"/>
                </a:lnTo>
                <a:lnTo>
                  <a:pt x="8383" y="1564"/>
                </a:lnTo>
                <a:lnTo>
                  <a:pt x="7470" y="1889"/>
                </a:lnTo>
                <a:cubicBezTo>
                  <a:pt x="7226" y="1665"/>
                  <a:pt x="6942" y="1462"/>
                  <a:pt x="6617" y="1300"/>
                </a:cubicBezTo>
                <a:lnTo>
                  <a:pt x="6597" y="326"/>
                </a:lnTo>
                <a:lnTo>
                  <a:pt x="5034" y="1"/>
                </a:lnTo>
                <a:close/>
              </a:path>
            </a:pathLst>
          </a:custGeom>
          <a:solidFill>
            <a:srgbClr val="2B3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6" name="Google Shape;1316;p63"/>
          <p:cNvSpPr txBox="1"/>
          <p:nvPr/>
        </p:nvSpPr>
        <p:spPr>
          <a:xfrm>
            <a:off x="1379099" y="1906900"/>
            <a:ext cx="5304800" cy="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333" kern="0" dirty="0">
                <a:solidFill>
                  <a:srgbClr val="3C3C3B"/>
                </a:solidFill>
                <a:latin typeface="Bebas Neue"/>
                <a:ea typeface="Bebas Neue"/>
                <a:cs typeface="Bebas Neue"/>
                <a:sym typeface="Bebas Neue"/>
              </a:rPr>
              <a:t>K</a:t>
            </a:r>
            <a:r>
              <a:rPr lang="en-GB" sz="3333" kern="0" dirty="0">
                <a:solidFill>
                  <a:srgbClr val="3C3C3B"/>
                </a:solidFill>
                <a:latin typeface="Bebas Neue"/>
                <a:ea typeface="Bebas Neue"/>
                <a:cs typeface="Bebas Neue"/>
                <a:sym typeface="Bebas Neue"/>
              </a:rPr>
              <a:t>now your tools</a:t>
            </a:r>
            <a:endParaRPr sz="3333" kern="0" dirty="0">
              <a:solidFill>
                <a:srgbClr val="3C3C3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7" name="Google Shape;1317;p63"/>
          <p:cNvSpPr txBox="1"/>
          <p:nvPr/>
        </p:nvSpPr>
        <p:spPr>
          <a:xfrm>
            <a:off x="1379100" y="2327400"/>
            <a:ext cx="5304800" cy="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3C3C3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It is important to understand what you are using</a:t>
            </a:r>
            <a:endParaRPr sz="1867" kern="0" dirty="0">
              <a:solidFill>
                <a:srgbClr val="3C3C3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18" name="Google Shape;1318;p63"/>
          <p:cNvSpPr txBox="1"/>
          <p:nvPr/>
        </p:nvSpPr>
        <p:spPr>
          <a:xfrm>
            <a:off x="1379099" y="3042971"/>
            <a:ext cx="5304800" cy="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3333" kern="0" dirty="0">
                <a:solidFill>
                  <a:srgbClr val="3C3C3B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sz="3333" kern="0" dirty="0">
                <a:solidFill>
                  <a:srgbClr val="3C3C3B"/>
                </a:solidFill>
                <a:latin typeface="Bebas Neue"/>
                <a:ea typeface="Bebas Neue"/>
                <a:cs typeface="Bebas Neue"/>
                <a:sym typeface="Bebas Neue"/>
              </a:rPr>
              <a:t>lways compare</a:t>
            </a:r>
            <a:endParaRPr sz="3333" kern="0" dirty="0">
              <a:solidFill>
                <a:srgbClr val="3C3C3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9" name="Google Shape;1319;p63"/>
          <p:cNvSpPr txBox="1"/>
          <p:nvPr/>
        </p:nvSpPr>
        <p:spPr>
          <a:xfrm>
            <a:off x="1379099" y="3463472"/>
            <a:ext cx="5304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3C3C3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If you do not consider other options, you may miss out on a better one</a:t>
            </a:r>
            <a:endParaRPr sz="1867" kern="0" dirty="0">
              <a:solidFill>
                <a:srgbClr val="3C3C3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1320" name="Google Shape;1320;p63"/>
          <p:cNvGrpSpPr/>
          <p:nvPr/>
        </p:nvGrpSpPr>
        <p:grpSpPr>
          <a:xfrm>
            <a:off x="2487975" y="844310"/>
            <a:ext cx="1030140" cy="261735"/>
            <a:chOff x="2641350" y="846250"/>
            <a:chExt cx="413600" cy="105075"/>
          </a:xfrm>
        </p:grpSpPr>
        <p:sp>
          <p:nvSpPr>
            <p:cNvPr id="1321" name="Google Shape;1321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25" name="Google Shape;1325;p63"/>
          <p:cNvGrpSpPr/>
          <p:nvPr/>
        </p:nvGrpSpPr>
        <p:grpSpPr>
          <a:xfrm rot="10800000">
            <a:off x="8685575" y="844310"/>
            <a:ext cx="1030140" cy="261735"/>
            <a:chOff x="2641350" y="846250"/>
            <a:chExt cx="413600" cy="105075"/>
          </a:xfrm>
        </p:grpSpPr>
        <p:sp>
          <p:nvSpPr>
            <p:cNvPr id="1326" name="Google Shape;1326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30" name="Google Shape;1330;p63"/>
          <p:cNvSpPr txBox="1"/>
          <p:nvPr/>
        </p:nvSpPr>
        <p:spPr>
          <a:xfrm>
            <a:off x="1379099" y="4190400"/>
            <a:ext cx="5304800" cy="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333" kern="0" dirty="0">
                <a:solidFill>
                  <a:srgbClr val="3C3C3B"/>
                </a:solidFill>
                <a:latin typeface="Bebas Neue"/>
                <a:ea typeface="Bebas Neue"/>
                <a:cs typeface="Bebas Neue"/>
                <a:sym typeface="Bebas Neue"/>
              </a:rPr>
              <a:t>It depends on you</a:t>
            </a:r>
            <a:endParaRPr sz="3333" kern="0" dirty="0">
              <a:solidFill>
                <a:srgbClr val="3C3C3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31" name="Google Shape;1331;p63"/>
          <p:cNvSpPr txBox="1"/>
          <p:nvPr/>
        </p:nvSpPr>
        <p:spPr>
          <a:xfrm>
            <a:off x="1379100" y="4610900"/>
            <a:ext cx="5304800" cy="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3C3C3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 is no ‘best’ option, it all depends on the task are you using the library for</a:t>
            </a:r>
            <a:endParaRPr sz="1867" kern="0" dirty="0">
              <a:solidFill>
                <a:srgbClr val="3C3C3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F</a:t>
            </a:r>
            <a:r>
              <a:rPr lang="en" dirty="0"/>
              <a:t>uture work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08.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9863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/>
              <a:t>F</a:t>
            </a:r>
            <a:r>
              <a:rPr lang="en" dirty="0"/>
              <a:t>uture work</a:t>
            </a:r>
            <a:endParaRPr dirty="0"/>
          </a:p>
        </p:txBody>
      </p:sp>
      <p:sp>
        <p:nvSpPr>
          <p:cNvPr id="444" name="Google Shape;444;p41"/>
          <p:cNvSpPr/>
          <p:nvPr/>
        </p:nvSpPr>
        <p:spPr>
          <a:xfrm>
            <a:off x="2611900" y="1557600"/>
            <a:ext cx="69864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3012600" y="2465900"/>
            <a:ext cx="6166800" cy="23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  <a:buNone/>
            </a:pPr>
            <a:r>
              <a:rPr lang="en-US" dirty="0"/>
              <a:t>Our hope is to inspire others to do similar papers for the sake of the AI &amp; Programming community as they serve as guides</a:t>
            </a:r>
          </a:p>
          <a:p>
            <a:pPr marL="0" indent="0">
              <a:buClr>
                <a:schemeClr val="hlink"/>
              </a:buClr>
              <a:buSzPts val="1100"/>
              <a:buNone/>
            </a:pPr>
            <a:r>
              <a:rPr lang="en-US" dirty="0"/>
              <a:t>Also, they may take the inspiration to another level and even create their own library based on the points discussed today</a:t>
            </a:r>
          </a:p>
        </p:txBody>
      </p:sp>
      <p:cxnSp>
        <p:nvCxnSpPr>
          <p:cNvPr id="446" name="Google Shape;446;p41"/>
          <p:cNvCxnSpPr/>
          <p:nvPr/>
        </p:nvCxnSpPr>
        <p:spPr>
          <a:xfrm rot="10800000" flipH="1">
            <a:off x="4612333" y="5217133"/>
            <a:ext cx="6654000" cy="1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3046418" y="5133683"/>
            <a:ext cx="716741" cy="182101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2"/>
          <p:cNvSpPr txBox="1">
            <a:spLocks noGrp="1"/>
          </p:cNvSpPr>
          <p:nvPr>
            <p:ph type="ctrTitle"/>
          </p:nvPr>
        </p:nvSpPr>
        <p:spPr>
          <a:xfrm>
            <a:off x="3239933" y="964455"/>
            <a:ext cx="5712000" cy="13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THANKS</a:t>
            </a: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subTitle" idx="1"/>
          </p:nvPr>
        </p:nvSpPr>
        <p:spPr>
          <a:xfrm>
            <a:off x="3647259" y="2166317"/>
            <a:ext cx="5038400" cy="170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" b="1" dirty="0">
                <a:solidFill>
                  <a:schemeClr val="accent2"/>
                </a:solidFill>
              </a:rPr>
              <a:t>Do you have any questions?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530" name="Google Shape;1530;p72"/>
          <p:cNvSpPr txBox="1"/>
          <p:nvPr/>
        </p:nvSpPr>
        <p:spPr>
          <a:xfrm>
            <a:off x="4394733" y="5530099"/>
            <a:ext cx="3402400" cy="4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endParaRPr sz="1467" kern="0" dirty="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defTabSz="1219170">
              <a:buClr>
                <a:srgbClr val="000000"/>
              </a:buClr>
            </a:pPr>
            <a:endParaRPr sz="1467" kern="0" dirty="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1" name="Google Shape;1531;p72"/>
          <p:cNvSpPr/>
          <p:nvPr/>
        </p:nvSpPr>
        <p:spPr>
          <a:xfrm>
            <a:off x="3638400" y="497467"/>
            <a:ext cx="1331200" cy="13312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356234" y="1478107"/>
            <a:ext cx="4530467" cy="249700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60C84B-A666-E2CD-0673-EB4AA928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59" y="4676555"/>
            <a:ext cx="5712000" cy="960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/>
          <p:nvPr/>
        </p:nvSpPr>
        <p:spPr>
          <a:xfrm>
            <a:off x="8049373" y="3896988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40"/>
          <p:cNvSpPr/>
          <p:nvPr/>
        </p:nvSpPr>
        <p:spPr>
          <a:xfrm>
            <a:off x="8049589" y="1412855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09" name="Google Shape;409;p40"/>
          <p:cNvSpPr/>
          <p:nvPr/>
        </p:nvSpPr>
        <p:spPr>
          <a:xfrm>
            <a:off x="4448005" y="3896988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40"/>
          <p:cNvSpPr/>
          <p:nvPr/>
        </p:nvSpPr>
        <p:spPr>
          <a:xfrm>
            <a:off x="4448223" y="1412855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40"/>
          <p:cNvSpPr/>
          <p:nvPr/>
        </p:nvSpPr>
        <p:spPr>
          <a:xfrm>
            <a:off x="831516" y="3896988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40"/>
          <p:cNvSpPr/>
          <p:nvPr/>
        </p:nvSpPr>
        <p:spPr>
          <a:xfrm>
            <a:off x="831733" y="1412855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960000" y="2161611"/>
            <a:ext cx="3115200" cy="9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 idx="2"/>
          </p:nvPr>
        </p:nvSpPr>
        <p:spPr>
          <a:xfrm>
            <a:off x="960000" y="1544644"/>
            <a:ext cx="1232800" cy="5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01.</a:t>
            </a:r>
            <a:endParaRPr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3"/>
          </p:nvPr>
        </p:nvSpPr>
        <p:spPr>
          <a:xfrm>
            <a:off x="4538400" y="2161621"/>
            <a:ext cx="3115200" cy="96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/>
              <a:t>D</a:t>
            </a:r>
            <a:r>
              <a:rPr lang="en-GB" dirty="0"/>
              <a:t>ataset Description</a:t>
            </a:r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4"/>
          </p:nvPr>
        </p:nvSpPr>
        <p:spPr>
          <a:xfrm>
            <a:off x="4538400" y="1544644"/>
            <a:ext cx="1231200" cy="5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02.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title" idx="6"/>
          </p:nvPr>
        </p:nvSpPr>
        <p:spPr>
          <a:xfrm>
            <a:off x="8116800" y="2161611"/>
            <a:ext cx="3115200" cy="9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/>
              <a:t>T</a:t>
            </a:r>
            <a:r>
              <a:rPr lang="en-GB" dirty="0"/>
              <a:t>extblob</a:t>
            </a:r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7"/>
          </p:nvPr>
        </p:nvSpPr>
        <p:spPr>
          <a:xfrm>
            <a:off x="8116800" y="1544644"/>
            <a:ext cx="1231200" cy="5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03.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title" idx="9"/>
          </p:nvPr>
        </p:nvSpPr>
        <p:spPr>
          <a:xfrm>
            <a:off x="960000" y="4633955"/>
            <a:ext cx="3115200" cy="9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Ginger 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13"/>
          </p:nvPr>
        </p:nvSpPr>
        <p:spPr>
          <a:xfrm>
            <a:off x="960000" y="4016988"/>
            <a:ext cx="1231200" cy="5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04.</a:t>
            </a:r>
            <a:endParaRPr/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 idx="15"/>
          </p:nvPr>
        </p:nvSpPr>
        <p:spPr>
          <a:xfrm>
            <a:off x="4538400" y="4633955"/>
            <a:ext cx="3115200" cy="9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Spello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16"/>
          </p:nvPr>
        </p:nvSpPr>
        <p:spPr>
          <a:xfrm>
            <a:off x="4538400" y="4016988"/>
            <a:ext cx="1231200" cy="5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05.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 idx="18"/>
          </p:nvPr>
        </p:nvSpPr>
        <p:spPr>
          <a:xfrm>
            <a:off x="8116800" y="4633955"/>
            <a:ext cx="3115200" cy="9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Results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9" name="Google Shape;429;p40"/>
          <p:cNvSpPr txBox="1">
            <a:spLocks noGrp="1"/>
          </p:cNvSpPr>
          <p:nvPr>
            <p:ph type="title" idx="19"/>
          </p:nvPr>
        </p:nvSpPr>
        <p:spPr>
          <a:xfrm>
            <a:off x="8116800" y="4016988"/>
            <a:ext cx="1231200" cy="5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06.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432" name="Google Shape;432;p40"/>
          <p:cNvSpPr/>
          <p:nvPr/>
        </p:nvSpPr>
        <p:spPr>
          <a:xfrm>
            <a:off x="11016631" y="2094239"/>
            <a:ext cx="733200" cy="733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3" name="Google Shape;433;p40"/>
          <p:cNvSpPr/>
          <p:nvPr/>
        </p:nvSpPr>
        <p:spPr>
          <a:xfrm>
            <a:off x="1869413" y="667969"/>
            <a:ext cx="1062000" cy="10620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4" name="Google Shape;434;p40"/>
          <p:cNvGrpSpPr/>
          <p:nvPr/>
        </p:nvGrpSpPr>
        <p:grpSpPr>
          <a:xfrm rot="10800000">
            <a:off x="1582484" y="1097883"/>
            <a:ext cx="716741" cy="182101"/>
            <a:chOff x="2641350" y="846250"/>
            <a:chExt cx="413600" cy="105075"/>
          </a:xfrm>
        </p:grpSpPr>
        <p:sp>
          <p:nvSpPr>
            <p:cNvPr id="435" name="Google Shape;435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/>
          <p:nvPr/>
        </p:nvSpPr>
        <p:spPr>
          <a:xfrm>
            <a:off x="4448223" y="1412855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40"/>
          <p:cNvSpPr/>
          <p:nvPr/>
        </p:nvSpPr>
        <p:spPr>
          <a:xfrm>
            <a:off x="831733" y="1412855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960000" y="2161611"/>
            <a:ext cx="3115200" cy="9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 idx="2"/>
          </p:nvPr>
        </p:nvSpPr>
        <p:spPr>
          <a:xfrm>
            <a:off x="960000" y="1544644"/>
            <a:ext cx="1232800" cy="5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07.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3"/>
          </p:nvPr>
        </p:nvSpPr>
        <p:spPr>
          <a:xfrm>
            <a:off x="4538400" y="2161621"/>
            <a:ext cx="3115200" cy="96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dirty="0"/>
              <a:t>Future Work</a:t>
            </a:r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4"/>
          </p:nvPr>
        </p:nvSpPr>
        <p:spPr>
          <a:xfrm>
            <a:off x="4538400" y="1544644"/>
            <a:ext cx="1231200" cy="5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08.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432" name="Google Shape;432;p40"/>
          <p:cNvSpPr/>
          <p:nvPr/>
        </p:nvSpPr>
        <p:spPr>
          <a:xfrm>
            <a:off x="11016631" y="2094239"/>
            <a:ext cx="733200" cy="733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3" name="Google Shape;433;p40"/>
          <p:cNvSpPr/>
          <p:nvPr/>
        </p:nvSpPr>
        <p:spPr>
          <a:xfrm>
            <a:off x="1869413" y="667969"/>
            <a:ext cx="1062000" cy="10620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4" name="Google Shape;434;p40"/>
          <p:cNvGrpSpPr/>
          <p:nvPr/>
        </p:nvGrpSpPr>
        <p:grpSpPr>
          <a:xfrm rot="10800000">
            <a:off x="1582484" y="1097883"/>
            <a:ext cx="716741" cy="182101"/>
            <a:chOff x="2641350" y="846250"/>
            <a:chExt cx="413600" cy="105075"/>
          </a:xfrm>
        </p:grpSpPr>
        <p:sp>
          <p:nvSpPr>
            <p:cNvPr id="435" name="Google Shape;435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783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953467" y="713333"/>
            <a:ext cx="54768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1194667" y="1899044"/>
            <a:ext cx="4901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pic>
        <p:nvPicPr>
          <p:cNvPr id="484" name="Google Shape;484;p43"/>
          <p:cNvPicPr preferRelativeResize="0"/>
          <p:nvPr/>
        </p:nvPicPr>
        <p:blipFill rotWithShape="1">
          <a:blip r:embed="rId3">
            <a:alphaModFix/>
          </a:blip>
          <a:srcRect l="30458" r="20918"/>
          <a:stretch/>
        </p:blipFill>
        <p:spPr>
          <a:xfrm>
            <a:off x="6744567" y="-167"/>
            <a:ext cx="4493200" cy="614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43"/>
          <p:cNvGrpSpPr/>
          <p:nvPr/>
        </p:nvGrpSpPr>
        <p:grpSpPr>
          <a:xfrm rot="10800000">
            <a:off x="-492369" y="5054695"/>
            <a:ext cx="2879373" cy="731504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3638400" y="497467"/>
            <a:ext cx="1331200" cy="13312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4325684" y="1646550"/>
            <a:ext cx="716741" cy="182101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1194667" y="2906300"/>
            <a:ext cx="4901200" cy="2748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As many of us know, spell-checking has become an essential part of a student’s life. And since we are in the programming line of work, we have the means to use code to help us with that.</a:t>
            </a:r>
          </a:p>
          <a:p>
            <a:pPr marL="0" indent="0">
              <a:buNone/>
            </a:pPr>
            <a:r>
              <a:rPr lang="en-US" dirty="0"/>
              <a:t>In this presentation, we will compare 3 libraries that all have spell-checking in common. </a:t>
            </a:r>
          </a:p>
          <a:p>
            <a:pPr marL="0" indent="0">
              <a:buNone/>
            </a:pPr>
            <a:r>
              <a:rPr lang="en-US" dirty="0"/>
              <a:t>We will give advice on when to use each one and for what purpose.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DATASET DECRIPTION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404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OUR DATASET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3010572" y="2809285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A QUICK DESCRIPTION</a:t>
            </a:r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1"/>
          </p:nvPr>
        </p:nvSpPr>
        <p:spPr>
          <a:xfrm>
            <a:off x="2496742" y="4098812"/>
            <a:ext cx="4063784" cy="12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dirty="0"/>
              <a:t>It is the Oxford Corpus,</a:t>
            </a:r>
            <a:r>
              <a:rPr lang="en-GB" dirty="0"/>
              <a:t> it contains 36,133 misspellings of 6,136 words, where all the errors were taken the native-speaker section in the Birkbeck spelling error corpus, while the correct spellings were given in Oxford English form</a:t>
            </a:r>
          </a:p>
        </p:txBody>
      </p:sp>
      <p:sp>
        <p:nvSpPr>
          <p:cNvPr id="537" name="Google Shape;537;p45"/>
          <p:cNvSpPr/>
          <p:nvPr/>
        </p:nvSpPr>
        <p:spPr>
          <a:xfrm>
            <a:off x="4260834" y="2243550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1016;p57">
            <a:extLst>
              <a:ext uri="{FF2B5EF4-FFF2-40B4-BE49-F238E27FC236}">
                <a16:creationId xmlns:a16="http://schemas.microsoft.com/office/drawing/2014/main" id="{22B5F3D4-48E9-26B9-F208-1F69A9F9A766}"/>
              </a:ext>
            </a:extLst>
          </p:cNvPr>
          <p:cNvSpPr/>
          <p:nvPr/>
        </p:nvSpPr>
        <p:spPr>
          <a:xfrm>
            <a:off x="4397261" y="1996332"/>
            <a:ext cx="493786" cy="548617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70EC5-656A-D6C9-10FC-FEBDA01C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497" y="1769668"/>
            <a:ext cx="3383998" cy="33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TEXTBLOB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7450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629</Words>
  <Application>Microsoft Office PowerPoint</Application>
  <PresentationFormat>Widescreen</PresentationFormat>
  <Paragraphs>131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Bebas Neue</vt:lpstr>
      <vt:lpstr>Calibri</vt:lpstr>
      <vt:lpstr>Calibri Light</vt:lpstr>
      <vt:lpstr>Nunito</vt:lpstr>
      <vt:lpstr>Raleway</vt:lpstr>
      <vt:lpstr>Raleway Medium</vt:lpstr>
      <vt:lpstr>Office Theme</vt:lpstr>
      <vt:lpstr>Artificial Intelligence (AI) Startup Business Plan by Slidesgo</vt:lpstr>
      <vt:lpstr>COMPARING 3 PYTHON LIBRARIES</vt:lpstr>
      <vt:lpstr>THE TEAM</vt:lpstr>
      <vt:lpstr>Introduction</vt:lpstr>
      <vt:lpstr>Conclusion</vt:lpstr>
      <vt:lpstr>INTRODUCTION</vt:lpstr>
      <vt:lpstr>INTRODUCTION</vt:lpstr>
      <vt:lpstr>DATASET DECRIPTION</vt:lpstr>
      <vt:lpstr>OUR DATASET</vt:lpstr>
      <vt:lpstr>TEXTBLOB</vt:lpstr>
      <vt:lpstr>TEXTBLOB</vt:lpstr>
      <vt:lpstr>EXAMPLE</vt:lpstr>
      <vt:lpstr>CONS VS. PROS</vt:lpstr>
      <vt:lpstr>GINGER IT</vt:lpstr>
      <vt:lpstr>GINGER IT</vt:lpstr>
      <vt:lpstr>EXAMPLE</vt:lpstr>
      <vt:lpstr>CONS VS. PROS</vt:lpstr>
      <vt:lpstr>SPELLO</vt:lpstr>
      <vt:lpstr>SPELLO</vt:lpstr>
      <vt:lpstr>EXAMPLE</vt:lpstr>
      <vt:lpstr>CONS VS. PROS</vt:lpstr>
      <vt:lpstr>RESULTS</vt:lpstr>
      <vt:lpstr>results</vt:lpstr>
      <vt:lpstr>CONCLUSION</vt:lpstr>
      <vt:lpstr>conclusion</vt:lpstr>
      <vt:lpstr>Future work</vt:lpstr>
      <vt:lpstr>Future work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3 PYTHON LIBRARIES</dc:title>
  <dc:creator>سيف الله طارق جبريل</dc:creator>
  <cp:lastModifiedBy>سيف الله طارق جبريل</cp:lastModifiedBy>
  <cp:revision>6</cp:revision>
  <dcterms:created xsi:type="dcterms:W3CDTF">2023-02-14T14:05:06Z</dcterms:created>
  <dcterms:modified xsi:type="dcterms:W3CDTF">2023-02-15T07:51:35Z</dcterms:modified>
</cp:coreProperties>
</file>