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61" r:id="rId5"/>
    <p:sldId id="259" r:id="rId6"/>
    <p:sldId id="262" r:id="rId7"/>
    <p:sldId id="263" r:id="rId8"/>
    <p:sldId id="291" r:id="rId9"/>
    <p:sldId id="286" r:id="rId10"/>
    <p:sldId id="287" r:id="rId11"/>
    <p:sldId id="288" r:id="rId12"/>
    <p:sldId id="289" r:id="rId13"/>
    <p:sldId id="290"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84" r:id="rId30"/>
    <p:sldId id="279" r:id="rId31"/>
    <p:sldId id="280" r:id="rId32"/>
    <p:sldId id="281" r:id="rId33"/>
    <p:sldId id="282" r:id="rId34"/>
    <p:sldId id="283" r:id="rId35"/>
    <p:sldId id="285"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4FFF"/>
    <a:srgbClr val="FF7E26"/>
    <a:srgbClr val="FFBC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068A9-2684-44EE-A0A4-995111E1D423}" v="84" dt="2023-02-24T21:21:42.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waf alzahem" userId="e7eb6f517471f239" providerId="LiveId" clId="{491068A9-2684-44EE-A0A4-995111E1D423}"/>
    <pc:docChg chg="undo redo custSel addSld delSld modSld sldOrd">
      <pc:chgData name="nawaf alzahem" userId="e7eb6f517471f239" providerId="LiveId" clId="{491068A9-2684-44EE-A0A4-995111E1D423}" dt="2023-02-24T21:26:25.917" v="476" actId="478"/>
      <pc:docMkLst>
        <pc:docMk/>
      </pc:docMkLst>
      <pc:sldChg chg="modSp ord">
        <pc:chgData name="nawaf alzahem" userId="e7eb6f517471f239" providerId="LiveId" clId="{491068A9-2684-44EE-A0A4-995111E1D423}" dt="2023-02-24T19:04:27.576" v="280" actId="14100"/>
        <pc:sldMkLst>
          <pc:docMk/>
          <pc:sldMk cId="2717387493" sldId="259"/>
        </pc:sldMkLst>
        <pc:picChg chg="mod">
          <ac:chgData name="nawaf alzahem" userId="e7eb6f517471f239" providerId="LiveId" clId="{491068A9-2684-44EE-A0A4-995111E1D423}" dt="2023-02-24T19:04:27.576" v="280" actId="14100"/>
          <ac:picMkLst>
            <pc:docMk/>
            <pc:sldMk cId="2717387493" sldId="259"/>
            <ac:picMk id="3" creationId="{23DAAD5C-7ED0-9328-C068-020EA9FCAB4E}"/>
          </ac:picMkLst>
        </pc:picChg>
      </pc:sldChg>
      <pc:sldChg chg="del">
        <pc:chgData name="nawaf alzahem" userId="e7eb6f517471f239" providerId="LiveId" clId="{491068A9-2684-44EE-A0A4-995111E1D423}" dt="2022-12-15T09:18:03.031" v="217" actId="2696"/>
        <pc:sldMkLst>
          <pc:docMk/>
          <pc:sldMk cId="3059943410" sldId="260"/>
        </pc:sldMkLst>
      </pc:sldChg>
      <pc:sldChg chg="modSp mod modNotesTx">
        <pc:chgData name="nawaf alzahem" userId="e7eb6f517471f239" providerId="LiveId" clId="{491068A9-2684-44EE-A0A4-995111E1D423}" dt="2022-12-15T09:19:06.467" v="220" actId="2711"/>
        <pc:sldMkLst>
          <pc:docMk/>
          <pc:sldMk cId="1166936183" sldId="261"/>
        </pc:sldMkLst>
        <pc:spChg chg="mod">
          <ac:chgData name="nawaf alzahem" userId="e7eb6f517471f239" providerId="LiveId" clId="{491068A9-2684-44EE-A0A4-995111E1D423}" dt="2022-12-15T09:19:06.467" v="220" actId="2711"/>
          <ac:spMkLst>
            <pc:docMk/>
            <pc:sldMk cId="1166936183" sldId="261"/>
            <ac:spMk id="2" creationId="{18C9164D-D0B1-2F16-E1E3-D587BA807171}"/>
          </ac:spMkLst>
        </pc:spChg>
      </pc:sldChg>
      <pc:sldChg chg="modSp mod">
        <pc:chgData name="nawaf alzahem" userId="e7eb6f517471f239" providerId="LiveId" clId="{491068A9-2684-44EE-A0A4-995111E1D423}" dt="2022-12-15T09:26:18.697" v="225" actId="1076"/>
        <pc:sldMkLst>
          <pc:docMk/>
          <pc:sldMk cId="3778883800" sldId="263"/>
        </pc:sldMkLst>
        <pc:spChg chg="mod">
          <ac:chgData name="nawaf alzahem" userId="e7eb6f517471f239" providerId="LiveId" clId="{491068A9-2684-44EE-A0A4-995111E1D423}" dt="2022-12-15T09:26:18.697" v="225" actId="1076"/>
          <ac:spMkLst>
            <pc:docMk/>
            <pc:sldMk cId="3778883800" sldId="263"/>
            <ac:spMk id="2" creationId="{7C14F1E7-F4B8-8007-D462-D955A73786F3}"/>
          </ac:spMkLst>
        </pc:spChg>
      </pc:sldChg>
      <pc:sldChg chg="delSp modSp add mod setBg delDesignElem">
        <pc:chgData name="nawaf alzahem" userId="e7eb6f517471f239" providerId="LiveId" clId="{491068A9-2684-44EE-A0A4-995111E1D423}" dt="2022-12-15T10:09:16.436" v="274" actId="1076"/>
        <pc:sldMkLst>
          <pc:docMk/>
          <pc:sldMk cId="213589711" sldId="284"/>
        </pc:sldMkLst>
        <pc:spChg chg="del">
          <ac:chgData name="nawaf alzahem" userId="e7eb6f517471f239" providerId="LiveId" clId="{491068A9-2684-44EE-A0A4-995111E1D423}" dt="2022-12-15T10:08:41.415" v="273"/>
          <ac:spMkLst>
            <pc:docMk/>
            <pc:sldMk cId="213589711" sldId="284"/>
            <ac:spMk id="3115" creationId="{A3BAF07C-C39E-42EB-BB22-8D46691D9735}"/>
          </ac:spMkLst>
        </pc:spChg>
        <pc:grpChg chg="del">
          <ac:chgData name="nawaf alzahem" userId="e7eb6f517471f239" providerId="LiveId" clId="{491068A9-2684-44EE-A0A4-995111E1D423}" dt="2022-12-15T10:08:41.415" v="273"/>
          <ac:grpSpMkLst>
            <pc:docMk/>
            <pc:sldMk cId="213589711" sldId="284"/>
            <ac:grpSpMk id="3116" creationId="{D8E9CF54-0466-4261-9E62-0249E60E1886}"/>
          </ac:grpSpMkLst>
        </pc:grpChg>
        <pc:picChg chg="mod">
          <ac:chgData name="nawaf alzahem" userId="e7eb6f517471f239" providerId="LiveId" clId="{491068A9-2684-44EE-A0A4-995111E1D423}" dt="2022-12-15T10:09:16.436" v="274" actId="1076"/>
          <ac:picMkLst>
            <pc:docMk/>
            <pc:sldMk cId="213589711" sldId="284"/>
            <ac:picMk id="5" creationId="{472187CA-F7FB-C6E8-A7FA-BF930661ABB0}"/>
          </ac:picMkLst>
        </pc:picChg>
      </pc:sldChg>
      <pc:sldChg chg="del">
        <pc:chgData name="nawaf alzahem" userId="e7eb6f517471f239" providerId="LiveId" clId="{491068A9-2684-44EE-A0A4-995111E1D423}" dt="2022-12-15T10:08:37.723" v="271" actId="2696"/>
        <pc:sldMkLst>
          <pc:docMk/>
          <pc:sldMk cId="1610938372" sldId="284"/>
        </pc:sldMkLst>
      </pc:sldChg>
      <pc:sldChg chg="delSp modSp add del mod">
        <pc:chgData name="nawaf alzahem" userId="e7eb6f517471f239" providerId="LiveId" clId="{491068A9-2684-44EE-A0A4-995111E1D423}" dt="2022-12-15T09:48:27.480" v="265" actId="2696"/>
        <pc:sldMkLst>
          <pc:docMk/>
          <pc:sldMk cId="773627974" sldId="286"/>
        </pc:sldMkLst>
        <pc:spChg chg="mod">
          <ac:chgData name="nawaf alzahem" userId="e7eb6f517471f239" providerId="LiveId" clId="{491068A9-2684-44EE-A0A4-995111E1D423}" dt="2022-12-15T09:00:25.820" v="87" actId="20577"/>
          <ac:spMkLst>
            <pc:docMk/>
            <pc:sldMk cId="773627974" sldId="286"/>
            <ac:spMk id="11" creationId="{A4323A44-0644-A371-C69B-D220BCFA86F4}"/>
          </ac:spMkLst>
        </pc:spChg>
        <pc:picChg chg="mod">
          <ac:chgData name="nawaf alzahem" userId="e7eb6f517471f239" providerId="LiveId" clId="{491068A9-2684-44EE-A0A4-995111E1D423}" dt="2022-12-15T09:01:13.085" v="98" actId="14100"/>
          <ac:picMkLst>
            <pc:docMk/>
            <pc:sldMk cId="773627974" sldId="286"/>
            <ac:picMk id="8" creationId="{7DF96CFF-27BD-8C67-8499-8A0504073D4D}"/>
          </ac:picMkLst>
        </pc:picChg>
        <pc:picChg chg="del">
          <ac:chgData name="nawaf alzahem" userId="e7eb6f517471f239" providerId="LiveId" clId="{491068A9-2684-44EE-A0A4-995111E1D423}" dt="2022-12-15T09:00:32.349" v="88" actId="478"/>
          <ac:picMkLst>
            <pc:docMk/>
            <pc:sldMk cId="773627974" sldId="286"/>
            <ac:picMk id="9" creationId="{C12BFAA1-605F-169B-307C-133EC44D115A}"/>
          </ac:picMkLst>
        </pc:picChg>
        <pc:picChg chg="del">
          <ac:chgData name="nawaf alzahem" userId="e7eb6f517471f239" providerId="LiveId" clId="{491068A9-2684-44EE-A0A4-995111E1D423}" dt="2022-12-15T09:00:33.733" v="89" actId="478"/>
          <ac:picMkLst>
            <pc:docMk/>
            <pc:sldMk cId="773627974" sldId="286"/>
            <ac:picMk id="10" creationId="{F3268AE0-3E4D-F63F-B787-DABFDC2DFBB5}"/>
          </ac:picMkLst>
        </pc:picChg>
      </pc:sldChg>
      <pc:sldChg chg="addSp delSp modSp add mod setBg">
        <pc:chgData name="nawaf alzahem" userId="e7eb6f517471f239" providerId="LiveId" clId="{491068A9-2684-44EE-A0A4-995111E1D423}" dt="2022-12-15T09:48:45.636" v="268" actId="26606"/>
        <pc:sldMkLst>
          <pc:docMk/>
          <pc:sldMk cId="1650255147" sldId="286"/>
        </pc:sldMkLst>
        <pc:spChg chg="mod">
          <ac:chgData name="nawaf alzahem" userId="e7eb6f517471f239" providerId="LiveId" clId="{491068A9-2684-44EE-A0A4-995111E1D423}" dt="2022-12-15T09:48:45.636" v="268" actId="26606"/>
          <ac:spMkLst>
            <pc:docMk/>
            <pc:sldMk cId="1650255147" sldId="286"/>
            <ac:spMk id="2" creationId="{A09B529F-0D7A-2EFE-07D3-E8DFA23F5C80}"/>
          </ac:spMkLst>
        </pc:spChg>
        <pc:spChg chg="mod ord">
          <ac:chgData name="nawaf alzahem" userId="e7eb6f517471f239" providerId="LiveId" clId="{491068A9-2684-44EE-A0A4-995111E1D423}" dt="2022-12-15T09:48:45.636" v="268" actId="26606"/>
          <ac:spMkLst>
            <pc:docMk/>
            <pc:sldMk cId="1650255147" sldId="286"/>
            <ac:spMk id="6" creationId="{E8001878-AE97-83AF-B71F-F684DAF84FB3}"/>
          </ac:spMkLst>
        </pc:spChg>
        <pc:spChg chg="add del">
          <ac:chgData name="nawaf alzahem" userId="e7eb6f517471f239" providerId="LiveId" clId="{491068A9-2684-44EE-A0A4-995111E1D423}" dt="2022-12-15T09:48:45.636" v="268" actId="26606"/>
          <ac:spMkLst>
            <pc:docMk/>
            <pc:sldMk cId="1650255147" sldId="286"/>
            <ac:spMk id="11" creationId="{A4323A44-0644-A371-C69B-D220BCFA86F4}"/>
          </ac:spMkLst>
        </pc:spChg>
        <pc:spChg chg="add del">
          <ac:chgData name="nawaf alzahem" userId="e7eb6f517471f239" providerId="LiveId" clId="{491068A9-2684-44EE-A0A4-995111E1D423}" dt="2022-12-15T09:48:45.636" v="268" actId="26606"/>
          <ac:spMkLst>
            <pc:docMk/>
            <pc:sldMk cId="1650255147" sldId="286"/>
            <ac:spMk id="16" creationId="{6D731904-7733-45B0-902C-289497204C19}"/>
          </ac:spMkLst>
        </pc:spChg>
        <pc:spChg chg="add del">
          <ac:chgData name="nawaf alzahem" userId="e7eb6f517471f239" providerId="LiveId" clId="{491068A9-2684-44EE-A0A4-995111E1D423}" dt="2022-12-15T09:48:45.636" v="268" actId="26606"/>
          <ac:spMkLst>
            <pc:docMk/>
            <pc:sldMk cId="1650255147" sldId="286"/>
            <ac:spMk id="18" creationId="{504E6397-35D7-4AEC-9DA9-B7F6B12B88A5}"/>
          </ac:spMkLst>
        </pc:spChg>
        <pc:spChg chg="add del">
          <ac:chgData name="nawaf alzahem" userId="e7eb6f517471f239" providerId="LiveId" clId="{491068A9-2684-44EE-A0A4-995111E1D423}" dt="2022-12-15T09:48:45.636" v="268" actId="26606"/>
          <ac:spMkLst>
            <pc:docMk/>
            <pc:sldMk cId="1650255147" sldId="286"/>
            <ac:spMk id="20" creationId="{62C5A04F-2AEB-4631-8314-A8B812E1EC8E}"/>
          </ac:spMkLst>
        </pc:spChg>
        <pc:spChg chg="add del">
          <ac:chgData name="nawaf alzahem" userId="e7eb6f517471f239" providerId="LiveId" clId="{491068A9-2684-44EE-A0A4-995111E1D423}" dt="2022-12-15T09:48:45.636" v="268" actId="26606"/>
          <ac:spMkLst>
            <pc:docMk/>
            <pc:sldMk cId="1650255147" sldId="286"/>
            <ac:spMk id="22" creationId="{4B2B1C70-BF3F-41BD-871B-63D8F911F77B}"/>
          </ac:spMkLst>
        </pc:spChg>
        <pc:picChg chg="mod ord">
          <ac:chgData name="nawaf alzahem" userId="e7eb6f517471f239" providerId="LiveId" clId="{491068A9-2684-44EE-A0A4-995111E1D423}" dt="2022-12-15T09:48:45.636" v="268" actId="26606"/>
          <ac:picMkLst>
            <pc:docMk/>
            <pc:sldMk cId="1650255147" sldId="286"/>
            <ac:picMk id="7" creationId="{4E53CAEE-E8DA-FCF1-5556-CA4B78462B7C}"/>
          </ac:picMkLst>
        </pc:picChg>
        <pc:picChg chg="mod">
          <ac:chgData name="nawaf alzahem" userId="e7eb6f517471f239" providerId="LiveId" clId="{491068A9-2684-44EE-A0A4-995111E1D423}" dt="2022-12-15T09:48:45.636" v="268" actId="26606"/>
          <ac:picMkLst>
            <pc:docMk/>
            <pc:sldMk cId="1650255147" sldId="286"/>
            <ac:picMk id="8" creationId="{7DF96CFF-27BD-8C67-8499-8A0504073D4D}"/>
          </ac:picMkLst>
        </pc:picChg>
      </pc:sldChg>
      <pc:sldChg chg="addSp delSp modSp new del mod">
        <pc:chgData name="nawaf alzahem" userId="e7eb6f517471f239" providerId="LiveId" clId="{491068A9-2684-44EE-A0A4-995111E1D423}" dt="2022-12-15T08:59:49.741" v="70" actId="2696"/>
        <pc:sldMkLst>
          <pc:docMk/>
          <pc:sldMk cId="3728755166" sldId="286"/>
        </pc:sldMkLst>
        <pc:spChg chg="del">
          <ac:chgData name="nawaf alzahem" userId="e7eb6f517471f239" providerId="LiveId" clId="{491068A9-2684-44EE-A0A4-995111E1D423}" dt="2022-12-15T08:55:28.924" v="1"/>
          <ac:spMkLst>
            <pc:docMk/>
            <pc:sldMk cId="3728755166" sldId="286"/>
            <ac:spMk id="3" creationId="{60A4699D-87B5-67B4-00BE-2D8B5B5EF79F}"/>
          </ac:spMkLst>
        </pc:spChg>
        <pc:spChg chg="add mod">
          <ac:chgData name="nawaf alzahem" userId="e7eb6f517471f239" providerId="LiveId" clId="{491068A9-2684-44EE-A0A4-995111E1D423}" dt="2022-12-15T08:56:03.684" v="2" actId="478"/>
          <ac:spMkLst>
            <pc:docMk/>
            <pc:sldMk cId="3728755166" sldId="286"/>
            <ac:spMk id="6" creationId="{E8001878-AE97-83AF-B71F-F684DAF84FB3}"/>
          </ac:spMkLst>
        </pc:spChg>
        <pc:spChg chg="add mod">
          <ac:chgData name="nawaf alzahem" userId="e7eb6f517471f239" providerId="LiveId" clId="{491068A9-2684-44EE-A0A4-995111E1D423}" dt="2022-12-15T08:59:40.696" v="69" actId="20577"/>
          <ac:spMkLst>
            <pc:docMk/>
            <pc:sldMk cId="3728755166" sldId="286"/>
            <ac:spMk id="11" creationId="{A4323A44-0644-A371-C69B-D220BCFA86F4}"/>
          </ac:spMkLst>
        </pc:spChg>
        <pc:picChg chg="add del mod">
          <ac:chgData name="nawaf alzahem" userId="e7eb6f517471f239" providerId="LiveId" clId="{491068A9-2684-44EE-A0A4-995111E1D423}" dt="2022-12-15T08:56:03.684" v="2" actId="478"/>
          <ac:picMkLst>
            <pc:docMk/>
            <pc:sldMk cId="3728755166" sldId="286"/>
            <ac:picMk id="4" creationId="{AE848858-C5E1-283A-8E1D-E772476B8C9C}"/>
          </ac:picMkLst>
        </pc:picChg>
        <pc:picChg chg="add mod">
          <ac:chgData name="nawaf alzahem" userId="e7eb6f517471f239" providerId="LiveId" clId="{491068A9-2684-44EE-A0A4-995111E1D423}" dt="2022-12-15T08:56:07.723" v="5" actId="962"/>
          <ac:picMkLst>
            <pc:docMk/>
            <pc:sldMk cId="3728755166" sldId="286"/>
            <ac:picMk id="7" creationId="{4E53CAEE-E8DA-FCF1-5556-CA4B78462B7C}"/>
          </ac:picMkLst>
        </pc:picChg>
        <pc:picChg chg="add mod">
          <ac:chgData name="nawaf alzahem" userId="e7eb6f517471f239" providerId="LiveId" clId="{491068A9-2684-44EE-A0A4-995111E1D423}" dt="2022-12-15T08:58:36.543" v="27" actId="1076"/>
          <ac:picMkLst>
            <pc:docMk/>
            <pc:sldMk cId="3728755166" sldId="286"/>
            <ac:picMk id="8" creationId="{7DF96CFF-27BD-8C67-8499-8A0504073D4D}"/>
          </ac:picMkLst>
        </pc:picChg>
        <pc:picChg chg="add mod">
          <ac:chgData name="nawaf alzahem" userId="e7eb6f517471f239" providerId="LiveId" clId="{491068A9-2684-44EE-A0A4-995111E1D423}" dt="2022-12-15T08:58:40.430" v="28" actId="1076"/>
          <ac:picMkLst>
            <pc:docMk/>
            <pc:sldMk cId="3728755166" sldId="286"/>
            <ac:picMk id="9" creationId="{C12BFAA1-605F-169B-307C-133EC44D115A}"/>
          </ac:picMkLst>
        </pc:picChg>
        <pc:picChg chg="add mod">
          <ac:chgData name="nawaf alzahem" userId="e7eb6f517471f239" providerId="LiveId" clId="{491068A9-2684-44EE-A0A4-995111E1D423}" dt="2022-12-15T08:57:51.297" v="18" actId="1076"/>
          <ac:picMkLst>
            <pc:docMk/>
            <pc:sldMk cId="3728755166" sldId="286"/>
            <ac:picMk id="10" creationId="{F3268AE0-3E4D-F63F-B787-DABFDC2DFBB5}"/>
          </ac:picMkLst>
        </pc:picChg>
      </pc:sldChg>
      <pc:sldChg chg="addSp delSp modSp add del mod">
        <pc:chgData name="nawaf alzahem" userId="e7eb6f517471f239" providerId="LiveId" clId="{491068A9-2684-44EE-A0A4-995111E1D423}" dt="2022-12-15T09:48:57.393" v="269" actId="2696"/>
        <pc:sldMkLst>
          <pc:docMk/>
          <pc:sldMk cId="37519388" sldId="287"/>
        </pc:sldMkLst>
        <pc:spChg chg="mod">
          <ac:chgData name="nawaf alzahem" userId="e7eb6f517471f239" providerId="LiveId" clId="{491068A9-2684-44EE-A0A4-995111E1D423}" dt="2022-12-15T09:01:38.296" v="115" actId="20577"/>
          <ac:spMkLst>
            <pc:docMk/>
            <pc:sldMk cId="37519388" sldId="287"/>
            <ac:spMk id="11" creationId="{A4323A44-0644-A371-C69B-D220BCFA86F4}"/>
          </ac:spMkLst>
        </pc:spChg>
        <pc:picChg chg="add mod">
          <ac:chgData name="nawaf alzahem" userId="e7eb6f517471f239" providerId="LiveId" clId="{491068A9-2684-44EE-A0A4-995111E1D423}" dt="2022-12-15T09:02:18.880" v="125" actId="14100"/>
          <ac:picMkLst>
            <pc:docMk/>
            <pc:sldMk cId="37519388" sldId="287"/>
            <ac:picMk id="3" creationId="{B7351994-5F2F-4F95-9C3F-0DC0F278DFDF}"/>
          </ac:picMkLst>
        </pc:picChg>
        <pc:picChg chg="del">
          <ac:chgData name="nawaf alzahem" userId="e7eb6f517471f239" providerId="LiveId" clId="{491068A9-2684-44EE-A0A4-995111E1D423}" dt="2022-12-15T09:02:11.062" v="122" actId="478"/>
          <ac:picMkLst>
            <pc:docMk/>
            <pc:sldMk cId="37519388" sldId="287"/>
            <ac:picMk id="8" creationId="{7DF96CFF-27BD-8C67-8499-8A0504073D4D}"/>
          </ac:picMkLst>
        </pc:picChg>
      </pc:sldChg>
      <pc:sldChg chg="add">
        <pc:chgData name="nawaf alzahem" userId="e7eb6f517471f239" providerId="LiveId" clId="{491068A9-2684-44EE-A0A4-995111E1D423}" dt="2022-12-15T09:49:00.030" v="270"/>
        <pc:sldMkLst>
          <pc:docMk/>
          <pc:sldMk cId="901634720" sldId="287"/>
        </pc:sldMkLst>
      </pc:sldChg>
      <pc:sldChg chg="add">
        <pc:chgData name="nawaf alzahem" userId="e7eb6f517471f239" providerId="LiveId" clId="{491068A9-2684-44EE-A0A4-995111E1D423}" dt="2022-12-15T09:49:00.030" v="270"/>
        <pc:sldMkLst>
          <pc:docMk/>
          <pc:sldMk cId="3128344985" sldId="288"/>
        </pc:sldMkLst>
      </pc:sldChg>
      <pc:sldChg chg="addSp delSp modSp add del mod">
        <pc:chgData name="nawaf alzahem" userId="e7eb6f517471f239" providerId="LiveId" clId="{491068A9-2684-44EE-A0A4-995111E1D423}" dt="2022-12-15T09:48:57.393" v="269" actId="2696"/>
        <pc:sldMkLst>
          <pc:docMk/>
          <pc:sldMk cId="3378253845" sldId="288"/>
        </pc:sldMkLst>
        <pc:spChg chg="mod">
          <ac:chgData name="nawaf alzahem" userId="e7eb6f517471f239" providerId="LiveId" clId="{491068A9-2684-44EE-A0A4-995111E1D423}" dt="2022-12-15T09:01:48.486" v="121" actId="20577"/>
          <ac:spMkLst>
            <pc:docMk/>
            <pc:sldMk cId="3378253845" sldId="288"/>
            <ac:spMk id="11" creationId="{A4323A44-0644-A371-C69B-D220BCFA86F4}"/>
          </ac:spMkLst>
        </pc:spChg>
        <pc:picChg chg="add mod">
          <ac:chgData name="nawaf alzahem" userId="e7eb6f517471f239" providerId="LiveId" clId="{491068A9-2684-44EE-A0A4-995111E1D423}" dt="2022-12-15T09:02:47.018" v="128" actId="14100"/>
          <ac:picMkLst>
            <pc:docMk/>
            <pc:sldMk cId="3378253845" sldId="288"/>
            <ac:picMk id="3" creationId="{359DBF4D-8888-4325-AF97-018EC975E58F}"/>
          </ac:picMkLst>
        </pc:picChg>
        <pc:picChg chg="del">
          <ac:chgData name="nawaf alzahem" userId="e7eb6f517471f239" providerId="LiveId" clId="{491068A9-2684-44EE-A0A4-995111E1D423}" dt="2022-12-15T09:02:42.770" v="126" actId="478"/>
          <ac:picMkLst>
            <pc:docMk/>
            <pc:sldMk cId="3378253845" sldId="288"/>
            <ac:picMk id="8" creationId="{7DF96CFF-27BD-8C67-8499-8A0504073D4D}"/>
          </ac:picMkLst>
        </pc:picChg>
      </pc:sldChg>
      <pc:sldChg chg="addSp delSp modSp add del mod">
        <pc:chgData name="nawaf alzahem" userId="e7eb6f517471f239" providerId="LiveId" clId="{491068A9-2684-44EE-A0A4-995111E1D423}" dt="2022-12-15T09:48:57.393" v="269" actId="2696"/>
        <pc:sldMkLst>
          <pc:docMk/>
          <pc:sldMk cId="16068095" sldId="289"/>
        </pc:sldMkLst>
        <pc:spChg chg="mod">
          <ac:chgData name="nawaf alzahem" userId="e7eb6f517471f239" providerId="LiveId" clId="{491068A9-2684-44EE-A0A4-995111E1D423}" dt="2022-12-15T09:06:39.019" v="187" actId="1076"/>
          <ac:spMkLst>
            <pc:docMk/>
            <pc:sldMk cId="16068095" sldId="289"/>
            <ac:spMk id="11" creationId="{A4323A44-0644-A371-C69B-D220BCFA86F4}"/>
          </ac:spMkLst>
        </pc:spChg>
        <pc:picChg chg="del">
          <ac:chgData name="nawaf alzahem" userId="e7eb6f517471f239" providerId="LiveId" clId="{491068A9-2684-44EE-A0A4-995111E1D423}" dt="2022-12-15T09:09:16.280" v="188" actId="478"/>
          <ac:picMkLst>
            <pc:docMk/>
            <pc:sldMk cId="16068095" sldId="289"/>
            <ac:picMk id="3" creationId="{359DBF4D-8888-4325-AF97-018EC975E58F}"/>
          </ac:picMkLst>
        </pc:picChg>
        <pc:picChg chg="add mod">
          <ac:chgData name="nawaf alzahem" userId="e7eb6f517471f239" providerId="LiveId" clId="{491068A9-2684-44EE-A0A4-995111E1D423}" dt="2022-12-15T09:09:22.771" v="191" actId="1076"/>
          <ac:picMkLst>
            <pc:docMk/>
            <pc:sldMk cId="16068095" sldId="289"/>
            <ac:picMk id="4" creationId="{7FBA515B-1F69-3740-DDDF-448DD020019F}"/>
          </ac:picMkLst>
        </pc:picChg>
      </pc:sldChg>
      <pc:sldChg chg="add">
        <pc:chgData name="nawaf alzahem" userId="e7eb6f517471f239" providerId="LiveId" clId="{491068A9-2684-44EE-A0A4-995111E1D423}" dt="2022-12-15T09:49:00.030" v="270"/>
        <pc:sldMkLst>
          <pc:docMk/>
          <pc:sldMk cId="2819602065" sldId="289"/>
        </pc:sldMkLst>
      </pc:sldChg>
      <pc:sldChg chg="addSp delSp modSp new del">
        <pc:chgData name="nawaf alzahem" userId="e7eb6f517471f239" providerId="LiveId" clId="{491068A9-2684-44EE-A0A4-995111E1D423}" dt="2022-12-15T09:04:15.528" v="132" actId="47"/>
        <pc:sldMkLst>
          <pc:docMk/>
          <pc:sldMk cId="4038215986" sldId="289"/>
        </pc:sldMkLst>
        <pc:spChg chg="add del">
          <ac:chgData name="nawaf alzahem" userId="e7eb6f517471f239" providerId="LiveId" clId="{491068A9-2684-44EE-A0A4-995111E1D423}" dt="2022-12-15T09:03:37.736" v="131"/>
          <ac:spMkLst>
            <pc:docMk/>
            <pc:sldMk cId="4038215986" sldId="289"/>
            <ac:spMk id="3" creationId="{7B36D95E-E4D6-75C1-E550-D9AB75A6FB5D}"/>
          </ac:spMkLst>
        </pc:spChg>
        <pc:picChg chg="add mod">
          <ac:chgData name="nawaf alzahem" userId="e7eb6f517471f239" providerId="LiveId" clId="{491068A9-2684-44EE-A0A4-995111E1D423}" dt="2022-12-15T09:03:37.736" v="131"/>
          <ac:picMkLst>
            <pc:docMk/>
            <pc:sldMk cId="4038215986" sldId="289"/>
            <ac:picMk id="4" creationId="{AB108789-22BD-A0EF-1D71-E5EC9337FB30}"/>
          </ac:picMkLst>
        </pc:picChg>
      </pc:sldChg>
      <pc:sldChg chg="add">
        <pc:chgData name="nawaf alzahem" userId="e7eb6f517471f239" providerId="LiveId" clId="{491068A9-2684-44EE-A0A4-995111E1D423}" dt="2022-12-15T09:49:00.030" v="270"/>
        <pc:sldMkLst>
          <pc:docMk/>
          <pc:sldMk cId="281455827" sldId="290"/>
        </pc:sldMkLst>
      </pc:sldChg>
      <pc:sldChg chg="addSp delSp modSp add del mod">
        <pc:chgData name="nawaf alzahem" userId="e7eb6f517471f239" providerId="LiveId" clId="{491068A9-2684-44EE-A0A4-995111E1D423}" dt="2022-12-15T09:48:57.393" v="269" actId="2696"/>
        <pc:sldMkLst>
          <pc:docMk/>
          <pc:sldMk cId="3719157911" sldId="290"/>
        </pc:sldMkLst>
        <pc:spChg chg="mod">
          <ac:chgData name="nawaf alzahem" userId="e7eb6f517471f239" providerId="LiveId" clId="{491068A9-2684-44EE-A0A4-995111E1D423}" dt="2022-12-15T09:10:27.226" v="210" actId="20577"/>
          <ac:spMkLst>
            <pc:docMk/>
            <pc:sldMk cId="3719157911" sldId="290"/>
            <ac:spMk id="11" creationId="{A4323A44-0644-A371-C69B-D220BCFA86F4}"/>
          </ac:spMkLst>
        </pc:spChg>
        <pc:picChg chg="add mod">
          <ac:chgData name="nawaf alzahem" userId="e7eb6f517471f239" providerId="LiveId" clId="{491068A9-2684-44EE-A0A4-995111E1D423}" dt="2022-12-15T09:10:18.220" v="196" actId="14100"/>
          <ac:picMkLst>
            <pc:docMk/>
            <pc:sldMk cId="3719157911" sldId="290"/>
            <ac:picMk id="3" creationId="{123B5356-9A32-F791-6122-B2981503AAB2}"/>
          </ac:picMkLst>
        </pc:picChg>
        <pc:picChg chg="del">
          <ac:chgData name="nawaf alzahem" userId="e7eb6f517471f239" providerId="LiveId" clId="{491068A9-2684-44EE-A0A4-995111E1D423}" dt="2022-12-15T09:10:10.865" v="193" actId="478"/>
          <ac:picMkLst>
            <pc:docMk/>
            <pc:sldMk cId="3719157911" sldId="290"/>
            <ac:picMk id="4" creationId="{7FBA515B-1F69-3740-DDDF-448DD020019F}"/>
          </ac:picMkLst>
        </pc:picChg>
      </pc:sldChg>
      <pc:sldChg chg="addSp delSp modSp add mod setBg setClrOvrMap delDesignElem">
        <pc:chgData name="nawaf alzahem" userId="e7eb6f517471f239" providerId="LiveId" clId="{491068A9-2684-44EE-A0A4-995111E1D423}" dt="2022-12-15T09:48:14.943" v="264" actId="26606"/>
        <pc:sldMkLst>
          <pc:docMk/>
          <pc:sldMk cId="2409277049" sldId="291"/>
        </pc:sldMkLst>
        <pc:spChg chg="mod">
          <ac:chgData name="nawaf alzahem" userId="e7eb6f517471f239" providerId="LiveId" clId="{491068A9-2684-44EE-A0A4-995111E1D423}" dt="2022-12-15T09:48:14.943" v="264" actId="26606"/>
          <ac:spMkLst>
            <pc:docMk/>
            <pc:sldMk cId="2409277049" sldId="291"/>
            <ac:spMk id="2" creationId="{A0B04FBD-BA00-1751-68CD-B19EFB598E8F}"/>
          </ac:spMkLst>
        </pc:spChg>
        <pc:spChg chg="add del">
          <ac:chgData name="nawaf alzahem" userId="e7eb6f517471f239" providerId="LiveId" clId="{491068A9-2684-44EE-A0A4-995111E1D423}" dt="2022-12-15T09:48:02.136" v="261" actId="26606"/>
          <ac:spMkLst>
            <pc:docMk/>
            <pc:sldMk cId="2409277049" sldId="291"/>
            <ac:spMk id="3076" creationId="{A4AC5506-6312-4701-8D3C-40187889A947}"/>
          </ac:spMkLst>
        </pc:spChg>
        <pc:spChg chg="add del">
          <ac:chgData name="nawaf alzahem" userId="e7eb6f517471f239" providerId="LiveId" clId="{491068A9-2684-44EE-A0A4-995111E1D423}" dt="2022-12-15T09:48:14.943" v="264" actId="26606"/>
          <ac:spMkLst>
            <pc:docMk/>
            <pc:sldMk cId="2409277049" sldId="291"/>
            <ac:spMk id="3078" creationId="{C681C32C-7AFC-4BB3-9088-65CBDFC5D1C2}"/>
          </ac:spMkLst>
        </pc:spChg>
        <pc:spChg chg="del">
          <ac:chgData name="nawaf alzahem" userId="e7eb6f517471f239" providerId="LiveId" clId="{491068A9-2684-44EE-A0A4-995111E1D423}" dt="2022-12-15T09:47:11.508" v="232"/>
          <ac:spMkLst>
            <pc:docMk/>
            <pc:sldMk cId="2409277049" sldId="291"/>
            <ac:spMk id="3079" creationId="{37C89E4B-3C9F-44B9-8B86-D9E3D112D8EC}"/>
          </ac:spMkLst>
        </pc:spChg>
        <pc:spChg chg="add del">
          <ac:chgData name="nawaf alzahem" userId="e7eb6f517471f239" providerId="LiveId" clId="{491068A9-2684-44EE-A0A4-995111E1D423}" dt="2022-12-15T09:48:06.088" v="262" actId="478"/>
          <ac:spMkLst>
            <pc:docMk/>
            <pc:sldMk cId="2409277049" sldId="291"/>
            <ac:spMk id="3080" creationId="{567DFF9E-261B-209F-7745-07CEF9B9FB09}"/>
          </ac:spMkLst>
        </pc:spChg>
        <pc:spChg chg="add del">
          <ac:chgData name="nawaf alzahem" userId="e7eb6f517471f239" providerId="LiveId" clId="{491068A9-2684-44EE-A0A4-995111E1D423}" dt="2022-12-15T09:48:14.943" v="264" actId="26606"/>
          <ac:spMkLst>
            <pc:docMk/>
            <pc:sldMk cId="2409277049" sldId="291"/>
            <ac:spMk id="3085" creationId="{199C0ED0-69DE-4C31-A5CF-E2A46FD30226}"/>
          </ac:spMkLst>
        </pc:spChg>
        <pc:spChg chg="add del">
          <ac:chgData name="nawaf alzahem" userId="e7eb6f517471f239" providerId="LiveId" clId="{491068A9-2684-44EE-A0A4-995111E1D423}" dt="2022-12-15T09:48:14.943" v="264" actId="26606"/>
          <ac:spMkLst>
            <pc:docMk/>
            <pc:sldMk cId="2409277049" sldId="291"/>
            <ac:spMk id="3087" creationId="{8D42B8BD-40AF-488E-8A79-D7256C917229}"/>
          </ac:spMkLst>
        </pc:spChg>
        <pc:spChg chg="add">
          <ac:chgData name="nawaf alzahem" userId="e7eb6f517471f239" providerId="LiveId" clId="{491068A9-2684-44EE-A0A4-995111E1D423}" dt="2022-12-15T09:48:14.943" v="264" actId="26606"/>
          <ac:spMkLst>
            <pc:docMk/>
            <pc:sldMk cId="2409277049" sldId="291"/>
            <ac:spMk id="3092" creationId="{E49CC64F-7275-4E33-961B-0C5CDC439875}"/>
          </ac:spMkLst>
        </pc:spChg>
        <pc:picChg chg="mod ord">
          <ac:chgData name="nawaf alzahem" userId="e7eb6f517471f239" providerId="LiveId" clId="{491068A9-2684-44EE-A0A4-995111E1D423}" dt="2022-12-15T09:48:14.943" v="264" actId="26606"/>
          <ac:picMkLst>
            <pc:docMk/>
            <pc:sldMk cId="2409277049" sldId="291"/>
            <ac:picMk id="3074" creationId="{30813252-8BEC-279D-7F95-F6401B73E1EA}"/>
          </ac:picMkLst>
        </pc:picChg>
        <pc:cxnChg chg="del">
          <ac:chgData name="nawaf alzahem" userId="e7eb6f517471f239" providerId="LiveId" clId="{491068A9-2684-44EE-A0A4-995111E1D423}" dt="2022-12-15T09:47:11.508" v="232"/>
          <ac:cxnSpMkLst>
            <pc:docMk/>
            <pc:sldMk cId="2409277049" sldId="291"/>
            <ac:cxnSpMk id="3081" creationId="{AA2EAA10-076F-46BD-8F0F-B9A2FB77A85C}"/>
          </ac:cxnSpMkLst>
        </pc:cxnChg>
        <pc:cxnChg chg="del">
          <ac:chgData name="nawaf alzahem" userId="e7eb6f517471f239" providerId="LiveId" clId="{491068A9-2684-44EE-A0A4-995111E1D423}" dt="2022-12-15T09:47:11.508" v="232"/>
          <ac:cxnSpMkLst>
            <pc:docMk/>
            <pc:sldMk cId="2409277049" sldId="291"/>
            <ac:cxnSpMk id="3083" creationId="{D891E407-403B-4764-86C9-33A56D3BCAA3}"/>
          </ac:cxnSpMkLst>
        </pc:cxnChg>
      </pc:sldChg>
      <pc:sldChg chg="addSp modSp new del">
        <pc:chgData name="nawaf alzahem" userId="e7eb6f517471f239" providerId="LiveId" clId="{491068A9-2684-44EE-A0A4-995111E1D423}" dt="2022-12-15T09:46:58.526" v="230" actId="2696"/>
        <pc:sldMkLst>
          <pc:docMk/>
          <pc:sldMk cId="3046056898" sldId="291"/>
        </pc:sldMkLst>
        <pc:picChg chg="add mod">
          <ac:chgData name="nawaf alzahem" userId="e7eb6f517471f239" providerId="LiveId" clId="{491068A9-2684-44EE-A0A4-995111E1D423}" dt="2022-12-15T09:46:11.378" v="229" actId="962"/>
          <ac:picMkLst>
            <pc:docMk/>
            <pc:sldMk cId="3046056898" sldId="291"/>
            <ac:picMk id="4" creationId="{7431E302-D2A5-1F1C-F254-83D7BF76BEF3}"/>
          </ac:picMkLst>
        </pc:picChg>
      </pc:sldChg>
      <pc:sldChg chg="addSp delSp modSp new mod">
        <pc:chgData name="nawaf alzahem" userId="e7eb6f517471f239" providerId="LiveId" clId="{491068A9-2684-44EE-A0A4-995111E1D423}" dt="2023-02-24T21:26:25.917" v="476" actId="478"/>
        <pc:sldMkLst>
          <pc:docMk/>
          <pc:sldMk cId="3289555439" sldId="292"/>
        </pc:sldMkLst>
        <pc:spChg chg="del">
          <ac:chgData name="nawaf alzahem" userId="e7eb6f517471f239" providerId="LiveId" clId="{491068A9-2684-44EE-A0A4-995111E1D423}" dt="2023-02-24T21:07:00.519" v="288" actId="478"/>
          <ac:spMkLst>
            <pc:docMk/>
            <pc:sldMk cId="3289555439" sldId="292"/>
            <ac:spMk id="2" creationId="{18F6F8C1-B74E-C95C-350A-A8AC5CA1D0EA}"/>
          </ac:spMkLst>
        </pc:spChg>
        <pc:spChg chg="del">
          <ac:chgData name="nawaf alzahem" userId="e7eb6f517471f239" providerId="LiveId" clId="{491068A9-2684-44EE-A0A4-995111E1D423}" dt="2023-02-24T21:06:58.310" v="287" actId="478"/>
          <ac:spMkLst>
            <pc:docMk/>
            <pc:sldMk cId="3289555439" sldId="292"/>
            <ac:spMk id="3" creationId="{A62B3AD5-712D-7633-F0FF-A0FF0CE8AAEB}"/>
          </ac:spMkLst>
        </pc:spChg>
        <pc:spChg chg="add del mod">
          <ac:chgData name="nawaf alzahem" userId="e7eb6f517471f239" providerId="LiveId" clId="{491068A9-2684-44EE-A0A4-995111E1D423}" dt="2023-02-24T21:26:23.851" v="475" actId="478"/>
          <ac:spMkLst>
            <pc:docMk/>
            <pc:sldMk cId="3289555439" sldId="292"/>
            <ac:spMk id="4" creationId="{CBF4E99D-D7C1-F790-F4D1-B044E4263A9A}"/>
          </ac:spMkLst>
        </pc:spChg>
        <pc:spChg chg="add del mod">
          <ac:chgData name="nawaf alzahem" userId="e7eb6f517471f239" providerId="LiveId" clId="{491068A9-2684-44EE-A0A4-995111E1D423}" dt="2023-02-24T21:07:27.979" v="290" actId="478"/>
          <ac:spMkLst>
            <pc:docMk/>
            <pc:sldMk cId="3289555439" sldId="292"/>
            <ac:spMk id="5" creationId="{88BDF87A-D2EE-12C9-73A0-8A1220ED38D5}"/>
          </ac:spMkLst>
        </pc:spChg>
        <pc:spChg chg="add del mod">
          <ac:chgData name="nawaf alzahem" userId="e7eb6f517471f239" providerId="LiveId" clId="{491068A9-2684-44EE-A0A4-995111E1D423}" dt="2023-02-24T21:07:28.627" v="291" actId="478"/>
          <ac:spMkLst>
            <pc:docMk/>
            <pc:sldMk cId="3289555439" sldId="292"/>
            <ac:spMk id="6" creationId="{E28E1C2C-3BBD-05A7-5800-C6BFAA23E843}"/>
          </ac:spMkLst>
        </pc:spChg>
        <pc:spChg chg="add del mod">
          <ac:chgData name="nawaf alzahem" userId="e7eb6f517471f239" providerId="LiveId" clId="{491068A9-2684-44EE-A0A4-995111E1D423}" dt="2023-02-24T21:26:21.700" v="474" actId="478"/>
          <ac:spMkLst>
            <pc:docMk/>
            <pc:sldMk cId="3289555439" sldId="292"/>
            <ac:spMk id="7" creationId="{068DC1C7-190B-50D0-4BC4-304174BAEA22}"/>
          </ac:spMkLst>
        </pc:spChg>
        <pc:spChg chg="add del mod">
          <ac:chgData name="nawaf alzahem" userId="e7eb6f517471f239" providerId="LiveId" clId="{491068A9-2684-44EE-A0A4-995111E1D423}" dt="2023-02-24T21:26:25.917" v="476" actId="478"/>
          <ac:spMkLst>
            <pc:docMk/>
            <pc:sldMk cId="3289555439" sldId="292"/>
            <ac:spMk id="8" creationId="{7C5C7A0F-595E-CDFD-FD6C-A1DBE8D96FC1}"/>
          </ac:spMkLst>
        </pc:spChg>
        <pc:spChg chg="add del">
          <ac:chgData name="nawaf alzahem" userId="e7eb6f517471f239" providerId="LiveId" clId="{491068A9-2684-44EE-A0A4-995111E1D423}" dt="2023-02-24T21:11:47.282" v="311" actId="478"/>
          <ac:spMkLst>
            <pc:docMk/>
            <pc:sldMk cId="3289555439" sldId="292"/>
            <ac:spMk id="10" creationId="{D3FA4AFE-C2FA-490D-9EB2-B4CF130BA522}"/>
          </ac:spMkLst>
        </pc:spChg>
        <pc:spChg chg="add mod">
          <ac:chgData name="nawaf alzahem" userId="e7eb6f517471f239" providerId="LiveId" clId="{491068A9-2684-44EE-A0A4-995111E1D423}" dt="2023-02-24T21:19:55.661" v="442" actId="1076"/>
          <ac:spMkLst>
            <pc:docMk/>
            <pc:sldMk cId="3289555439" sldId="292"/>
            <ac:spMk id="13" creationId="{2587D2D7-11E7-226C-FE35-1CED2A1BEE9E}"/>
          </ac:spMkLst>
        </pc:spChg>
        <pc:spChg chg="add mod">
          <ac:chgData name="nawaf alzahem" userId="e7eb6f517471f239" providerId="LiveId" clId="{491068A9-2684-44EE-A0A4-995111E1D423}" dt="2023-02-24T21:20:02.671" v="443" actId="1076"/>
          <ac:spMkLst>
            <pc:docMk/>
            <pc:sldMk cId="3289555439" sldId="292"/>
            <ac:spMk id="14" creationId="{0B78B033-E5D1-8A5C-C839-1832F67501CD}"/>
          </ac:spMkLst>
        </pc:spChg>
        <pc:spChg chg="add mod">
          <ac:chgData name="nawaf alzahem" userId="e7eb6f517471f239" providerId="LiveId" clId="{491068A9-2684-44EE-A0A4-995111E1D423}" dt="2023-02-24T21:19:49.301" v="441" actId="1036"/>
          <ac:spMkLst>
            <pc:docMk/>
            <pc:sldMk cId="3289555439" sldId="292"/>
            <ac:spMk id="21" creationId="{B53B8242-0688-1003-9F02-731877EEC8B1}"/>
          </ac:spMkLst>
        </pc:spChg>
        <pc:spChg chg="add del">
          <ac:chgData name="nawaf alzahem" userId="e7eb6f517471f239" providerId="LiveId" clId="{491068A9-2684-44EE-A0A4-995111E1D423}" dt="2023-02-24T21:21:09.605" v="445" actId="478"/>
          <ac:spMkLst>
            <pc:docMk/>
            <pc:sldMk cId="3289555439" sldId="292"/>
            <ac:spMk id="24" creationId="{08699BE2-FA8E-76A4-3E60-67FAF2B5624E}"/>
          </ac:spMkLst>
        </pc:spChg>
        <pc:picChg chg="add mod">
          <ac:chgData name="nawaf alzahem" userId="e7eb6f517471f239" providerId="LiveId" clId="{491068A9-2684-44EE-A0A4-995111E1D423}" dt="2023-02-24T21:13:13.856" v="327" actId="1076"/>
          <ac:picMkLst>
            <pc:docMk/>
            <pc:sldMk cId="3289555439" sldId="292"/>
            <ac:picMk id="12" creationId="{85CF2779-5D85-E8AD-53AB-9649BD76010A}"/>
          </ac:picMkLst>
        </pc:picChg>
        <pc:picChg chg="add mod">
          <ac:chgData name="nawaf alzahem" userId="e7eb6f517471f239" providerId="LiveId" clId="{491068A9-2684-44EE-A0A4-995111E1D423}" dt="2023-02-24T21:19:27.837" v="374" actId="1036"/>
          <ac:picMkLst>
            <pc:docMk/>
            <pc:sldMk cId="3289555439" sldId="292"/>
            <ac:picMk id="16" creationId="{5E917615-3B8F-5DAA-7619-C45CF87973A8}"/>
          </ac:picMkLst>
        </pc:picChg>
        <pc:picChg chg="add mod">
          <ac:chgData name="nawaf alzahem" userId="e7eb6f517471f239" providerId="LiveId" clId="{491068A9-2684-44EE-A0A4-995111E1D423}" dt="2023-02-24T21:19:42.383" v="432" actId="1037"/>
          <ac:picMkLst>
            <pc:docMk/>
            <pc:sldMk cId="3289555439" sldId="292"/>
            <ac:picMk id="23" creationId="{B89EF065-824E-C0FA-D450-550BCC02C045}"/>
          </ac:picMkLst>
        </pc:picChg>
        <pc:picChg chg="add mod">
          <ac:chgData name="nawaf alzahem" userId="e7eb6f517471f239" providerId="LiveId" clId="{491068A9-2684-44EE-A0A4-995111E1D423}" dt="2023-02-24T21:22:54.594" v="473" actId="1036"/>
          <ac:picMkLst>
            <pc:docMk/>
            <pc:sldMk cId="3289555439" sldId="292"/>
            <ac:picMk id="26" creationId="{C32D3C15-6E46-EDF4-2A17-E52B9F3AB007}"/>
          </ac:picMkLst>
        </pc:picChg>
        <pc:cxnChg chg="add mod">
          <ac:chgData name="nawaf alzahem" userId="e7eb6f517471f239" providerId="LiveId" clId="{491068A9-2684-44EE-A0A4-995111E1D423}" dt="2023-02-24T21:15:37.291" v="345" actId="13822"/>
          <ac:cxnSpMkLst>
            <pc:docMk/>
            <pc:sldMk cId="3289555439" sldId="292"/>
            <ac:cxnSpMk id="18" creationId="{2D14BEB6-F445-5DC5-61CA-0447E4181929}"/>
          </ac:cxnSpMkLst>
        </pc:cxnChg>
        <pc:cxnChg chg="add del mod">
          <ac:chgData name="nawaf alzahem" userId="e7eb6f517471f239" providerId="LiveId" clId="{491068A9-2684-44EE-A0A4-995111E1D423}" dt="2023-02-24T21:15:29.881" v="344" actId="478"/>
          <ac:cxnSpMkLst>
            <pc:docMk/>
            <pc:sldMk cId="3289555439" sldId="292"/>
            <ac:cxnSpMk id="19" creationId="{573FC337-416B-48BE-B479-FA014223F2E6}"/>
          </ac:cxnSpMkLst>
        </pc:cxnChg>
        <pc:cxnChg chg="add mod">
          <ac:chgData name="nawaf alzahem" userId="e7eb6f517471f239" providerId="LiveId" clId="{491068A9-2684-44EE-A0A4-995111E1D423}" dt="2023-02-24T21:15:43.872" v="347" actId="1076"/>
          <ac:cxnSpMkLst>
            <pc:docMk/>
            <pc:sldMk cId="3289555439" sldId="292"/>
            <ac:cxnSpMk id="20" creationId="{49885DE1-18CB-0393-5090-756EF84A6716}"/>
          </ac:cxnSpMkLst>
        </pc:cxn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119FFC-5EA3-4236-9F2E-A5EB8555099D}" type="doc">
      <dgm:prSet loTypeId="urn:microsoft.com/office/officeart/2005/8/layout/hierarchy1" loCatId="hierarchy" qsTypeId="urn:microsoft.com/office/officeart/2005/8/quickstyle/simple2" qsCatId="simple" csTypeId="urn:microsoft.com/office/officeart/2005/8/colors/colorful1" csCatId="colorful"/>
      <dgm:spPr/>
      <dgm:t>
        <a:bodyPr/>
        <a:lstStyle/>
        <a:p>
          <a:endParaRPr lang="en-US"/>
        </a:p>
      </dgm:t>
    </dgm:pt>
    <dgm:pt modelId="{CDC0CE09-EC1D-46CE-A061-63B631622F4A}">
      <dgm:prSet/>
      <dgm:spPr/>
      <dgm:t>
        <a:bodyPr/>
        <a:lstStyle/>
        <a:p>
          <a:r>
            <a:rPr lang="en-US"/>
            <a:t>Objectives: </a:t>
          </a:r>
        </a:p>
      </dgm:t>
    </dgm:pt>
    <dgm:pt modelId="{399FE6B8-6F2F-4304-B600-DEE97786D1A2}" type="parTrans" cxnId="{D6EE446C-C8B5-4F7E-9024-EF5C9A31F7CE}">
      <dgm:prSet/>
      <dgm:spPr/>
      <dgm:t>
        <a:bodyPr/>
        <a:lstStyle/>
        <a:p>
          <a:endParaRPr lang="en-US"/>
        </a:p>
      </dgm:t>
    </dgm:pt>
    <dgm:pt modelId="{5723E6A5-9713-4C1B-AD20-6D03168BAD03}" type="sibTrans" cxnId="{D6EE446C-C8B5-4F7E-9024-EF5C9A31F7CE}">
      <dgm:prSet/>
      <dgm:spPr/>
      <dgm:t>
        <a:bodyPr/>
        <a:lstStyle/>
        <a:p>
          <a:endParaRPr lang="en-US"/>
        </a:p>
      </dgm:t>
    </dgm:pt>
    <dgm:pt modelId="{0AB719BA-7398-4509-8397-BBB3055C7CD9}">
      <dgm:prSet/>
      <dgm:spPr/>
      <dgm:t>
        <a:bodyPr/>
        <a:lstStyle/>
        <a:p>
          <a:r>
            <a:rPr lang="en-US"/>
            <a:t>1- getting the system to recognize facial features.</a:t>
          </a:r>
        </a:p>
      </dgm:t>
    </dgm:pt>
    <dgm:pt modelId="{F3F06638-9911-42EF-90E2-7DF33C5E67E0}" type="parTrans" cxnId="{22B6A112-8170-4A02-A64E-B96284DDD379}">
      <dgm:prSet/>
      <dgm:spPr/>
      <dgm:t>
        <a:bodyPr/>
        <a:lstStyle/>
        <a:p>
          <a:endParaRPr lang="en-US"/>
        </a:p>
      </dgm:t>
    </dgm:pt>
    <dgm:pt modelId="{8E9AED4E-1F62-4E50-8C8C-8C9A3D570F2D}" type="sibTrans" cxnId="{22B6A112-8170-4A02-A64E-B96284DDD379}">
      <dgm:prSet/>
      <dgm:spPr/>
      <dgm:t>
        <a:bodyPr/>
        <a:lstStyle/>
        <a:p>
          <a:endParaRPr lang="en-US"/>
        </a:p>
      </dgm:t>
    </dgm:pt>
    <dgm:pt modelId="{91166A44-C65F-4A5D-A19C-93E4436D5C13}">
      <dgm:prSet/>
      <dgm:spPr/>
      <dgm:t>
        <a:bodyPr/>
        <a:lstStyle/>
        <a:p>
          <a:r>
            <a:rPr lang="en-US"/>
            <a:t>2- getting the system to recognize voice features.</a:t>
          </a:r>
        </a:p>
      </dgm:t>
    </dgm:pt>
    <dgm:pt modelId="{5C94E158-C3FC-410F-B916-B57D28CF943D}" type="parTrans" cxnId="{A3C4D8BE-BCBD-4555-9EFF-CA0F1CF4EBE3}">
      <dgm:prSet/>
      <dgm:spPr/>
      <dgm:t>
        <a:bodyPr/>
        <a:lstStyle/>
        <a:p>
          <a:endParaRPr lang="en-US"/>
        </a:p>
      </dgm:t>
    </dgm:pt>
    <dgm:pt modelId="{EC295380-182C-4E7F-A9AF-6665FAA83901}" type="sibTrans" cxnId="{A3C4D8BE-BCBD-4555-9EFF-CA0F1CF4EBE3}">
      <dgm:prSet/>
      <dgm:spPr/>
      <dgm:t>
        <a:bodyPr/>
        <a:lstStyle/>
        <a:p>
          <a:endParaRPr lang="en-US"/>
        </a:p>
      </dgm:t>
    </dgm:pt>
    <dgm:pt modelId="{00154FA2-694B-41C0-9E06-2792EB8224B5}">
      <dgm:prSet/>
      <dgm:spPr/>
      <dgm:t>
        <a:bodyPr/>
        <a:lstStyle/>
        <a:p>
          <a:r>
            <a:rPr lang="en-US"/>
            <a:t>3-notification of the crowded area in the food court by using Noise-Level sensor.</a:t>
          </a:r>
        </a:p>
      </dgm:t>
    </dgm:pt>
    <dgm:pt modelId="{154C0C02-C4CA-4C9E-853C-7CA8B41AF53E}" type="parTrans" cxnId="{1343ECAB-EC1B-4788-A5E7-10EAC057BB68}">
      <dgm:prSet/>
      <dgm:spPr/>
      <dgm:t>
        <a:bodyPr/>
        <a:lstStyle/>
        <a:p>
          <a:endParaRPr lang="en-US"/>
        </a:p>
      </dgm:t>
    </dgm:pt>
    <dgm:pt modelId="{E4A54371-9315-4764-8CEC-8EDC9373A1A4}" type="sibTrans" cxnId="{1343ECAB-EC1B-4788-A5E7-10EAC057BB68}">
      <dgm:prSet/>
      <dgm:spPr/>
      <dgm:t>
        <a:bodyPr/>
        <a:lstStyle/>
        <a:p>
          <a:endParaRPr lang="en-US"/>
        </a:p>
      </dgm:t>
    </dgm:pt>
    <dgm:pt modelId="{6563BFA0-69DD-46F0-80E8-9095114097A7}">
      <dgm:prSet/>
      <dgm:spPr/>
      <dgm:t>
        <a:bodyPr/>
        <a:lstStyle/>
        <a:p>
          <a:r>
            <a:rPr lang="en-US"/>
            <a:t>4-measure the environmental attributes of the Gases, humidity and temperature.</a:t>
          </a:r>
        </a:p>
      </dgm:t>
    </dgm:pt>
    <dgm:pt modelId="{48E9867B-7F3B-4210-8A60-498D85797362}" type="parTrans" cxnId="{A1716FFF-45C9-47E6-B2B1-F2CCC13D10A1}">
      <dgm:prSet/>
      <dgm:spPr/>
      <dgm:t>
        <a:bodyPr/>
        <a:lstStyle/>
        <a:p>
          <a:endParaRPr lang="en-US"/>
        </a:p>
      </dgm:t>
    </dgm:pt>
    <dgm:pt modelId="{063FA6E2-B807-4194-94F1-508BC67C39C4}" type="sibTrans" cxnId="{A1716FFF-45C9-47E6-B2B1-F2CCC13D10A1}">
      <dgm:prSet/>
      <dgm:spPr/>
      <dgm:t>
        <a:bodyPr/>
        <a:lstStyle/>
        <a:p>
          <a:endParaRPr lang="en-US"/>
        </a:p>
      </dgm:t>
    </dgm:pt>
    <dgm:pt modelId="{400616AF-05D5-483D-B4CD-FA01C9185100}" type="pres">
      <dgm:prSet presAssocID="{22119FFC-5EA3-4236-9F2E-A5EB8555099D}" presName="hierChild1" presStyleCnt="0">
        <dgm:presLayoutVars>
          <dgm:chPref val="1"/>
          <dgm:dir/>
          <dgm:animOne val="branch"/>
          <dgm:animLvl val="lvl"/>
          <dgm:resizeHandles/>
        </dgm:presLayoutVars>
      </dgm:prSet>
      <dgm:spPr/>
    </dgm:pt>
    <dgm:pt modelId="{EBB70BAD-CCA4-4651-B31F-1999718994EC}" type="pres">
      <dgm:prSet presAssocID="{CDC0CE09-EC1D-46CE-A061-63B631622F4A}" presName="hierRoot1" presStyleCnt="0"/>
      <dgm:spPr/>
    </dgm:pt>
    <dgm:pt modelId="{70447DB6-9521-468F-9A60-4BA8C068351D}" type="pres">
      <dgm:prSet presAssocID="{CDC0CE09-EC1D-46CE-A061-63B631622F4A}" presName="composite" presStyleCnt="0"/>
      <dgm:spPr/>
    </dgm:pt>
    <dgm:pt modelId="{613A493A-8431-4D61-AB40-6C2CB98E9220}" type="pres">
      <dgm:prSet presAssocID="{CDC0CE09-EC1D-46CE-A061-63B631622F4A}" presName="background" presStyleLbl="node0" presStyleIdx="0" presStyleCnt="5"/>
      <dgm:spPr/>
    </dgm:pt>
    <dgm:pt modelId="{7018306A-B8F4-4F15-94B9-979E0F9EE964}" type="pres">
      <dgm:prSet presAssocID="{CDC0CE09-EC1D-46CE-A061-63B631622F4A}" presName="text" presStyleLbl="fgAcc0" presStyleIdx="0" presStyleCnt="5">
        <dgm:presLayoutVars>
          <dgm:chPref val="3"/>
        </dgm:presLayoutVars>
      </dgm:prSet>
      <dgm:spPr/>
    </dgm:pt>
    <dgm:pt modelId="{65B252E1-144C-4A4C-9970-E783EA5805AE}" type="pres">
      <dgm:prSet presAssocID="{CDC0CE09-EC1D-46CE-A061-63B631622F4A}" presName="hierChild2" presStyleCnt="0"/>
      <dgm:spPr/>
    </dgm:pt>
    <dgm:pt modelId="{B35D69CA-8EE7-47EA-A01B-3D3A783D38A5}" type="pres">
      <dgm:prSet presAssocID="{0AB719BA-7398-4509-8397-BBB3055C7CD9}" presName="hierRoot1" presStyleCnt="0"/>
      <dgm:spPr/>
    </dgm:pt>
    <dgm:pt modelId="{FF83C389-C704-4C28-AB66-114AA8AC2A56}" type="pres">
      <dgm:prSet presAssocID="{0AB719BA-7398-4509-8397-BBB3055C7CD9}" presName="composite" presStyleCnt="0"/>
      <dgm:spPr/>
    </dgm:pt>
    <dgm:pt modelId="{41E5328C-D968-464A-975F-D9E11AFEA319}" type="pres">
      <dgm:prSet presAssocID="{0AB719BA-7398-4509-8397-BBB3055C7CD9}" presName="background" presStyleLbl="node0" presStyleIdx="1" presStyleCnt="5"/>
      <dgm:spPr/>
    </dgm:pt>
    <dgm:pt modelId="{93FE694C-2291-48B0-BAB8-8C146023F791}" type="pres">
      <dgm:prSet presAssocID="{0AB719BA-7398-4509-8397-BBB3055C7CD9}" presName="text" presStyleLbl="fgAcc0" presStyleIdx="1" presStyleCnt="5">
        <dgm:presLayoutVars>
          <dgm:chPref val="3"/>
        </dgm:presLayoutVars>
      </dgm:prSet>
      <dgm:spPr/>
    </dgm:pt>
    <dgm:pt modelId="{95647243-5646-4559-90D8-5447D352466F}" type="pres">
      <dgm:prSet presAssocID="{0AB719BA-7398-4509-8397-BBB3055C7CD9}" presName="hierChild2" presStyleCnt="0"/>
      <dgm:spPr/>
    </dgm:pt>
    <dgm:pt modelId="{381F5941-3D58-4094-81DE-355A303E933A}" type="pres">
      <dgm:prSet presAssocID="{91166A44-C65F-4A5D-A19C-93E4436D5C13}" presName="hierRoot1" presStyleCnt="0"/>
      <dgm:spPr/>
    </dgm:pt>
    <dgm:pt modelId="{8067AA07-4AD4-47D3-AA60-4361B3A1580E}" type="pres">
      <dgm:prSet presAssocID="{91166A44-C65F-4A5D-A19C-93E4436D5C13}" presName="composite" presStyleCnt="0"/>
      <dgm:spPr/>
    </dgm:pt>
    <dgm:pt modelId="{8FE7D2F3-78FE-4C7C-96D2-E781DB643D08}" type="pres">
      <dgm:prSet presAssocID="{91166A44-C65F-4A5D-A19C-93E4436D5C13}" presName="background" presStyleLbl="node0" presStyleIdx="2" presStyleCnt="5"/>
      <dgm:spPr/>
    </dgm:pt>
    <dgm:pt modelId="{4EA5A6B4-50DA-4F98-83F5-ECDDB3290427}" type="pres">
      <dgm:prSet presAssocID="{91166A44-C65F-4A5D-A19C-93E4436D5C13}" presName="text" presStyleLbl="fgAcc0" presStyleIdx="2" presStyleCnt="5">
        <dgm:presLayoutVars>
          <dgm:chPref val="3"/>
        </dgm:presLayoutVars>
      </dgm:prSet>
      <dgm:spPr/>
    </dgm:pt>
    <dgm:pt modelId="{385EF030-3888-4AE1-A29C-9E82251E2282}" type="pres">
      <dgm:prSet presAssocID="{91166A44-C65F-4A5D-A19C-93E4436D5C13}" presName="hierChild2" presStyleCnt="0"/>
      <dgm:spPr/>
    </dgm:pt>
    <dgm:pt modelId="{1D18BCFE-0059-48B2-A09E-8170CA075E78}" type="pres">
      <dgm:prSet presAssocID="{00154FA2-694B-41C0-9E06-2792EB8224B5}" presName="hierRoot1" presStyleCnt="0"/>
      <dgm:spPr/>
    </dgm:pt>
    <dgm:pt modelId="{E389ADEF-E171-4634-86E0-B90BCB40A5EC}" type="pres">
      <dgm:prSet presAssocID="{00154FA2-694B-41C0-9E06-2792EB8224B5}" presName="composite" presStyleCnt="0"/>
      <dgm:spPr/>
    </dgm:pt>
    <dgm:pt modelId="{1584F675-B1AC-4576-8FE3-A2109DDA7FFF}" type="pres">
      <dgm:prSet presAssocID="{00154FA2-694B-41C0-9E06-2792EB8224B5}" presName="background" presStyleLbl="node0" presStyleIdx="3" presStyleCnt="5"/>
      <dgm:spPr/>
    </dgm:pt>
    <dgm:pt modelId="{2A1D3108-C00F-4B6E-8786-B376241F5CD0}" type="pres">
      <dgm:prSet presAssocID="{00154FA2-694B-41C0-9E06-2792EB8224B5}" presName="text" presStyleLbl="fgAcc0" presStyleIdx="3" presStyleCnt="5">
        <dgm:presLayoutVars>
          <dgm:chPref val="3"/>
        </dgm:presLayoutVars>
      </dgm:prSet>
      <dgm:spPr/>
    </dgm:pt>
    <dgm:pt modelId="{FB28C45A-0079-4E61-A61E-3B8AFCF4472C}" type="pres">
      <dgm:prSet presAssocID="{00154FA2-694B-41C0-9E06-2792EB8224B5}" presName="hierChild2" presStyleCnt="0"/>
      <dgm:spPr/>
    </dgm:pt>
    <dgm:pt modelId="{6D320756-8E6B-40AD-B817-10C5E3B0E7D1}" type="pres">
      <dgm:prSet presAssocID="{6563BFA0-69DD-46F0-80E8-9095114097A7}" presName="hierRoot1" presStyleCnt="0"/>
      <dgm:spPr/>
    </dgm:pt>
    <dgm:pt modelId="{95C8672C-34C2-4198-A7AE-7211F92FA6FF}" type="pres">
      <dgm:prSet presAssocID="{6563BFA0-69DD-46F0-80E8-9095114097A7}" presName="composite" presStyleCnt="0"/>
      <dgm:spPr/>
    </dgm:pt>
    <dgm:pt modelId="{BAEDFE20-7822-4ED1-B0B8-0CAFFC72FCCC}" type="pres">
      <dgm:prSet presAssocID="{6563BFA0-69DD-46F0-80E8-9095114097A7}" presName="background" presStyleLbl="node0" presStyleIdx="4" presStyleCnt="5"/>
      <dgm:spPr/>
    </dgm:pt>
    <dgm:pt modelId="{9FDBD0A9-A2B6-4A98-AFF7-A7CC55D8684B}" type="pres">
      <dgm:prSet presAssocID="{6563BFA0-69DD-46F0-80E8-9095114097A7}" presName="text" presStyleLbl="fgAcc0" presStyleIdx="4" presStyleCnt="5">
        <dgm:presLayoutVars>
          <dgm:chPref val="3"/>
        </dgm:presLayoutVars>
      </dgm:prSet>
      <dgm:spPr/>
    </dgm:pt>
    <dgm:pt modelId="{776A6659-1FB9-4D12-BA95-F48B3D052B84}" type="pres">
      <dgm:prSet presAssocID="{6563BFA0-69DD-46F0-80E8-9095114097A7}" presName="hierChild2" presStyleCnt="0"/>
      <dgm:spPr/>
    </dgm:pt>
  </dgm:ptLst>
  <dgm:cxnLst>
    <dgm:cxn modelId="{F70A5A09-293E-402B-BFCF-8997103A5522}" type="presOf" srcId="{22119FFC-5EA3-4236-9F2E-A5EB8555099D}" destId="{400616AF-05D5-483D-B4CD-FA01C9185100}" srcOrd="0" destOrd="0" presId="urn:microsoft.com/office/officeart/2005/8/layout/hierarchy1"/>
    <dgm:cxn modelId="{22B6A112-8170-4A02-A64E-B96284DDD379}" srcId="{22119FFC-5EA3-4236-9F2E-A5EB8555099D}" destId="{0AB719BA-7398-4509-8397-BBB3055C7CD9}" srcOrd="1" destOrd="0" parTransId="{F3F06638-9911-42EF-90E2-7DF33C5E67E0}" sibTransId="{8E9AED4E-1F62-4E50-8C8C-8C9A3D570F2D}"/>
    <dgm:cxn modelId="{69D0191A-7E28-4401-B92B-01D5314B2D21}" type="presOf" srcId="{CDC0CE09-EC1D-46CE-A061-63B631622F4A}" destId="{7018306A-B8F4-4F15-94B9-979E0F9EE964}" srcOrd="0" destOrd="0" presId="urn:microsoft.com/office/officeart/2005/8/layout/hierarchy1"/>
    <dgm:cxn modelId="{55939420-D0EA-4B9C-AF10-263D3795C4F4}" type="presOf" srcId="{00154FA2-694B-41C0-9E06-2792EB8224B5}" destId="{2A1D3108-C00F-4B6E-8786-B376241F5CD0}" srcOrd="0" destOrd="0" presId="urn:microsoft.com/office/officeart/2005/8/layout/hierarchy1"/>
    <dgm:cxn modelId="{A0B05046-1919-405A-A842-C95B561D3444}" type="presOf" srcId="{91166A44-C65F-4A5D-A19C-93E4436D5C13}" destId="{4EA5A6B4-50DA-4F98-83F5-ECDDB3290427}" srcOrd="0" destOrd="0" presId="urn:microsoft.com/office/officeart/2005/8/layout/hierarchy1"/>
    <dgm:cxn modelId="{D6EE446C-C8B5-4F7E-9024-EF5C9A31F7CE}" srcId="{22119FFC-5EA3-4236-9F2E-A5EB8555099D}" destId="{CDC0CE09-EC1D-46CE-A061-63B631622F4A}" srcOrd="0" destOrd="0" parTransId="{399FE6B8-6F2F-4304-B600-DEE97786D1A2}" sibTransId="{5723E6A5-9713-4C1B-AD20-6D03168BAD03}"/>
    <dgm:cxn modelId="{91AC9B5A-987E-4FBF-B347-914E9EA6E447}" type="presOf" srcId="{0AB719BA-7398-4509-8397-BBB3055C7CD9}" destId="{93FE694C-2291-48B0-BAB8-8C146023F791}" srcOrd="0" destOrd="0" presId="urn:microsoft.com/office/officeart/2005/8/layout/hierarchy1"/>
    <dgm:cxn modelId="{1343ECAB-EC1B-4788-A5E7-10EAC057BB68}" srcId="{22119FFC-5EA3-4236-9F2E-A5EB8555099D}" destId="{00154FA2-694B-41C0-9E06-2792EB8224B5}" srcOrd="3" destOrd="0" parTransId="{154C0C02-C4CA-4C9E-853C-7CA8B41AF53E}" sibTransId="{E4A54371-9315-4764-8CEC-8EDC9373A1A4}"/>
    <dgm:cxn modelId="{A3C4D8BE-BCBD-4555-9EFF-CA0F1CF4EBE3}" srcId="{22119FFC-5EA3-4236-9F2E-A5EB8555099D}" destId="{91166A44-C65F-4A5D-A19C-93E4436D5C13}" srcOrd="2" destOrd="0" parTransId="{5C94E158-C3FC-410F-B916-B57D28CF943D}" sibTransId="{EC295380-182C-4E7F-A9AF-6665FAA83901}"/>
    <dgm:cxn modelId="{C10FE0E3-57F2-4A56-BD04-E0AA7C17FD0F}" type="presOf" srcId="{6563BFA0-69DD-46F0-80E8-9095114097A7}" destId="{9FDBD0A9-A2B6-4A98-AFF7-A7CC55D8684B}" srcOrd="0" destOrd="0" presId="urn:microsoft.com/office/officeart/2005/8/layout/hierarchy1"/>
    <dgm:cxn modelId="{A1716FFF-45C9-47E6-B2B1-F2CCC13D10A1}" srcId="{22119FFC-5EA3-4236-9F2E-A5EB8555099D}" destId="{6563BFA0-69DD-46F0-80E8-9095114097A7}" srcOrd="4" destOrd="0" parTransId="{48E9867B-7F3B-4210-8A60-498D85797362}" sibTransId="{063FA6E2-B807-4194-94F1-508BC67C39C4}"/>
    <dgm:cxn modelId="{224D3B9D-DF56-4CC1-9553-32D063152867}" type="presParOf" srcId="{400616AF-05D5-483D-B4CD-FA01C9185100}" destId="{EBB70BAD-CCA4-4651-B31F-1999718994EC}" srcOrd="0" destOrd="0" presId="urn:microsoft.com/office/officeart/2005/8/layout/hierarchy1"/>
    <dgm:cxn modelId="{3D4744D8-219D-4392-B271-9122061E4C97}" type="presParOf" srcId="{EBB70BAD-CCA4-4651-B31F-1999718994EC}" destId="{70447DB6-9521-468F-9A60-4BA8C068351D}" srcOrd="0" destOrd="0" presId="urn:microsoft.com/office/officeart/2005/8/layout/hierarchy1"/>
    <dgm:cxn modelId="{82DCBF3D-3E66-4242-B39A-364EFCABF9E8}" type="presParOf" srcId="{70447DB6-9521-468F-9A60-4BA8C068351D}" destId="{613A493A-8431-4D61-AB40-6C2CB98E9220}" srcOrd="0" destOrd="0" presId="urn:microsoft.com/office/officeart/2005/8/layout/hierarchy1"/>
    <dgm:cxn modelId="{EBDA3A94-143C-4BD7-8C11-32D9B7FDAB8B}" type="presParOf" srcId="{70447DB6-9521-468F-9A60-4BA8C068351D}" destId="{7018306A-B8F4-4F15-94B9-979E0F9EE964}" srcOrd="1" destOrd="0" presId="urn:microsoft.com/office/officeart/2005/8/layout/hierarchy1"/>
    <dgm:cxn modelId="{A791C75F-B301-4EAD-9E1A-4A317D2CFF99}" type="presParOf" srcId="{EBB70BAD-CCA4-4651-B31F-1999718994EC}" destId="{65B252E1-144C-4A4C-9970-E783EA5805AE}" srcOrd="1" destOrd="0" presId="urn:microsoft.com/office/officeart/2005/8/layout/hierarchy1"/>
    <dgm:cxn modelId="{4196ACE4-3267-4E96-82BA-F9DF28DA9E18}" type="presParOf" srcId="{400616AF-05D5-483D-B4CD-FA01C9185100}" destId="{B35D69CA-8EE7-47EA-A01B-3D3A783D38A5}" srcOrd="1" destOrd="0" presId="urn:microsoft.com/office/officeart/2005/8/layout/hierarchy1"/>
    <dgm:cxn modelId="{48644D66-CB2F-4065-B8E6-410B1599F799}" type="presParOf" srcId="{B35D69CA-8EE7-47EA-A01B-3D3A783D38A5}" destId="{FF83C389-C704-4C28-AB66-114AA8AC2A56}" srcOrd="0" destOrd="0" presId="urn:microsoft.com/office/officeart/2005/8/layout/hierarchy1"/>
    <dgm:cxn modelId="{B9015EE9-291C-4753-BBA2-E6C01611A9D4}" type="presParOf" srcId="{FF83C389-C704-4C28-AB66-114AA8AC2A56}" destId="{41E5328C-D968-464A-975F-D9E11AFEA319}" srcOrd="0" destOrd="0" presId="urn:microsoft.com/office/officeart/2005/8/layout/hierarchy1"/>
    <dgm:cxn modelId="{C2049F32-D802-48B0-8BA6-D5C82AC47FC6}" type="presParOf" srcId="{FF83C389-C704-4C28-AB66-114AA8AC2A56}" destId="{93FE694C-2291-48B0-BAB8-8C146023F791}" srcOrd="1" destOrd="0" presId="urn:microsoft.com/office/officeart/2005/8/layout/hierarchy1"/>
    <dgm:cxn modelId="{04ECA61E-C5CF-4BE8-A46D-92F8905BEF52}" type="presParOf" srcId="{B35D69CA-8EE7-47EA-A01B-3D3A783D38A5}" destId="{95647243-5646-4559-90D8-5447D352466F}" srcOrd="1" destOrd="0" presId="urn:microsoft.com/office/officeart/2005/8/layout/hierarchy1"/>
    <dgm:cxn modelId="{4396DA3C-DF4E-473B-B91B-89A32B5F1B20}" type="presParOf" srcId="{400616AF-05D5-483D-B4CD-FA01C9185100}" destId="{381F5941-3D58-4094-81DE-355A303E933A}" srcOrd="2" destOrd="0" presId="urn:microsoft.com/office/officeart/2005/8/layout/hierarchy1"/>
    <dgm:cxn modelId="{D483EEE6-5C08-42B4-B0CB-6F8098956BE2}" type="presParOf" srcId="{381F5941-3D58-4094-81DE-355A303E933A}" destId="{8067AA07-4AD4-47D3-AA60-4361B3A1580E}" srcOrd="0" destOrd="0" presId="urn:microsoft.com/office/officeart/2005/8/layout/hierarchy1"/>
    <dgm:cxn modelId="{6AF0DF32-0B6E-4CBE-AB81-12CCA4CAF78F}" type="presParOf" srcId="{8067AA07-4AD4-47D3-AA60-4361B3A1580E}" destId="{8FE7D2F3-78FE-4C7C-96D2-E781DB643D08}" srcOrd="0" destOrd="0" presId="urn:microsoft.com/office/officeart/2005/8/layout/hierarchy1"/>
    <dgm:cxn modelId="{504CC174-B8B4-428C-A6FC-D7B9556A8049}" type="presParOf" srcId="{8067AA07-4AD4-47D3-AA60-4361B3A1580E}" destId="{4EA5A6B4-50DA-4F98-83F5-ECDDB3290427}" srcOrd="1" destOrd="0" presId="urn:microsoft.com/office/officeart/2005/8/layout/hierarchy1"/>
    <dgm:cxn modelId="{CA9F83F9-A1B0-4077-B6D0-63D702FC029A}" type="presParOf" srcId="{381F5941-3D58-4094-81DE-355A303E933A}" destId="{385EF030-3888-4AE1-A29C-9E82251E2282}" srcOrd="1" destOrd="0" presId="urn:microsoft.com/office/officeart/2005/8/layout/hierarchy1"/>
    <dgm:cxn modelId="{D36A14D1-3FB1-43EB-855C-0056F4FECC99}" type="presParOf" srcId="{400616AF-05D5-483D-B4CD-FA01C9185100}" destId="{1D18BCFE-0059-48B2-A09E-8170CA075E78}" srcOrd="3" destOrd="0" presId="urn:microsoft.com/office/officeart/2005/8/layout/hierarchy1"/>
    <dgm:cxn modelId="{1267D28E-2D31-4A67-B49A-B88A7AD5EF2B}" type="presParOf" srcId="{1D18BCFE-0059-48B2-A09E-8170CA075E78}" destId="{E389ADEF-E171-4634-86E0-B90BCB40A5EC}" srcOrd="0" destOrd="0" presId="urn:microsoft.com/office/officeart/2005/8/layout/hierarchy1"/>
    <dgm:cxn modelId="{32C2A28D-B424-4728-AF0F-3ACA24569D96}" type="presParOf" srcId="{E389ADEF-E171-4634-86E0-B90BCB40A5EC}" destId="{1584F675-B1AC-4576-8FE3-A2109DDA7FFF}" srcOrd="0" destOrd="0" presId="urn:microsoft.com/office/officeart/2005/8/layout/hierarchy1"/>
    <dgm:cxn modelId="{A457561E-AF18-451B-A2FF-3BA2E738673D}" type="presParOf" srcId="{E389ADEF-E171-4634-86E0-B90BCB40A5EC}" destId="{2A1D3108-C00F-4B6E-8786-B376241F5CD0}" srcOrd="1" destOrd="0" presId="urn:microsoft.com/office/officeart/2005/8/layout/hierarchy1"/>
    <dgm:cxn modelId="{C8DD2003-7BD4-449C-8422-D6D2A2E4FCAA}" type="presParOf" srcId="{1D18BCFE-0059-48B2-A09E-8170CA075E78}" destId="{FB28C45A-0079-4E61-A61E-3B8AFCF4472C}" srcOrd="1" destOrd="0" presId="urn:microsoft.com/office/officeart/2005/8/layout/hierarchy1"/>
    <dgm:cxn modelId="{50814FE7-7052-4010-9C23-B86DA5D05C63}" type="presParOf" srcId="{400616AF-05D5-483D-B4CD-FA01C9185100}" destId="{6D320756-8E6B-40AD-B817-10C5E3B0E7D1}" srcOrd="4" destOrd="0" presId="urn:microsoft.com/office/officeart/2005/8/layout/hierarchy1"/>
    <dgm:cxn modelId="{AF29A6EC-F847-4F54-A2D2-DA0DEC79B4B5}" type="presParOf" srcId="{6D320756-8E6B-40AD-B817-10C5E3B0E7D1}" destId="{95C8672C-34C2-4198-A7AE-7211F92FA6FF}" srcOrd="0" destOrd="0" presId="urn:microsoft.com/office/officeart/2005/8/layout/hierarchy1"/>
    <dgm:cxn modelId="{DC9D1D71-13FB-42AD-A715-2B5BDCC40799}" type="presParOf" srcId="{95C8672C-34C2-4198-A7AE-7211F92FA6FF}" destId="{BAEDFE20-7822-4ED1-B0B8-0CAFFC72FCCC}" srcOrd="0" destOrd="0" presId="urn:microsoft.com/office/officeart/2005/8/layout/hierarchy1"/>
    <dgm:cxn modelId="{C627FE42-2405-46D4-8F0D-54449D4304DB}" type="presParOf" srcId="{95C8672C-34C2-4198-A7AE-7211F92FA6FF}" destId="{9FDBD0A9-A2B6-4A98-AFF7-A7CC55D8684B}" srcOrd="1" destOrd="0" presId="urn:microsoft.com/office/officeart/2005/8/layout/hierarchy1"/>
    <dgm:cxn modelId="{FC39B952-AE04-44D6-981D-233C82751C27}" type="presParOf" srcId="{6D320756-8E6B-40AD-B817-10C5E3B0E7D1}" destId="{776A6659-1FB9-4D12-BA95-F48B3D052B8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81C6B9-B829-4DC5-892E-2DE8A65A05DE}"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937E4BDF-F245-45D0-B37B-5E9981E52A62}">
      <dgm:prSet/>
      <dgm:spPr/>
      <dgm:t>
        <a:bodyPr/>
        <a:lstStyle/>
        <a:p>
          <a:r>
            <a:rPr lang="en-US"/>
            <a:t>Functional requirements:</a:t>
          </a:r>
        </a:p>
      </dgm:t>
    </dgm:pt>
    <dgm:pt modelId="{49029814-EAAC-4277-9F20-32F8EEDCD355}" type="parTrans" cxnId="{5944D282-AAFC-478F-8410-DCEB5E079AC8}">
      <dgm:prSet/>
      <dgm:spPr/>
      <dgm:t>
        <a:bodyPr/>
        <a:lstStyle/>
        <a:p>
          <a:endParaRPr lang="en-US"/>
        </a:p>
      </dgm:t>
    </dgm:pt>
    <dgm:pt modelId="{D2C40915-2A7C-48C0-AB2D-0514FCB00729}" type="sibTrans" cxnId="{5944D282-AAFC-478F-8410-DCEB5E079AC8}">
      <dgm:prSet/>
      <dgm:spPr/>
      <dgm:t>
        <a:bodyPr/>
        <a:lstStyle/>
        <a:p>
          <a:endParaRPr lang="en-US"/>
        </a:p>
      </dgm:t>
    </dgm:pt>
    <dgm:pt modelId="{1908B1D8-DD99-4D2B-B0F1-06D2525F4A06}">
      <dgm:prSet/>
      <dgm:spPr/>
      <dgm:t>
        <a:bodyPr/>
        <a:lstStyle/>
        <a:p>
          <a:r>
            <a:rPr lang="en-US"/>
            <a:t>Admin: System should allow the admin to access the libelium main page to control the output the hoover.</a:t>
          </a:r>
        </a:p>
      </dgm:t>
    </dgm:pt>
    <dgm:pt modelId="{39E4BB1C-2543-4B49-B751-6D9FFFD92F5F}" type="parTrans" cxnId="{8A033835-4E80-44C9-96B4-2FD69E3178E8}">
      <dgm:prSet/>
      <dgm:spPr/>
      <dgm:t>
        <a:bodyPr/>
        <a:lstStyle/>
        <a:p>
          <a:endParaRPr lang="en-US"/>
        </a:p>
      </dgm:t>
    </dgm:pt>
    <dgm:pt modelId="{F797B029-78EC-432F-8032-F05052DD0E02}" type="sibTrans" cxnId="{8A033835-4E80-44C9-96B4-2FD69E3178E8}">
      <dgm:prSet/>
      <dgm:spPr/>
      <dgm:t>
        <a:bodyPr/>
        <a:lstStyle/>
        <a:p>
          <a:endParaRPr lang="en-US"/>
        </a:p>
      </dgm:t>
    </dgm:pt>
    <dgm:pt modelId="{2BE279B9-5FC8-459A-8BDD-819CAF9EB536}">
      <dgm:prSet/>
      <dgm:spPr/>
      <dgm:t>
        <a:bodyPr/>
        <a:lstStyle/>
        <a:p>
          <a:r>
            <a:rPr lang="en-US"/>
            <a:t>Admin: </a:t>
          </a:r>
          <a:r>
            <a:rPr lang="en-GB"/>
            <a:t>System should allow the admin to use facial recognition and voice recognition for checking the services provided and storing it in MySQL database</a:t>
          </a:r>
          <a:endParaRPr lang="en-US"/>
        </a:p>
      </dgm:t>
    </dgm:pt>
    <dgm:pt modelId="{82712199-776F-4A23-8D35-3520112ACBBE}" type="parTrans" cxnId="{8F707301-6D2D-4C7A-A51D-487D21008A09}">
      <dgm:prSet/>
      <dgm:spPr/>
      <dgm:t>
        <a:bodyPr/>
        <a:lstStyle/>
        <a:p>
          <a:endParaRPr lang="en-US"/>
        </a:p>
      </dgm:t>
    </dgm:pt>
    <dgm:pt modelId="{058EC340-F11E-436F-8B21-A4EADFB1EAE6}" type="sibTrans" cxnId="{8F707301-6D2D-4C7A-A51D-487D21008A09}">
      <dgm:prSet/>
      <dgm:spPr/>
      <dgm:t>
        <a:bodyPr/>
        <a:lstStyle/>
        <a:p>
          <a:endParaRPr lang="en-US"/>
        </a:p>
      </dgm:t>
    </dgm:pt>
    <dgm:pt modelId="{8625F076-8D9B-40F5-A380-A1FEFDF14C43}">
      <dgm:prSet/>
      <dgm:spPr/>
      <dgm:t>
        <a:bodyPr/>
        <a:lstStyle/>
        <a:p>
          <a:r>
            <a:rPr lang="en-US"/>
            <a:t>Admin: </a:t>
          </a:r>
          <a:r>
            <a:rPr lang="en-GB"/>
            <a:t>System should allow the admin to input and edit the details of new biometric data of the users by entering complete biometric features on the hoover and ensuring it would be accepted.</a:t>
          </a:r>
          <a:endParaRPr lang="en-US"/>
        </a:p>
      </dgm:t>
    </dgm:pt>
    <dgm:pt modelId="{B8FF2FEA-2C6E-487E-857F-2202887F70A9}" type="parTrans" cxnId="{131300EB-DBB6-4D61-9259-A3BFFEA47286}">
      <dgm:prSet/>
      <dgm:spPr/>
      <dgm:t>
        <a:bodyPr/>
        <a:lstStyle/>
        <a:p>
          <a:endParaRPr lang="en-US"/>
        </a:p>
      </dgm:t>
    </dgm:pt>
    <dgm:pt modelId="{96CC2314-DC6E-49A7-BA60-53F9BC59EDF3}" type="sibTrans" cxnId="{131300EB-DBB6-4D61-9259-A3BFFEA47286}">
      <dgm:prSet/>
      <dgm:spPr/>
      <dgm:t>
        <a:bodyPr/>
        <a:lstStyle/>
        <a:p>
          <a:endParaRPr lang="en-US"/>
        </a:p>
      </dgm:t>
    </dgm:pt>
    <dgm:pt modelId="{7F38205D-45C6-42B3-93CB-6EC1A6703702}" type="pres">
      <dgm:prSet presAssocID="{8E81C6B9-B829-4DC5-892E-2DE8A65A05DE}" presName="Name0" presStyleCnt="0">
        <dgm:presLayoutVars>
          <dgm:dir/>
          <dgm:animLvl val="lvl"/>
          <dgm:resizeHandles val="exact"/>
        </dgm:presLayoutVars>
      </dgm:prSet>
      <dgm:spPr/>
    </dgm:pt>
    <dgm:pt modelId="{79E755B7-6DF9-40AB-94FB-9ED4877D663B}" type="pres">
      <dgm:prSet presAssocID="{937E4BDF-F245-45D0-B37B-5E9981E52A62}" presName="parTxOnly" presStyleLbl="node1" presStyleIdx="0" presStyleCnt="4">
        <dgm:presLayoutVars>
          <dgm:chMax val="0"/>
          <dgm:chPref val="0"/>
          <dgm:bulletEnabled val="1"/>
        </dgm:presLayoutVars>
      </dgm:prSet>
      <dgm:spPr/>
    </dgm:pt>
    <dgm:pt modelId="{A23CFF78-E086-4688-A47E-FCC92F905883}" type="pres">
      <dgm:prSet presAssocID="{D2C40915-2A7C-48C0-AB2D-0514FCB00729}" presName="parTxOnlySpace" presStyleCnt="0"/>
      <dgm:spPr/>
    </dgm:pt>
    <dgm:pt modelId="{D97A4C63-7897-4881-A4B6-2803764E4B57}" type="pres">
      <dgm:prSet presAssocID="{1908B1D8-DD99-4D2B-B0F1-06D2525F4A06}" presName="parTxOnly" presStyleLbl="node1" presStyleIdx="1" presStyleCnt="4">
        <dgm:presLayoutVars>
          <dgm:chMax val="0"/>
          <dgm:chPref val="0"/>
          <dgm:bulletEnabled val="1"/>
        </dgm:presLayoutVars>
      </dgm:prSet>
      <dgm:spPr/>
    </dgm:pt>
    <dgm:pt modelId="{DF3CBCB9-E5ED-4182-8D10-04001B888AD8}" type="pres">
      <dgm:prSet presAssocID="{F797B029-78EC-432F-8032-F05052DD0E02}" presName="parTxOnlySpace" presStyleCnt="0"/>
      <dgm:spPr/>
    </dgm:pt>
    <dgm:pt modelId="{4C368850-897A-4A92-8418-7F767E0FEF11}" type="pres">
      <dgm:prSet presAssocID="{2BE279B9-5FC8-459A-8BDD-819CAF9EB536}" presName="parTxOnly" presStyleLbl="node1" presStyleIdx="2" presStyleCnt="4">
        <dgm:presLayoutVars>
          <dgm:chMax val="0"/>
          <dgm:chPref val="0"/>
          <dgm:bulletEnabled val="1"/>
        </dgm:presLayoutVars>
      </dgm:prSet>
      <dgm:spPr/>
    </dgm:pt>
    <dgm:pt modelId="{FD7A94D4-CF64-4895-86F5-C557D810E36F}" type="pres">
      <dgm:prSet presAssocID="{058EC340-F11E-436F-8B21-A4EADFB1EAE6}" presName="parTxOnlySpace" presStyleCnt="0"/>
      <dgm:spPr/>
    </dgm:pt>
    <dgm:pt modelId="{24B67019-2983-4409-8526-E35DAD6DDF5E}" type="pres">
      <dgm:prSet presAssocID="{8625F076-8D9B-40F5-A380-A1FEFDF14C43}" presName="parTxOnly" presStyleLbl="node1" presStyleIdx="3" presStyleCnt="4">
        <dgm:presLayoutVars>
          <dgm:chMax val="0"/>
          <dgm:chPref val="0"/>
          <dgm:bulletEnabled val="1"/>
        </dgm:presLayoutVars>
      </dgm:prSet>
      <dgm:spPr/>
    </dgm:pt>
  </dgm:ptLst>
  <dgm:cxnLst>
    <dgm:cxn modelId="{8F707301-6D2D-4C7A-A51D-487D21008A09}" srcId="{8E81C6B9-B829-4DC5-892E-2DE8A65A05DE}" destId="{2BE279B9-5FC8-459A-8BDD-819CAF9EB536}" srcOrd="2" destOrd="0" parTransId="{82712199-776F-4A23-8D35-3520112ACBBE}" sibTransId="{058EC340-F11E-436F-8B21-A4EADFB1EAE6}"/>
    <dgm:cxn modelId="{EAEB901A-1BF4-473A-9D0A-FF24A5A4B9AF}" type="presOf" srcId="{2BE279B9-5FC8-459A-8BDD-819CAF9EB536}" destId="{4C368850-897A-4A92-8418-7F767E0FEF11}" srcOrd="0" destOrd="0" presId="urn:microsoft.com/office/officeart/2005/8/layout/chevron1"/>
    <dgm:cxn modelId="{62949825-1C48-4DFE-B6F3-5909AF8863E3}" type="presOf" srcId="{937E4BDF-F245-45D0-B37B-5E9981E52A62}" destId="{79E755B7-6DF9-40AB-94FB-9ED4877D663B}" srcOrd="0" destOrd="0" presId="urn:microsoft.com/office/officeart/2005/8/layout/chevron1"/>
    <dgm:cxn modelId="{8A033835-4E80-44C9-96B4-2FD69E3178E8}" srcId="{8E81C6B9-B829-4DC5-892E-2DE8A65A05DE}" destId="{1908B1D8-DD99-4D2B-B0F1-06D2525F4A06}" srcOrd="1" destOrd="0" parTransId="{39E4BB1C-2543-4B49-B751-6D9FFFD92F5F}" sibTransId="{F797B029-78EC-432F-8032-F05052DD0E02}"/>
    <dgm:cxn modelId="{5944D282-AAFC-478F-8410-DCEB5E079AC8}" srcId="{8E81C6B9-B829-4DC5-892E-2DE8A65A05DE}" destId="{937E4BDF-F245-45D0-B37B-5E9981E52A62}" srcOrd="0" destOrd="0" parTransId="{49029814-EAAC-4277-9F20-32F8EEDCD355}" sibTransId="{D2C40915-2A7C-48C0-AB2D-0514FCB00729}"/>
    <dgm:cxn modelId="{D2D1738C-852F-4356-9E02-F2B18BCC8E4A}" type="presOf" srcId="{8625F076-8D9B-40F5-A380-A1FEFDF14C43}" destId="{24B67019-2983-4409-8526-E35DAD6DDF5E}" srcOrd="0" destOrd="0" presId="urn:microsoft.com/office/officeart/2005/8/layout/chevron1"/>
    <dgm:cxn modelId="{131300EB-DBB6-4D61-9259-A3BFFEA47286}" srcId="{8E81C6B9-B829-4DC5-892E-2DE8A65A05DE}" destId="{8625F076-8D9B-40F5-A380-A1FEFDF14C43}" srcOrd="3" destOrd="0" parTransId="{B8FF2FEA-2C6E-487E-857F-2202887F70A9}" sibTransId="{96CC2314-DC6E-49A7-BA60-53F9BC59EDF3}"/>
    <dgm:cxn modelId="{67690BEB-DB17-457B-8040-126339E50E00}" type="presOf" srcId="{8E81C6B9-B829-4DC5-892E-2DE8A65A05DE}" destId="{7F38205D-45C6-42B3-93CB-6EC1A6703702}" srcOrd="0" destOrd="0" presId="urn:microsoft.com/office/officeart/2005/8/layout/chevron1"/>
    <dgm:cxn modelId="{86CF40FF-3671-4C59-AC93-EF6B914A7374}" type="presOf" srcId="{1908B1D8-DD99-4D2B-B0F1-06D2525F4A06}" destId="{D97A4C63-7897-4881-A4B6-2803764E4B57}" srcOrd="0" destOrd="0" presId="urn:microsoft.com/office/officeart/2005/8/layout/chevron1"/>
    <dgm:cxn modelId="{07ED4047-495B-4746-9462-4B4C957D0E13}" type="presParOf" srcId="{7F38205D-45C6-42B3-93CB-6EC1A6703702}" destId="{79E755B7-6DF9-40AB-94FB-9ED4877D663B}" srcOrd="0" destOrd="0" presId="urn:microsoft.com/office/officeart/2005/8/layout/chevron1"/>
    <dgm:cxn modelId="{23E29159-D8B4-4B23-8B57-80AD639440DB}" type="presParOf" srcId="{7F38205D-45C6-42B3-93CB-6EC1A6703702}" destId="{A23CFF78-E086-4688-A47E-FCC92F905883}" srcOrd="1" destOrd="0" presId="urn:microsoft.com/office/officeart/2005/8/layout/chevron1"/>
    <dgm:cxn modelId="{E8600590-D7B0-4A93-A681-92D4482382A7}" type="presParOf" srcId="{7F38205D-45C6-42B3-93CB-6EC1A6703702}" destId="{D97A4C63-7897-4881-A4B6-2803764E4B57}" srcOrd="2" destOrd="0" presId="urn:microsoft.com/office/officeart/2005/8/layout/chevron1"/>
    <dgm:cxn modelId="{3D47CAC3-7B53-42A8-9353-1E53F7903FD2}" type="presParOf" srcId="{7F38205D-45C6-42B3-93CB-6EC1A6703702}" destId="{DF3CBCB9-E5ED-4182-8D10-04001B888AD8}" srcOrd="3" destOrd="0" presId="urn:microsoft.com/office/officeart/2005/8/layout/chevron1"/>
    <dgm:cxn modelId="{71F8D5E7-0D04-4FF5-B186-B3A2DC25187A}" type="presParOf" srcId="{7F38205D-45C6-42B3-93CB-6EC1A6703702}" destId="{4C368850-897A-4A92-8418-7F767E0FEF11}" srcOrd="4" destOrd="0" presId="urn:microsoft.com/office/officeart/2005/8/layout/chevron1"/>
    <dgm:cxn modelId="{0AB78103-F1D9-492D-9F90-134DFCC056B0}" type="presParOf" srcId="{7F38205D-45C6-42B3-93CB-6EC1A6703702}" destId="{FD7A94D4-CF64-4895-86F5-C557D810E36F}" srcOrd="5" destOrd="0" presId="urn:microsoft.com/office/officeart/2005/8/layout/chevron1"/>
    <dgm:cxn modelId="{8F778347-FF96-4A28-987C-8D97DA9CF1D3}" type="presParOf" srcId="{7F38205D-45C6-42B3-93CB-6EC1A6703702}" destId="{24B67019-2983-4409-8526-E35DAD6DDF5E}"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D26F8-FFF0-44A5-BB2F-0D7047F1FE1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D14815B-CC3C-4969-9E2D-3DACC4119684}">
      <dgm:prSet custT="1"/>
      <dgm:spPr/>
      <dgm:t>
        <a:bodyPr/>
        <a:lstStyle/>
        <a:p>
          <a:r>
            <a:rPr lang="en-US" sz="1800"/>
            <a:t>Functional requirements:</a:t>
          </a:r>
        </a:p>
      </dgm:t>
    </dgm:pt>
    <dgm:pt modelId="{7A53B3F7-DA56-4D54-9811-B34737497C44}" type="parTrans" cxnId="{FA72353E-1340-4292-8B7B-0CC77EF298F8}">
      <dgm:prSet/>
      <dgm:spPr/>
      <dgm:t>
        <a:bodyPr/>
        <a:lstStyle/>
        <a:p>
          <a:endParaRPr lang="en-US"/>
        </a:p>
      </dgm:t>
    </dgm:pt>
    <dgm:pt modelId="{4E901BE7-C402-48FF-847A-D75798E7BC08}" type="sibTrans" cxnId="{FA72353E-1340-4292-8B7B-0CC77EF298F8}">
      <dgm:prSet/>
      <dgm:spPr/>
      <dgm:t>
        <a:bodyPr/>
        <a:lstStyle/>
        <a:p>
          <a:endParaRPr lang="en-US"/>
        </a:p>
      </dgm:t>
    </dgm:pt>
    <dgm:pt modelId="{A438F0F0-59D0-400C-807B-6815C53D7A74}">
      <dgm:prSet custT="1"/>
      <dgm:spPr/>
      <dgm:t>
        <a:bodyPr/>
        <a:lstStyle/>
        <a:p>
          <a:r>
            <a:rPr lang="en-US" sz="1050"/>
            <a:t>Students: System should allow the students to input their biometric features which are voice and facial recognition, so the user can access it automatically in the future.</a:t>
          </a:r>
        </a:p>
      </dgm:t>
    </dgm:pt>
    <dgm:pt modelId="{620EB83F-E1D5-488E-B340-D4B7E534EA1E}" type="parTrans" cxnId="{E3B8DF30-7AE4-4179-A294-335D7C7C0CF4}">
      <dgm:prSet/>
      <dgm:spPr/>
      <dgm:t>
        <a:bodyPr/>
        <a:lstStyle/>
        <a:p>
          <a:endParaRPr lang="en-US"/>
        </a:p>
      </dgm:t>
    </dgm:pt>
    <dgm:pt modelId="{95B359A2-B02B-426F-8547-758D8A702280}" type="sibTrans" cxnId="{E3B8DF30-7AE4-4179-A294-335D7C7C0CF4}">
      <dgm:prSet/>
      <dgm:spPr/>
      <dgm:t>
        <a:bodyPr/>
        <a:lstStyle/>
        <a:p>
          <a:endParaRPr lang="en-US"/>
        </a:p>
      </dgm:t>
    </dgm:pt>
    <dgm:pt modelId="{992D1DD3-C7FF-4237-93D8-3C206A338F8B}">
      <dgm:prSet custT="1"/>
      <dgm:spPr/>
      <dgm:t>
        <a:bodyPr/>
        <a:lstStyle/>
        <a:p>
          <a:r>
            <a:rPr lang="en-US" sz="1200"/>
            <a:t>Students : System should allow the students to check their biometric features in the database for existence.</a:t>
          </a:r>
        </a:p>
      </dgm:t>
    </dgm:pt>
    <dgm:pt modelId="{E3C805BF-92B0-48BC-8D01-E4AB8A54814F}" type="parTrans" cxnId="{DFBC43DF-C127-4A15-A70D-731EB9209176}">
      <dgm:prSet/>
      <dgm:spPr/>
      <dgm:t>
        <a:bodyPr/>
        <a:lstStyle/>
        <a:p>
          <a:endParaRPr lang="en-US"/>
        </a:p>
      </dgm:t>
    </dgm:pt>
    <dgm:pt modelId="{1D889815-0CF3-4637-B6C2-BC94B2A47E49}" type="sibTrans" cxnId="{DFBC43DF-C127-4A15-A70D-731EB9209176}">
      <dgm:prSet/>
      <dgm:spPr/>
      <dgm:t>
        <a:bodyPr/>
        <a:lstStyle/>
        <a:p>
          <a:endParaRPr lang="en-US"/>
        </a:p>
      </dgm:t>
    </dgm:pt>
    <dgm:pt modelId="{B75790D4-EBB4-4595-AA5A-7E63C87FAB1C}">
      <dgm:prSet custT="1"/>
      <dgm:spPr/>
      <dgm:t>
        <a:bodyPr/>
        <a:lstStyle/>
        <a:p>
          <a:r>
            <a:rPr lang="en-US" sz="1200"/>
            <a:t>Staff: System should allow staff to check all user request and inputs to keep control of the system and accept the tasks.</a:t>
          </a:r>
        </a:p>
      </dgm:t>
    </dgm:pt>
    <dgm:pt modelId="{DDC939B5-440A-4398-B299-A30D0EA16EA7}" type="parTrans" cxnId="{5B7A6406-C507-42E9-9BCA-9E7C7AAB3884}">
      <dgm:prSet/>
      <dgm:spPr/>
      <dgm:t>
        <a:bodyPr/>
        <a:lstStyle/>
        <a:p>
          <a:endParaRPr lang="en-US"/>
        </a:p>
      </dgm:t>
    </dgm:pt>
    <dgm:pt modelId="{8CE42483-17C5-4A17-8FFD-CC14600DC957}" type="sibTrans" cxnId="{5B7A6406-C507-42E9-9BCA-9E7C7AAB3884}">
      <dgm:prSet/>
      <dgm:spPr/>
      <dgm:t>
        <a:bodyPr/>
        <a:lstStyle/>
        <a:p>
          <a:endParaRPr lang="en-US"/>
        </a:p>
      </dgm:t>
    </dgm:pt>
    <dgm:pt modelId="{F20F6313-501A-42B5-AC0E-4A1D97869558}" type="pres">
      <dgm:prSet presAssocID="{56BD26F8-FFF0-44A5-BB2F-0D7047F1FE1F}" presName="hierChild1" presStyleCnt="0">
        <dgm:presLayoutVars>
          <dgm:chPref val="1"/>
          <dgm:dir/>
          <dgm:animOne val="branch"/>
          <dgm:animLvl val="lvl"/>
          <dgm:resizeHandles/>
        </dgm:presLayoutVars>
      </dgm:prSet>
      <dgm:spPr/>
    </dgm:pt>
    <dgm:pt modelId="{71A25903-CD9B-4187-98D4-26AAF9B5E902}" type="pres">
      <dgm:prSet presAssocID="{ED14815B-CC3C-4969-9E2D-3DACC4119684}" presName="hierRoot1" presStyleCnt="0"/>
      <dgm:spPr/>
    </dgm:pt>
    <dgm:pt modelId="{06B17369-9E1A-41EB-9BEB-A70280FD8546}" type="pres">
      <dgm:prSet presAssocID="{ED14815B-CC3C-4969-9E2D-3DACC4119684}" presName="composite" presStyleCnt="0"/>
      <dgm:spPr/>
    </dgm:pt>
    <dgm:pt modelId="{E540D899-440A-4449-AC56-F816A7350A48}" type="pres">
      <dgm:prSet presAssocID="{ED14815B-CC3C-4969-9E2D-3DACC4119684}" presName="background" presStyleLbl="node0" presStyleIdx="0" presStyleCnt="4"/>
      <dgm:spPr/>
    </dgm:pt>
    <dgm:pt modelId="{52683098-7180-4FC1-8DA5-015517E361BF}" type="pres">
      <dgm:prSet presAssocID="{ED14815B-CC3C-4969-9E2D-3DACC4119684}" presName="text" presStyleLbl="fgAcc0" presStyleIdx="0" presStyleCnt="4" custLinFactNeighborY="-926">
        <dgm:presLayoutVars>
          <dgm:chPref val="3"/>
        </dgm:presLayoutVars>
      </dgm:prSet>
      <dgm:spPr/>
    </dgm:pt>
    <dgm:pt modelId="{98827EA5-B450-408E-8754-4A9BAABAF26E}" type="pres">
      <dgm:prSet presAssocID="{ED14815B-CC3C-4969-9E2D-3DACC4119684}" presName="hierChild2" presStyleCnt="0"/>
      <dgm:spPr/>
    </dgm:pt>
    <dgm:pt modelId="{C25C34D2-A364-41F9-A34E-8A9822D2D19A}" type="pres">
      <dgm:prSet presAssocID="{A438F0F0-59D0-400C-807B-6815C53D7A74}" presName="hierRoot1" presStyleCnt="0"/>
      <dgm:spPr/>
    </dgm:pt>
    <dgm:pt modelId="{276153A2-5C38-47DF-8826-66DCAA406B14}" type="pres">
      <dgm:prSet presAssocID="{A438F0F0-59D0-400C-807B-6815C53D7A74}" presName="composite" presStyleCnt="0"/>
      <dgm:spPr/>
    </dgm:pt>
    <dgm:pt modelId="{94DB70A6-266D-4B0A-8DE0-A445D547F771}" type="pres">
      <dgm:prSet presAssocID="{A438F0F0-59D0-400C-807B-6815C53D7A74}" presName="background" presStyleLbl="node0" presStyleIdx="1" presStyleCnt="4"/>
      <dgm:spPr/>
    </dgm:pt>
    <dgm:pt modelId="{E133002A-5F76-42F9-95B0-67E812C93BA1}" type="pres">
      <dgm:prSet presAssocID="{A438F0F0-59D0-400C-807B-6815C53D7A74}" presName="text" presStyleLbl="fgAcc0" presStyleIdx="1" presStyleCnt="4">
        <dgm:presLayoutVars>
          <dgm:chPref val="3"/>
        </dgm:presLayoutVars>
      </dgm:prSet>
      <dgm:spPr/>
    </dgm:pt>
    <dgm:pt modelId="{0C7E84C8-C57A-4BCF-9919-9445ACAC7408}" type="pres">
      <dgm:prSet presAssocID="{A438F0F0-59D0-400C-807B-6815C53D7A74}" presName="hierChild2" presStyleCnt="0"/>
      <dgm:spPr/>
    </dgm:pt>
    <dgm:pt modelId="{F326D1E1-5090-4B4F-A656-83C3F9DA8CED}" type="pres">
      <dgm:prSet presAssocID="{992D1DD3-C7FF-4237-93D8-3C206A338F8B}" presName="hierRoot1" presStyleCnt="0"/>
      <dgm:spPr/>
    </dgm:pt>
    <dgm:pt modelId="{4391CDEE-F2EB-4151-9691-0556AD8B1F52}" type="pres">
      <dgm:prSet presAssocID="{992D1DD3-C7FF-4237-93D8-3C206A338F8B}" presName="composite" presStyleCnt="0"/>
      <dgm:spPr/>
    </dgm:pt>
    <dgm:pt modelId="{9BC4C10B-7898-4A27-B22B-B57BAA0B26EC}" type="pres">
      <dgm:prSet presAssocID="{992D1DD3-C7FF-4237-93D8-3C206A338F8B}" presName="background" presStyleLbl="node0" presStyleIdx="2" presStyleCnt="4"/>
      <dgm:spPr/>
    </dgm:pt>
    <dgm:pt modelId="{59FC62AD-7CC4-4847-9305-AE4414608F2B}" type="pres">
      <dgm:prSet presAssocID="{992D1DD3-C7FF-4237-93D8-3C206A338F8B}" presName="text" presStyleLbl="fgAcc0" presStyleIdx="2" presStyleCnt="4">
        <dgm:presLayoutVars>
          <dgm:chPref val="3"/>
        </dgm:presLayoutVars>
      </dgm:prSet>
      <dgm:spPr/>
    </dgm:pt>
    <dgm:pt modelId="{E755E511-D6AA-427A-971A-FBBFCF3ABA47}" type="pres">
      <dgm:prSet presAssocID="{992D1DD3-C7FF-4237-93D8-3C206A338F8B}" presName="hierChild2" presStyleCnt="0"/>
      <dgm:spPr/>
    </dgm:pt>
    <dgm:pt modelId="{FCE2284D-3E99-4056-ABFA-6375F193E360}" type="pres">
      <dgm:prSet presAssocID="{B75790D4-EBB4-4595-AA5A-7E63C87FAB1C}" presName="hierRoot1" presStyleCnt="0"/>
      <dgm:spPr/>
    </dgm:pt>
    <dgm:pt modelId="{02B80F59-3C54-4CEB-AC59-CA07298FDA96}" type="pres">
      <dgm:prSet presAssocID="{B75790D4-EBB4-4595-AA5A-7E63C87FAB1C}" presName="composite" presStyleCnt="0"/>
      <dgm:spPr/>
    </dgm:pt>
    <dgm:pt modelId="{2226750F-4FDA-4C80-B05B-DBBFFD7A6573}" type="pres">
      <dgm:prSet presAssocID="{B75790D4-EBB4-4595-AA5A-7E63C87FAB1C}" presName="background" presStyleLbl="node0" presStyleIdx="3" presStyleCnt="4"/>
      <dgm:spPr/>
    </dgm:pt>
    <dgm:pt modelId="{90E56E27-D0C1-441F-9022-AD0E07846F87}" type="pres">
      <dgm:prSet presAssocID="{B75790D4-EBB4-4595-AA5A-7E63C87FAB1C}" presName="text" presStyleLbl="fgAcc0" presStyleIdx="3" presStyleCnt="4">
        <dgm:presLayoutVars>
          <dgm:chPref val="3"/>
        </dgm:presLayoutVars>
      </dgm:prSet>
      <dgm:spPr/>
    </dgm:pt>
    <dgm:pt modelId="{6414D4C8-1569-442B-9C25-C52599B4A7DE}" type="pres">
      <dgm:prSet presAssocID="{B75790D4-EBB4-4595-AA5A-7E63C87FAB1C}" presName="hierChild2" presStyleCnt="0"/>
      <dgm:spPr/>
    </dgm:pt>
  </dgm:ptLst>
  <dgm:cxnLst>
    <dgm:cxn modelId="{5B7A6406-C507-42E9-9BCA-9E7C7AAB3884}" srcId="{56BD26F8-FFF0-44A5-BB2F-0D7047F1FE1F}" destId="{B75790D4-EBB4-4595-AA5A-7E63C87FAB1C}" srcOrd="3" destOrd="0" parTransId="{DDC939B5-440A-4398-B299-A30D0EA16EA7}" sibTransId="{8CE42483-17C5-4A17-8FFD-CC14600DC957}"/>
    <dgm:cxn modelId="{E3B8DF30-7AE4-4179-A294-335D7C7C0CF4}" srcId="{56BD26F8-FFF0-44A5-BB2F-0D7047F1FE1F}" destId="{A438F0F0-59D0-400C-807B-6815C53D7A74}" srcOrd="1" destOrd="0" parTransId="{620EB83F-E1D5-488E-B340-D4B7E534EA1E}" sibTransId="{95B359A2-B02B-426F-8547-758D8A702280}"/>
    <dgm:cxn modelId="{FA72353E-1340-4292-8B7B-0CC77EF298F8}" srcId="{56BD26F8-FFF0-44A5-BB2F-0D7047F1FE1F}" destId="{ED14815B-CC3C-4969-9E2D-3DACC4119684}" srcOrd="0" destOrd="0" parTransId="{7A53B3F7-DA56-4D54-9811-B34737497C44}" sibTransId="{4E901BE7-C402-48FF-847A-D75798E7BC08}"/>
    <dgm:cxn modelId="{7A434E60-51EB-460B-84B6-C0B45441B0DB}" type="presOf" srcId="{56BD26F8-FFF0-44A5-BB2F-0D7047F1FE1F}" destId="{F20F6313-501A-42B5-AC0E-4A1D97869558}" srcOrd="0" destOrd="0" presId="urn:microsoft.com/office/officeart/2005/8/layout/hierarchy1"/>
    <dgm:cxn modelId="{24A36042-DEB0-4905-B01D-7FA8F4E73595}" type="presOf" srcId="{A438F0F0-59D0-400C-807B-6815C53D7A74}" destId="{E133002A-5F76-42F9-95B0-67E812C93BA1}" srcOrd="0" destOrd="0" presId="urn:microsoft.com/office/officeart/2005/8/layout/hierarchy1"/>
    <dgm:cxn modelId="{90947354-D55E-47A2-B10A-70BB92F51509}" type="presOf" srcId="{ED14815B-CC3C-4969-9E2D-3DACC4119684}" destId="{52683098-7180-4FC1-8DA5-015517E361BF}" srcOrd="0" destOrd="0" presId="urn:microsoft.com/office/officeart/2005/8/layout/hierarchy1"/>
    <dgm:cxn modelId="{C1B5F983-8A34-4437-BC5B-C76040C2C554}" type="presOf" srcId="{B75790D4-EBB4-4595-AA5A-7E63C87FAB1C}" destId="{90E56E27-D0C1-441F-9022-AD0E07846F87}" srcOrd="0" destOrd="0" presId="urn:microsoft.com/office/officeart/2005/8/layout/hierarchy1"/>
    <dgm:cxn modelId="{DFBC43DF-C127-4A15-A70D-731EB9209176}" srcId="{56BD26F8-FFF0-44A5-BB2F-0D7047F1FE1F}" destId="{992D1DD3-C7FF-4237-93D8-3C206A338F8B}" srcOrd="2" destOrd="0" parTransId="{E3C805BF-92B0-48BC-8D01-E4AB8A54814F}" sibTransId="{1D889815-0CF3-4637-B6C2-BC94B2A47E49}"/>
    <dgm:cxn modelId="{362BDAFE-9D9B-4A47-9EF2-B37896510303}" type="presOf" srcId="{992D1DD3-C7FF-4237-93D8-3C206A338F8B}" destId="{59FC62AD-7CC4-4847-9305-AE4414608F2B}" srcOrd="0" destOrd="0" presId="urn:microsoft.com/office/officeart/2005/8/layout/hierarchy1"/>
    <dgm:cxn modelId="{F95D0EDE-2360-4361-9EA6-6D300FA297F5}" type="presParOf" srcId="{F20F6313-501A-42B5-AC0E-4A1D97869558}" destId="{71A25903-CD9B-4187-98D4-26AAF9B5E902}" srcOrd="0" destOrd="0" presId="urn:microsoft.com/office/officeart/2005/8/layout/hierarchy1"/>
    <dgm:cxn modelId="{70DEDA88-98CD-45C0-A587-D58EE4686C88}" type="presParOf" srcId="{71A25903-CD9B-4187-98D4-26AAF9B5E902}" destId="{06B17369-9E1A-41EB-9BEB-A70280FD8546}" srcOrd="0" destOrd="0" presId="urn:microsoft.com/office/officeart/2005/8/layout/hierarchy1"/>
    <dgm:cxn modelId="{7E4E0523-A14A-41AB-8E3F-6A5AAB34B554}" type="presParOf" srcId="{06B17369-9E1A-41EB-9BEB-A70280FD8546}" destId="{E540D899-440A-4449-AC56-F816A7350A48}" srcOrd="0" destOrd="0" presId="urn:microsoft.com/office/officeart/2005/8/layout/hierarchy1"/>
    <dgm:cxn modelId="{6437734B-E070-4E55-BEB1-696BEED34917}" type="presParOf" srcId="{06B17369-9E1A-41EB-9BEB-A70280FD8546}" destId="{52683098-7180-4FC1-8DA5-015517E361BF}" srcOrd="1" destOrd="0" presId="urn:microsoft.com/office/officeart/2005/8/layout/hierarchy1"/>
    <dgm:cxn modelId="{1A30C2D3-EF97-4A8D-9DB4-41449D5D1680}" type="presParOf" srcId="{71A25903-CD9B-4187-98D4-26AAF9B5E902}" destId="{98827EA5-B450-408E-8754-4A9BAABAF26E}" srcOrd="1" destOrd="0" presId="urn:microsoft.com/office/officeart/2005/8/layout/hierarchy1"/>
    <dgm:cxn modelId="{35926FFC-2A3D-4D50-9FED-C559EFB947F9}" type="presParOf" srcId="{F20F6313-501A-42B5-AC0E-4A1D97869558}" destId="{C25C34D2-A364-41F9-A34E-8A9822D2D19A}" srcOrd="1" destOrd="0" presId="urn:microsoft.com/office/officeart/2005/8/layout/hierarchy1"/>
    <dgm:cxn modelId="{2C874FC3-89B3-4025-8847-B2F25E054489}" type="presParOf" srcId="{C25C34D2-A364-41F9-A34E-8A9822D2D19A}" destId="{276153A2-5C38-47DF-8826-66DCAA406B14}" srcOrd="0" destOrd="0" presId="urn:microsoft.com/office/officeart/2005/8/layout/hierarchy1"/>
    <dgm:cxn modelId="{E91DBB85-49DB-449C-A939-7A3A20B92BA0}" type="presParOf" srcId="{276153A2-5C38-47DF-8826-66DCAA406B14}" destId="{94DB70A6-266D-4B0A-8DE0-A445D547F771}" srcOrd="0" destOrd="0" presId="urn:microsoft.com/office/officeart/2005/8/layout/hierarchy1"/>
    <dgm:cxn modelId="{2FFD0D28-39D6-4928-A060-7C43E3D17490}" type="presParOf" srcId="{276153A2-5C38-47DF-8826-66DCAA406B14}" destId="{E133002A-5F76-42F9-95B0-67E812C93BA1}" srcOrd="1" destOrd="0" presId="urn:microsoft.com/office/officeart/2005/8/layout/hierarchy1"/>
    <dgm:cxn modelId="{67D1C8AC-76EC-4E03-9F48-7B845185DCB8}" type="presParOf" srcId="{C25C34D2-A364-41F9-A34E-8A9822D2D19A}" destId="{0C7E84C8-C57A-4BCF-9919-9445ACAC7408}" srcOrd="1" destOrd="0" presId="urn:microsoft.com/office/officeart/2005/8/layout/hierarchy1"/>
    <dgm:cxn modelId="{E21E3D94-D5CB-4E44-9E4D-F1A191B7B02C}" type="presParOf" srcId="{F20F6313-501A-42B5-AC0E-4A1D97869558}" destId="{F326D1E1-5090-4B4F-A656-83C3F9DA8CED}" srcOrd="2" destOrd="0" presId="urn:microsoft.com/office/officeart/2005/8/layout/hierarchy1"/>
    <dgm:cxn modelId="{A29528FD-003E-4D3A-A5FD-CBC490A6D993}" type="presParOf" srcId="{F326D1E1-5090-4B4F-A656-83C3F9DA8CED}" destId="{4391CDEE-F2EB-4151-9691-0556AD8B1F52}" srcOrd="0" destOrd="0" presId="urn:microsoft.com/office/officeart/2005/8/layout/hierarchy1"/>
    <dgm:cxn modelId="{DB755D83-0F08-4545-84BF-100BEFCDACBA}" type="presParOf" srcId="{4391CDEE-F2EB-4151-9691-0556AD8B1F52}" destId="{9BC4C10B-7898-4A27-B22B-B57BAA0B26EC}" srcOrd="0" destOrd="0" presId="urn:microsoft.com/office/officeart/2005/8/layout/hierarchy1"/>
    <dgm:cxn modelId="{7829B110-E011-4182-AFF9-B2EEE8F6F1B3}" type="presParOf" srcId="{4391CDEE-F2EB-4151-9691-0556AD8B1F52}" destId="{59FC62AD-7CC4-4847-9305-AE4414608F2B}" srcOrd="1" destOrd="0" presId="urn:microsoft.com/office/officeart/2005/8/layout/hierarchy1"/>
    <dgm:cxn modelId="{644CCDD8-98E8-47BC-AB14-A76EA0F2EEEE}" type="presParOf" srcId="{F326D1E1-5090-4B4F-A656-83C3F9DA8CED}" destId="{E755E511-D6AA-427A-971A-FBBFCF3ABA47}" srcOrd="1" destOrd="0" presId="urn:microsoft.com/office/officeart/2005/8/layout/hierarchy1"/>
    <dgm:cxn modelId="{1ABB26C9-8DC9-464B-8381-A072317E6136}" type="presParOf" srcId="{F20F6313-501A-42B5-AC0E-4A1D97869558}" destId="{FCE2284D-3E99-4056-ABFA-6375F193E360}" srcOrd="3" destOrd="0" presId="urn:microsoft.com/office/officeart/2005/8/layout/hierarchy1"/>
    <dgm:cxn modelId="{C6DD67BD-3D3F-4004-96F9-CA5AF2574115}" type="presParOf" srcId="{FCE2284D-3E99-4056-ABFA-6375F193E360}" destId="{02B80F59-3C54-4CEB-AC59-CA07298FDA96}" srcOrd="0" destOrd="0" presId="urn:microsoft.com/office/officeart/2005/8/layout/hierarchy1"/>
    <dgm:cxn modelId="{9F4D459A-A9A3-4628-8EA6-E0F83076CB21}" type="presParOf" srcId="{02B80F59-3C54-4CEB-AC59-CA07298FDA96}" destId="{2226750F-4FDA-4C80-B05B-DBBFFD7A6573}" srcOrd="0" destOrd="0" presId="urn:microsoft.com/office/officeart/2005/8/layout/hierarchy1"/>
    <dgm:cxn modelId="{3D26DFBC-C004-493A-A4C1-489633DACA04}" type="presParOf" srcId="{02B80F59-3C54-4CEB-AC59-CA07298FDA96}" destId="{90E56E27-D0C1-441F-9022-AD0E07846F87}" srcOrd="1" destOrd="0" presId="urn:microsoft.com/office/officeart/2005/8/layout/hierarchy1"/>
    <dgm:cxn modelId="{71992AEC-F91A-45CC-B49F-3E84F8EB324C}" type="presParOf" srcId="{FCE2284D-3E99-4056-ABFA-6375F193E360}" destId="{6414D4C8-1569-442B-9C25-C52599B4A7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471355-7897-4B1B-9504-7DC39AE1A1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5C2996-CC4F-49BE-88B9-43740B48E907}">
      <dgm:prSet/>
      <dgm:spPr/>
      <dgm:t>
        <a:bodyPr/>
        <a:lstStyle/>
        <a:p>
          <a:pPr>
            <a:lnSpc>
              <a:spcPct val="100000"/>
            </a:lnSpc>
          </a:pPr>
          <a:r>
            <a:rPr lang="en-GB"/>
            <a:t>Advantage of strategy</a:t>
          </a:r>
          <a:endParaRPr lang="en-US"/>
        </a:p>
      </dgm:t>
    </dgm:pt>
    <dgm:pt modelId="{7FEAD36E-6529-467F-A8BE-6588A2BAA594}" type="parTrans" cxnId="{BF397620-722D-4CA0-BC0A-998A952E47A4}">
      <dgm:prSet/>
      <dgm:spPr/>
      <dgm:t>
        <a:bodyPr/>
        <a:lstStyle/>
        <a:p>
          <a:endParaRPr lang="en-US"/>
        </a:p>
      </dgm:t>
    </dgm:pt>
    <dgm:pt modelId="{EDB1BE46-B242-41F1-BB2D-D41B245969F2}" type="sibTrans" cxnId="{BF397620-722D-4CA0-BC0A-998A952E47A4}">
      <dgm:prSet/>
      <dgm:spPr/>
      <dgm:t>
        <a:bodyPr/>
        <a:lstStyle/>
        <a:p>
          <a:endParaRPr lang="en-US"/>
        </a:p>
      </dgm:t>
    </dgm:pt>
    <dgm:pt modelId="{7FBE668A-C012-4050-8E8D-AE73E7D0DC08}">
      <dgm:prSet/>
      <dgm:spPr/>
      <dgm:t>
        <a:bodyPr/>
        <a:lstStyle/>
        <a:p>
          <a:pPr>
            <a:lnSpc>
              <a:spcPct val="100000"/>
            </a:lnSpc>
          </a:pPr>
          <a:r>
            <a:rPr lang="en-GB" b="0" i="0" err="1"/>
            <a:t>Libelium</a:t>
          </a:r>
          <a:r>
            <a:rPr lang="en-GB" b="0" i="0"/>
            <a:t> Cloud enables users to fully manage all devices, connectivity and data across all IoT projects on a single remote platform, generating both significant operational and cost advantages.</a:t>
          </a:r>
          <a:endParaRPr lang="en-US"/>
        </a:p>
      </dgm:t>
    </dgm:pt>
    <dgm:pt modelId="{5F7B281D-919D-41B7-8D4F-FD90B7022D80}" type="parTrans" cxnId="{040D6545-FFEA-4AA4-9F1E-F6E7DC211A4E}">
      <dgm:prSet/>
      <dgm:spPr/>
      <dgm:t>
        <a:bodyPr/>
        <a:lstStyle/>
        <a:p>
          <a:endParaRPr lang="en-US"/>
        </a:p>
      </dgm:t>
    </dgm:pt>
    <dgm:pt modelId="{7377B7E5-CB51-4CFA-8EA9-77B57768FFF0}" type="sibTrans" cxnId="{040D6545-FFEA-4AA4-9F1E-F6E7DC211A4E}">
      <dgm:prSet/>
      <dgm:spPr/>
      <dgm:t>
        <a:bodyPr/>
        <a:lstStyle/>
        <a:p>
          <a:endParaRPr lang="en-US"/>
        </a:p>
      </dgm:t>
    </dgm:pt>
    <dgm:pt modelId="{F2C4D2C4-51DB-4B51-92DA-692E46FF6246}" type="pres">
      <dgm:prSet presAssocID="{9A471355-7897-4B1B-9504-7DC39AE1A16D}" presName="root" presStyleCnt="0">
        <dgm:presLayoutVars>
          <dgm:dir/>
          <dgm:resizeHandles val="exact"/>
        </dgm:presLayoutVars>
      </dgm:prSet>
      <dgm:spPr/>
    </dgm:pt>
    <dgm:pt modelId="{8C4E188E-0CBF-4294-97D7-0BC36A221177}" type="pres">
      <dgm:prSet presAssocID="{945C2996-CC4F-49BE-88B9-43740B48E907}" presName="compNode" presStyleCnt="0"/>
      <dgm:spPr/>
    </dgm:pt>
    <dgm:pt modelId="{FF468B95-00B7-4FD4-991B-04BD329BD66A}" type="pres">
      <dgm:prSet presAssocID="{945C2996-CC4F-49BE-88B9-43740B48E907}" presName="bgRect" presStyleLbl="bgShp" presStyleIdx="0" presStyleCnt="2"/>
      <dgm:spPr/>
    </dgm:pt>
    <dgm:pt modelId="{0BAAD208-95F1-40BD-AD1A-CE8D04015DE4}" type="pres">
      <dgm:prSet presAssocID="{945C2996-CC4F-49BE-88B9-43740B48E9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3E811CA9-53C0-40F3-8A3D-E6CC9728E874}" type="pres">
      <dgm:prSet presAssocID="{945C2996-CC4F-49BE-88B9-43740B48E907}" presName="spaceRect" presStyleCnt="0"/>
      <dgm:spPr/>
    </dgm:pt>
    <dgm:pt modelId="{A12089CA-0874-41B3-8BAD-7C5DEB87AAA3}" type="pres">
      <dgm:prSet presAssocID="{945C2996-CC4F-49BE-88B9-43740B48E907}" presName="parTx" presStyleLbl="revTx" presStyleIdx="0" presStyleCnt="2">
        <dgm:presLayoutVars>
          <dgm:chMax val="0"/>
          <dgm:chPref val="0"/>
        </dgm:presLayoutVars>
      </dgm:prSet>
      <dgm:spPr/>
    </dgm:pt>
    <dgm:pt modelId="{7C948432-360B-4670-8888-DA5AA66610EF}" type="pres">
      <dgm:prSet presAssocID="{EDB1BE46-B242-41F1-BB2D-D41B245969F2}" presName="sibTrans" presStyleCnt="0"/>
      <dgm:spPr/>
    </dgm:pt>
    <dgm:pt modelId="{528235AB-F176-452E-80A0-57B9694E2CBC}" type="pres">
      <dgm:prSet presAssocID="{7FBE668A-C012-4050-8E8D-AE73E7D0DC08}" presName="compNode" presStyleCnt="0"/>
      <dgm:spPr/>
    </dgm:pt>
    <dgm:pt modelId="{BD95C93F-9794-4743-B29E-A8300618F2B1}" type="pres">
      <dgm:prSet presAssocID="{7FBE668A-C012-4050-8E8D-AE73E7D0DC08}" presName="bgRect" presStyleLbl="bgShp" presStyleIdx="1" presStyleCnt="2"/>
      <dgm:spPr/>
    </dgm:pt>
    <dgm:pt modelId="{1E1C575F-F86B-45D8-84CA-31092D9B4097}" type="pres">
      <dgm:prSet presAssocID="{7FBE668A-C012-4050-8E8D-AE73E7D0DC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CDC15F3A-34F6-42C1-AD3B-CDE4AAEDE77A}" type="pres">
      <dgm:prSet presAssocID="{7FBE668A-C012-4050-8E8D-AE73E7D0DC08}" presName="spaceRect" presStyleCnt="0"/>
      <dgm:spPr/>
    </dgm:pt>
    <dgm:pt modelId="{6109847B-6472-41A7-9F61-7FE2427F6895}" type="pres">
      <dgm:prSet presAssocID="{7FBE668A-C012-4050-8E8D-AE73E7D0DC08}" presName="parTx" presStyleLbl="revTx" presStyleIdx="1" presStyleCnt="2">
        <dgm:presLayoutVars>
          <dgm:chMax val="0"/>
          <dgm:chPref val="0"/>
        </dgm:presLayoutVars>
      </dgm:prSet>
      <dgm:spPr/>
    </dgm:pt>
  </dgm:ptLst>
  <dgm:cxnLst>
    <dgm:cxn modelId="{BF397620-722D-4CA0-BC0A-998A952E47A4}" srcId="{9A471355-7897-4B1B-9504-7DC39AE1A16D}" destId="{945C2996-CC4F-49BE-88B9-43740B48E907}" srcOrd="0" destOrd="0" parTransId="{7FEAD36E-6529-467F-A8BE-6588A2BAA594}" sibTransId="{EDB1BE46-B242-41F1-BB2D-D41B245969F2}"/>
    <dgm:cxn modelId="{040D6545-FFEA-4AA4-9F1E-F6E7DC211A4E}" srcId="{9A471355-7897-4B1B-9504-7DC39AE1A16D}" destId="{7FBE668A-C012-4050-8E8D-AE73E7D0DC08}" srcOrd="1" destOrd="0" parTransId="{5F7B281D-919D-41B7-8D4F-FD90B7022D80}" sibTransId="{7377B7E5-CB51-4CFA-8EA9-77B57768FFF0}"/>
    <dgm:cxn modelId="{96EC9478-9006-413B-9021-A5C55358B660}" type="presOf" srcId="{7FBE668A-C012-4050-8E8D-AE73E7D0DC08}" destId="{6109847B-6472-41A7-9F61-7FE2427F6895}" srcOrd="0" destOrd="0" presId="urn:microsoft.com/office/officeart/2018/2/layout/IconVerticalSolidList"/>
    <dgm:cxn modelId="{5DB894D0-1639-46F2-BCBC-0447DE1A7E99}" type="presOf" srcId="{9A471355-7897-4B1B-9504-7DC39AE1A16D}" destId="{F2C4D2C4-51DB-4B51-92DA-692E46FF6246}" srcOrd="0" destOrd="0" presId="urn:microsoft.com/office/officeart/2018/2/layout/IconVerticalSolidList"/>
    <dgm:cxn modelId="{FD987CFC-CB58-435E-BC37-AE0DF79D51A3}" type="presOf" srcId="{945C2996-CC4F-49BE-88B9-43740B48E907}" destId="{A12089CA-0874-41B3-8BAD-7C5DEB87AAA3}" srcOrd="0" destOrd="0" presId="urn:microsoft.com/office/officeart/2018/2/layout/IconVerticalSolidList"/>
    <dgm:cxn modelId="{C8849F4F-3563-4175-960C-8090D117422C}" type="presParOf" srcId="{F2C4D2C4-51DB-4B51-92DA-692E46FF6246}" destId="{8C4E188E-0CBF-4294-97D7-0BC36A221177}" srcOrd="0" destOrd="0" presId="urn:microsoft.com/office/officeart/2018/2/layout/IconVerticalSolidList"/>
    <dgm:cxn modelId="{9F07CACD-0E4A-4DBD-8D4F-9623424A6B30}" type="presParOf" srcId="{8C4E188E-0CBF-4294-97D7-0BC36A221177}" destId="{FF468B95-00B7-4FD4-991B-04BD329BD66A}" srcOrd="0" destOrd="0" presId="urn:microsoft.com/office/officeart/2018/2/layout/IconVerticalSolidList"/>
    <dgm:cxn modelId="{9ABC2220-3174-4B6B-8FF1-079340B9CA6A}" type="presParOf" srcId="{8C4E188E-0CBF-4294-97D7-0BC36A221177}" destId="{0BAAD208-95F1-40BD-AD1A-CE8D04015DE4}" srcOrd="1" destOrd="0" presId="urn:microsoft.com/office/officeart/2018/2/layout/IconVerticalSolidList"/>
    <dgm:cxn modelId="{98775F36-B6BE-43D7-BB43-CA165FE694D7}" type="presParOf" srcId="{8C4E188E-0CBF-4294-97D7-0BC36A221177}" destId="{3E811CA9-53C0-40F3-8A3D-E6CC9728E874}" srcOrd="2" destOrd="0" presId="urn:microsoft.com/office/officeart/2018/2/layout/IconVerticalSolidList"/>
    <dgm:cxn modelId="{2D070176-C898-411D-AC3E-1475F00DA6CB}" type="presParOf" srcId="{8C4E188E-0CBF-4294-97D7-0BC36A221177}" destId="{A12089CA-0874-41B3-8BAD-7C5DEB87AAA3}" srcOrd="3" destOrd="0" presId="urn:microsoft.com/office/officeart/2018/2/layout/IconVerticalSolidList"/>
    <dgm:cxn modelId="{62CF881C-DD5A-49E4-AA39-CDC53FC71B59}" type="presParOf" srcId="{F2C4D2C4-51DB-4B51-92DA-692E46FF6246}" destId="{7C948432-360B-4670-8888-DA5AA66610EF}" srcOrd="1" destOrd="0" presId="urn:microsoft.com/office/officeart/2018/2/layout/IconVerticalSolidList"/>
    <dgm:cxn modelId="{A5244A98-B9B0-41B7-8E8C-CC0560EADA0C}" type="presParOf" srcId="{F2C4D2C4-51DB-4B51-92DA-692E46FF6246}" destId="{528235AB-F176-452E-80A0-57B9694E2CBC}" srcOrd="2" destOrd="0" presId="urn:microsoft.com/office/officeart/2018/2/layout/IconVerticalSolidList"/>
    <dgm:cxn modelId="{EC1210DB-4EE1-4EFD-86C1-1F593D80079A}" type="presParOf" srcId="{528235AB-F176-452E-80A0-57B9694E2CBC}" destId="{BD95C93F-9794-4743-B29E-A8300618F2B1}" srcOrd="0" destOrd="0" presId="urn:microsoft.com/office/officeart/2018/2/layout/IconVerticalSolidList"/>
    <dgm:cxn modelId="{8C491BC4-B56D-4E14-83E9-EBE9D8693C6D}" type="presParOf" srcId="{528235AB-F176-452E-80A0-57B9694E2CBC}" destId="{1E1C575F-F86B-45D8-84CA-31092D9B4097}" srcOrd="1" destOrd="0" presId="urn:microsoft.com/office/officeart/2018/2/layout/IconVerticalSolidList"/>
    <dgm:cxn modelId="{82038E67-F536-4943-AFD5-F683CDC12A54}" type="presParOf" srcId="{528235AB-F176-452E-80A0-57B9694E2CBC}" destId="{CDC15F3A-34F6-42C1-AD3B-CDE4AAEDE77A}" srcOrd="2" destOrd="0" presId="urn:microsoft.com/office/officeart/2018/2/layout/IconVerticalSolidList"/>
    <dgm:cxn modelId="{40E78D1A-2033-4C76-9F9D-FC646D9786DB}" type="presParOf" srcId="{528235AB-F176-452E-80A0-57B9694E2CBC}" destId="{6109847B-6472-41A7-9F61-7FE2427F689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A493A-8431-4D61-AB40-6C2CB98E9220}">
      <dsp:nvSpPr>
        <dsp:cNvPr id="0" name=""/>
        <dsp:cNvSpPr/>
      </dsp:nvSpPr>
      <dsp:spPr>
        <a:xfrm>
          <a:off x="237037" y="34"/>
          <a:ext cx="1764011" cy="11201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018306A-B8F4-4F15-94B9-979E0F9EE964}">
      <dsp:nvSpPr>
        <dsp:cNvPr id="0" name=""/>
        <dsp:cNvSpPr/>
      </dsp:nvSpPr>
      <dsp:spPr>
        <a:xfrm>
          <a:off x="433038" y="186235"/>
          <a:ext cx="1764011" cy="1120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Objectives: </a:t>
          </a:r>
        </a:p>
      </dsp:txBody>
      <dsp:txXfrm>
        <a:off x="465846" y="219043"/>
        <a:ext cx="1698395" cy="1054531"/>
      </dsp:txXfrm>
    </dsp:sp>
    <dsp:sp modelId="{41E5328C-D968-464A-975F-D9E11AFEA319}">
      <dsp:nvSpPr>
        <dsp:cNvPr id="0" name=""/>
        <dsp:cNvSpPr/>
      </dsp:nvSpPr>
      <dsp:spPr>
        <a:xfrm>
          <a:off x="2393051" y="34"/>
          <a:ext cx="1764011" cy="11201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3FE694C-2291-48B0-BAB8-8C146023F791}">
      <dsp:nvSpPr>
        <dsp:cNvPr id="0" name=""/>
        <dsp:cNvSpPr/>
      </dsp:nvSpPr>
      <dsp:spPr>
        <a:xfrm>
          <a:off x="2589052" y="186235"/>
          <a:ext cx="1764011" cy="1120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 getting the system to recognize facial features.</a:t>
          </a:r>
        </a:p>
      </dsp:txBody>
      <dsp:txXfrm>
        <a:off x="2621860" y="219043"/>
        <a:ext cx="1698395" cy="1054531"/>
      </dsp:txXfrm>
    </dsp:sp>
    <dsp:sp modelId="{8FE7D2F3-78FE-4C7C-96D2-E781DB643D08}">
      <dsp:nvSpPr>
        <dsp:cNvPr id="0" name=""/>
        <dsp:cNvSpPr/>
      </dsp:nvSpPr>
      <dsp:spPr>
        <a:xfrm>
          <a:off x="4549065" y="34"/>
          <a:ext cx="1764011" cy="11201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EA5A6B4-50DA-4F98-83F5-ECDDB3290427}">
      <dsp:nvSpPr>
        <dsp:cNvPr id="0" name=""/>
        <dsp:cNvSpPr/>
      </dsp:nvSpPr>
      <dsp:spPr>
        <a:xfrm>
          <a:off x="4745066" y="186235"/>
          <a:ext cx="1764011" cy="1120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2- getting the system to recognize voice features.</a:t>
          </a:r>
        </a:p>
      </dsp:txBody>
      <dsp:txXfrm>
        <a:off x="4777874" y="219043"/>
        <a:ext cx="1698395" cy="1054531"/>
      </dsp:txXfrm>
    </dsp:sp>
    <dsp:sp modelId="{1584F675-B1AC-4576-8FE3-A2109DDA7FFF}">
      <dsp:nvSpPr>
        <dsp:cNvPr id="0" name=""/>
        <dsp:cNvSpPr/>
      </dsp:nvSpPr>
      <dsp:spPr>
        <a:xfrm>
          <a:off x="6705079" y="34"/>
          <a:ext cx="1764011" cy="11201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A1D3108-C00F-4B6E-8786-B376241F5CD0}">
      <dsp:nvSpPr>
        <dsp:cNvPr id="0" name=""/>
        <dsp:cNvSpPr/>
      </dsp:nvSpPr>
      <dsp:spPr>
        <a:xfrm>
          <a:off x="6901080" y="186235"/>
          <a:ext cx="1764011" cy="1120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3-notification of the crowded area in the food court by using Noise-Level sensor.</a:t>
          </a:r>
        </a:p>
      </dsp:txBody>
      <dsp:txXfrm>
        <a:off x="6933888" y="219043"/>
        <a:ext cx="1698395" cy="1054531"/>
      </dsp:txXfrm>
    </dsp:sp>
    <dsp:sp modelId="{BAEDFE20-7822-4ED1-B0B8-0CAFFC72FCCC}">
      <dsp:nvSpPr>
        <dsp:cNvPr id="0" name=""/>
        <dsp:cNvSpPr/>
      </dsp:nvSpPr>
      <dsp:spPr>
        <a:xfrm>
          <a:off x="8861093" y="34"/>
          <a:ext cx="1764011" cy="11201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FDBD0A9-A2B6-4A98-AFF7-A7CC55D8684B}">
      <dsp:nvSpPr>
        <dsp:cNvPr id="0" name=""/>
        <dsp:cNvSpPr/>
      </dsp:nvSpPr>
      <dsp:spPr>
        <a:xfrm>
          <a:off x="9057095" y="186235"/>
          <a:ext cx="1764011" cy="1120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4-measure the environmental attributes of the Gases, humidity and temperature.</a:t>
          </a:r>
        </a:p>
      </dsp:txBody>
      <dsp:txXfrm>
        <a:off x="9089903" y="219043"/>
        <a:ext cx="1698395" cy="1054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755B7-6DF9-40AB-94FB-9ED4877D663B}">
      <dsp:nvSpPr>
        <dsp:cNvPr id="0" name=""/>
        <dsp:cNvSpPr/>
      </dsp:nvSpPr>
      <dsp:spPr>
        <a:xfrm>
          <a:off x="4832" y="1287565"/>
          <a:ext cx="2813248" cy="1125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t>Functional requirements:</a:t>
          </a:r>
        </a:p>
      </dsp:txBody>
      <dsp:txXfrm>
        <a:off x="567482" y="1287565"/>
        <a:ext cx="1687949" cy="1125299"/>
      </dsp:txXfrm>
    </dsp:sp>
    <dsp:sp modelId="{D97A4C63-7897-4881-A4B6-2803764E4B57}">
      <dsp:nvSpPr>
        <dsp:cNvPr id="0" name=""/>
        <dsp:cNvSpPr/>
      </dsp:nvSpPr>
      <dsp:spPr>
        <a:xfrm>
          <a:off x="2536756" y="1287565"/>
          <a:ext cx="2813248" cy="1125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t>Admin: System should allow the admin to access the libelium main page to control the output the hoover.</a:t>
          </a:r>
        </a:p>
      </dsp:txBody>
      <dsp:txXfrm>
        <a:off x="3099406" y="1287565"/>
        <a:ext cx="1687949" cy="1125299"/>
      </dsp:txXfrm>
    </dsp:sp>
    <dsp:sp modelId="{4C368850-897A-4A92-8418-7F767E0FEF11}">
      <dsp:nvSpPr>
        <dsp:cNvPr id="0" name=""/>
        <dsp:cNvSpPr/>
      </dsp:nvSpPr>
      <dsp:spPr>
        <a:xfrm>
          <a:off x="5068680" y="1287565"/>
          <a:ext cx="2813248" cy="1125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t>Admin: </a:t>
          </a:r>
          <a:r>
            <a:rPr lang="en-GB" sz="1000" kern="1200"/>
            <a:t>System should allow the admin to use facial recognition and voice recognition for checking the services provided and storing it in MySQL database</a:t>
          </a:r>
          <a:endParaRPr lang="en-US" sz="1000" kern="1200"/>
        </a:p>
      </dsp:txBody>
      <dsp:txXfrm>
        <a:off x="5631330" y="1287565"/>
        <a:ext cx="1687949" cy="1125299"/>
      </dsp:txXfrm>
    </dsp:sp>
    <dsp:sp modelId="{24B67019-2983-4409-8526-E35DAD6DDF5E}">
      <dsp:nvSpPr>
        <dsp:cNvPr id="0" name=""/>
        <dsp:cNvSpPr/>
      </dsp:nvSpPr>
      <dsp:spPr>
        <a:xfrm>
          <a:off x="7600603" y="1287565"/>
          <a:ext cx="2813248" cy="1125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t>Admin: </a:t>
          </a:r>
          <a:r>
            <a:rPr lang="en-GB" sz="1000" kern="1200"/>
            <a:t>System should allow the admin to input and edit the details of new biometric data of the users by entering complete biometric features on the hoover and ensuring it would be accepted.</a:t>
          </a:r>
          <a:endParaRPr lang="en-US" sz="1000" kern="1200"/>
        </a:p>
      </dsp:txBody>
      <dsp:txXfrm>
        <a:off x="8163253" y="1287565"/>
        <a:ext cx="1687949" cy="1125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0D899-440A-4449-AC56-F816A7350A48}">
      <dsp:nvSpPr>
        <dsp:cNvPr id="0" name=""/>
        <dsp:cNvSpPr/>
      </dsp:nvSpPr>
      <dsp:spPr>
        <a:xfrm>
          <a:off x="2295" y="1654560"/>
          <a:ext cx="1638752" cy="10406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683098-7180-4FC1-8DA5-015517E361BF}">
      <dsp:nvSpPr>
        <dsp:cNvPr id="0" name=""/>
        <dsp:cNvSpPr/>
      </dsp:nvSpPr>
      <dsp:spPr>
        <a:xfrm>
          <a:off x="184378" y="1827539"/>
          <a:ext cx="1638752" cy="10406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Functional requirements:</a:t>
          </a:r>
        </a:p>
      </dsp:txBody>
      <dsp:txXfrm>
        <a:off x="214856" y="1858017"/>
        <a:ext cx="1577796" cy="979651"/>
      </dsp:txXfrm>
    </dsp:sp>
    <dsp:sp modelId="{94DB70A6-266D-4B0A-8DE0-A445D547F771}">
      <dsp:nvSpPr>
        <dsp:cNvPr id="0" name=""/>
        <dsp:cNvSpPr/>
      </dsp:nvSpPr>
      <dsp:spPr>
        <a:xfrm>
          <a:off x="2005214" y="1664196"/>
          <a:ext cx="1638752" cy="10406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3002A-5F76-42F9-95B0-67E812C93BA1}">
      <dsp:nvSpPr>
        <dsp:cNvPr id="0" name=""/>
        <dsp:cNvSpPr/>
      </dsp:nvSpPr>
      <dsp:spPr>
        <a:xfrm>
          <a:off x="2187298" y="1837175"/>
          <a:ext cx="1638752" cy="10406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a:t>Students: System should allow the students to input their biometric features which are voice and facial recognition, so the user can access it automatically in the future.</a:t>
          </a:r>
        </a:p>
      </dsp:txBody>
      <dsp:txXfrm>
        <a:off x="2217776" y="1867653"/>
        <a:ext cx="1577796" cy="979651"/>
      </dsp:txXfrm>
    </dsp:sp>
    <dsp:sp modelId="{9BC4C10B-7898-4A27-B22B-B57BAA0B26EC}">
      <dsp:nvSpPr>
        <dsp:cNvPr id="0" name=""/>
        <dsp:cNvSpPr/>
      </dsp:nvSpPr>
      <dsp:spPr>
        <a:xfrm>
          <a:off x="4008133" y="1664196"/>
          <a:ext cx="1638752" cy="10406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C62AD-7CC4-4847-9305-AE4414608F2B}">
      <dsp:nvSpPr>
        <dsp:cNvPr id="0" name=""/>
        <dsp:cNvSpPr/>
      </dsp:nvSpPr>
      <dsp:spPr>
        <a:xfrm>
          <a:off x="4190217" y="1837175"/>
          <a:ext cx="1638752" cy="10406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Students : System should allow the students to check their biometric features in the database for existence.</a:t>
          </a:r>
        </a:p>
      </dsp:txBody>
      <dsp:txXfrm>
        <a:off x="4220695" y="1867653"/>
        <a:ext cx="1577796" cy="979651"/>
      </dsp:txXfrm>
    </dsp:sp>
    <dsp:sp modelId="{2226750F-4FDA-4C80-B05B-DBBFFD7A6573}">
      <dsp:nvSpPr>
        <dsp:cNvPr id="0" name=""/>
        <dsp:cNvSpPr/>
      </dsp:nvSpPr>
      <dsp:spPr>
        <a:xfrm>
          <a:off x="6011053" y="1664196"/>
          <a:ext cx="1638752" cy="10406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E56E27-D0C1-441F-9022-AD0E07846F87}">
      <dsp:nvSpPr>
        <dsp:cNvPr id="0" name=""/>
        <dsp:cNvSpPr/>
      </dsp:nvSpPr>
      <dsp:spPr>
        <a:xfrm>
          <a:off x="6193136" y="1837175"/>
          <a:ext cx="1638752" cy="10406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Staff: System should allow staff to check all user request and inputs to keep control of the system and accept the tasks.</a:t>
          </a:r>
        </a:p>
      </dsp:txBody>
      <dsp:txXfrm>
        <a:off x="6223614" y="1867653"/>
        <a:ext cx="1577796" cy="9796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68B95-00B7-4FD4-991B-04BD329BD66A}">
      <dsp:nvSpPr>
        <dsp:cNvPr id="0" name=""/>
        <dsp:cNvSpPr/>
      </dsp:nvSpPr>
      <dsp:spPr>
        <a:xfrm>
          <a:off x="0" y="337112"/>
          <a:ext cx="10418685" cy="6223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AD208-95F1-40BD-AD1A-CE8D04015DE4}">
      <dsp:nvSpPr>
        <dsp:cNvPr id="0" name=""/>
        <dsp:cNvSpPr/>
      </dsp:nvSpPr>
      <dsp:spPr>
        <a:xfrm>
          <a:off x="188264" y="477143"/>
          <a:ext cx="342298" cy="342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089CA-0874-41B3-8BAD-7C5DEB87AAA3}">
      <dsp:nvSpPr>
        <dsp:cNvPr id="0" name=""/>
        <dsp:cNvSpPr/>
      </dsp:nvSpPr>
      <dsp:spPr>
        <a:xfrm>
          <a:off x="718827" y="337112"/>
          <a:ext cx="9699857" cy="6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67" tIns="65867" rIns="65867" bIns="65867" numCol="1" spcCol="1270" anchor="ctr" anchorCtr="0">
          <a:noAutofit/>
        </a:bodyPr>
        <a:lstStyle/>
        <a:p>
          <a:pPr marL="0" lvl="0" indent="0" algn="l" defTabSz="666750">
            <a:lnSpc>
              <a:spcPct val="100000"/>
            </a:lnSpc>
            <a:spcBef>
              <a:spcPct val="0"/>
            </a:spcBef>
            <a:spcAft>
              <a:spcPct val="35000"/>
            </a:spcAft>
            <a:buNone/>
          </a:pPr>
          <a:r>
            <a:rPr lang="en-GB" sz="1500" kern="1200"/>
            <a:t>Advantage of strategy</a:t>
          </a:r>
          <a:endParaRPr lang="en-US" sz="1500" kern="1200"/>
        </a:p>
      </dsp:txBody>
      <dsp:txXfrm>
        <a:off x="718827" y="337112"/>
        <a:ext cx="9699857" cy="622361"/>
      </dsp:txXfrm>
    </dsp:sp>
    <dsp:sp modelId="{BD95C93F-9794-4743-B29E-A8300618F2B1}">
      <dsp:nvSpPr>
        <dsp:cNvPr id="0" name=""/>
        <dsp:cNvSpPr/>
      </dsp:nvSpPr>
      <dsp:spPr>
        <a:xfrm>
          <a:off x="0" y="1115063"/>
          <a:ext cx="10418685" cy="6223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C575F-F86B-45D8-84CA-31092D9B4097}">
      <dsp:nvSpPr>
        <dsp:cNvPr id="0" name=""/>
        <dsp:cNvSpPr/>
      </dsp:nvSpPr>
      <dsp:spPr>
        <a:xfrm>
          <a:off x="188264" y="1255094"/>
          <a:ext cx="342298" cy="342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9847B-6472-41A7-9F61-7FE2427F6895}">
      <dsp:nvSpPr>
        <dsp:cNvPr id="0" name=""/>
        <dsp:cNvSpPr/>
      </dsp:nvSpPr>
      <dsp:spPr>
        <a:xfrm>
          <a:off x="718827" y="1115063"/>
          <a:ext cx="9699857" cy="6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67" tIns="65867" rIns="65867" bIns="65867" numCol="1" spcCol="1270" anchor="ctr" anchorCtr="0">
          <a:noAutofit/>
        </a:bodyPr>
        <a:lstStyle/>
        <a:p>
          <a:pPr marL="0" lvl="0" indent="0" algn="l" defTabSz="666750">
            <a:lnSpc>
              <a:spcPct val="100000"/>
            </a:lnSpc>
            <a:spcBef>
              <a:spcPct val="0"/>
            </a:spcBef>
            <a:spcAft>
              <a:spcPct val="35000"/>
            </a:spcAft>
            <a:buNone/>
          </a:pPr>
          <a:r>
            <a:rPr lang="en-GB" sz="1500" b="0" i="0" kern="1200" err="1"/>
            <a:t>Libelium</a:t>
          </a:r>
          <a:r>
            <a:rPr lang="en-GB" sz="1500" b="0" i="0" kern="1200"/>
            <a:t> Cloud enables users to fully manage all devices, connectivity and data across all IoT projects on a single remote platform, generating both significant operational and cost advantages.</a:t>
          </a:r>
          <a:endParaRPr lang="en-US" sz="1500" kern="1200"/>
        </a:p>
      </dsp:txBody>
      <dsp:txXfrm>
        <a:off x="718827" y="1115063"/>
        <a:ext cx="9699857" cy="6223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31E79-99C7-4B0C-A4F4-006F593CBC21}" type="datetimeFigureOut">
              <a:rPr lang="en-GB" smtClean="0"/>
              <a:t>24/02/2023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7952B-4CF2-4CB4-A9AC-2CFFB1A69F9C}" type="slidenum">
              <a:rPr lang="en-GB" smtClean="0"/>
              <a:t>‹#›</a:t>
            </a:fld>
            <a:endParaRPr lang="en-GB"/>
          </a:p>
        </p:txBody>
      </p:sp>
    </p:spTree>
    <p:extLst>
      <p:ext uri="{BB962C8B-B14F-4D97-AF65-F5344CB8AC3E}">
        <p14:creationId xmlns:p14="http://schemas.microsoft.com/office/powerpoint/2010/main" val="422625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mn-lt"/>
                <a:ea typeface="+mn-ea"/>
                <a:cs typeface="+mn-cs"/>
              </a:rPr>
              <a:t>We will design and deploy Wireless sensor network for monitoring and controlling voice and facial recognition of the user. In addition, Noise-level sensor in the food court to measure the peak hours of the crowded area. Scale the environmental conditions such as temperature, humidity and  gases  using an SDK provided by </a:t>
            </a:r>
            <a:r>
              <a:rPr lang="en-US" sz="1200" err="1">
                <a:latin typeface="+mn-lt"/>
                <a:ea typeface="+mn-ea"/>
                <a:cs typeface="+mn-cs"/>
              </a:rPr>
              <a:t>libelium</a:t>
            </a:r>
            <a:r>
              <a:rPr lang="en-US" sz="1200">
                <a:latin typeface="+mn-lt"/>
                <a:ea typeface="+mn-ea"/>
                <a:cs typeface="+mn-cs"/>
              </a:rPr>
              <a:t> that includes </a:t>
            </a:r>
            <a:r>
              <a:rPr lang="en-US" sz="1200" err="1">
                <a:latin typeface="+mn-lt"/>
                <a:ea typeface="+mn-ea"/>
                <a:cs typeface="+mn-cs"/>
              </a:rPr>
              <a:t>Waspmote</a:t>
            </a:r>
            <a:r>
              <a:rPr lang="en-US" sz="1200">
                <a:latin typeface="+mn-lt"/>
                <a:ea typeface="+mn-ea"/>
                <a:cs typeface="+mn-cs"/>
              </a:rPr>
              <a:t> , </a:t>
            </a:r>
            <a:r>
              <a:rPr lang="en-US" sz="1200" err="1">
                <a:latin typeface="+mn-lt"/>
                <a:ea typeface="+mn-ea"/>
                <a:cs typeface="+mn-cs"/>
              </a:rPr>
              <a:t>Waspmote</a:t>
            </a:r>
            <a:r>
              <a:rPr lang="en-US" sz="1200">
                <a:latin typeface="+mn-lt"/>
                <a:ea typeface="+mn-ea"/>
                <a:cs typeface="+mn-cs"/>
              </a:rPr>
              <a:t> Gateway(Access point) and </a:t>
            </a:r>
            <a:r>
              <a:rPr lang="en-US" sz="1200" err="1">
                <a:latin typeface="+mn-lt"/>
                <a:ea typeface="+mn-ea"/>
                <a:cs typeface="+mn-cs"/>
              </a:rPr>
              <a:t>Meshlium</a:t>
            </a:r>
            <a:r>
              <a:rPr lang="en-US" sz="1200">
                <a:latin typeface="+mn-lt"/>
                <a:ea typeface="+mn-ea"/>
                <a:cs typeface="+mn-cs"/>
              </a:rPr>
              <a:t>.</a:t>
            </a:r>
            <a:endParaRPr lang="en-GB"/>
          </a:p>
        </p:txBody>
      </p:sp>
      <p:sp>
        <p:nvSpPr>
          <p:cNvPr id="4" name="Slide Number Placeholder 3"/>
          <p:cNvSpPr>
            <a:spLocks noGrp="1"/>
          </p:cNvSpPr>
          <p:nvPr>
            <p:ph type="sldNum" sz="quarter" idx="5"/>
          </p:nvPr>
        </p:nvSpPr>
        <p:spPr/>
        <p:txBody>
          <a:bodyPr/>
          <a:lstStyle/>
          <a:p>
            <a:fld id="{7EF7952B-4CF2-4CB4-A9AC-2CFFB1A69F9C}" type="slidenum">
              <a:rPr lang="en-GB" smtClean="0"/>
              <a:t>4</a:t>
            </a:fld>
            <a:endParaRPr lang="en-GB"/>
          </a:p>
        </p:txBody>
      </p:sp>
    </p:spTree>
    <p:extLst>
      <p:ext uri="{BB962C8B-B14F-4D97-AF65-F5344CB8AC3E}">
        <p14:creationId xmlns:p14="http://schemas.microsoft.com/office/powerpoint/2010/main" val="114357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EF7952B-4CF2-4CB4-A9AC-2CFFB1A69F9C}" type="slidenum">
              <a:rPr lang="en-GB" smtClean="0"/>
              <a:t>7</a:t>
            </a:fld>
            <a:endParaRPr lang="en-GB"/>
          </a:p>
        </p:txBody>
      </p:sp>
    </p:spTree>
    <p:extLst>
      <p:ext uri="{BB962C8B-B14F-4D97-AF65-F5344CB8AC3E}">
        <p14:creationId xmlns:p14="http://schemas.microsoft.com/office/powerpoint/2010/main" val="409639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48A6-BAEB-555C-67A2-B2B8DBED9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A0388D6-6F73-4168-5248-4573D744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A69F6B-C4AE-85E2-E10C-C7D6FE440040}"/>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5" name="Footer Placeholder 4">
            <a:extLst>
              <a:ext uri="{FF2B5EF4-FFF2-40B4-BE49-F238E27FC236}">
                <a16:creationId xmlns:a16="http://schemas.microsoft.com/office/drawing/2014/main" id="{B3100CAA-500E-F7DB-6B2D-B6F14F44C0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35B084-1480-4944-320D-2AB407763FCB}"/>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246625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D3CE-392C-4A7D-CDB7-844FB18D020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129164-3A81-D18D-04DF-AA886D074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E10EE2-6413-08B1-4B80-EB87E5693A36}"/>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5" name="Footer Placeholder 4">
            <a:extLst>
              <a:ext uri="{FF2B5EF4-FFF2-40B4-BE49-F238E27FC236}">
                <a16:creationId xmlns:a16="http://schemas.microsoft.com/office/drawing/2014/main" id="{3204F3B7-304E-A295-FA41-3A15196D4B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098C11-2172-7BB9-DE21-A9374210CA5B}"/>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272169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2AA5C-02A6-C8A2-1A72-5D17A211D7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6165CC-A8B4-8F65-63BC-122A644DA9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07B7E2-8A37-13F5-00F9-EA18C06A3E46}"/>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5" name="Footer Placeholder 4">
            <a:extLst>
              <a:ext uri="{FF2B5EF4-FFF2-40B4-BE49-F238E27FC236}">
                <a16:creationId xmlns:a16="http://schemas.microsoft.com/office/drawing/2014/main" id="{89BA450A-5B0F-1AD6-9BD7-0CF84272BD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970257-0BA4-0D63-D67D-27C1D6F0EBDD}"/>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115053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435D-DC46-2A7B-624A-5C142AFC8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400E7-1EFC-5E93-8243-A21045501F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88BCD2-579B-9841-D63A-7598F09C58F4}"/>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5" name="Footer Placeholder 4">
            <a:extLst>
              <a:ext uri="{FF2B5EF4-FFF2-40B4-BE49-F238E27FC236}">
                <a16:creationId xmlns:a16="http://schemas.microsoft.com/office/drawing/2014/main" id="{D5974F51-9988-7097-B9E7-56B41793A1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BEFCCA-2E09-5F7C-CD08-A56F4EE3D10B}"/>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27788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D5A1-94B2-DF83-4A8E-A6F3E1C5F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C3E885A-B59C-C55A-1A33-B61701EBC8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7428A0-FF9E-685E-6C85-2941F8CE3D61}"/>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5" name="Footer Placeholder 4">
            <a:extLst>
              <a:ext uri="{FF2B5EF4-FFF2-40B4-BE49-F238E27FC236}">
                <a16:creationId xmlns:a16="http://schemas.microsoft.com/office/drawing/2014/main" id="{449E8A7A-9394-030D-B03D-388F5DB82A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1F933E-AEA1-4275-0882-358D4FF183EC}"/>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16475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76B2-5082-5412-B0FC-E45A10DF89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873F933-CD48-9DFD-FC4C-F2786342F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586CBE-14D1-9D5D-87D8-04BCF77B4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C8890F-3D58-4053-504A-C0F3ADD19AB2}"/>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6" name="Footer Placeholder 5">
            <a:extLst>
              <a:ext uri="{FF2B5EF4-FFF2-40B4-BE49-F238E27FC236}">
                <a16:creationId xmlns:a16="http://schemas.microsoft.com/office/drawing/2014/main" id="{3928681A-8D1C-A6F3-0707-1BAB8BCB93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D73DFC-7AC7-9817-8DB0-496A1BFB49D2}"/>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245793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63F-07B4-E3C7-3738-06E421F347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D5757-58BE-FEE5-E14C-A19DA8681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954DA-609B-9056-E08E-9AF1CA4F6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42573AF-18DA-0740-470C-C0F5794D1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D1889-B0CD-5BC0-02B6-CBA9DE3D5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592CCA-1A0B-5D53-D19B-C1F5FD87B5DA}"/>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8" name="Footer Placeholder 7">
            <a:extLst>
              <a:ext uri="{FF2B5EF4-FFF2-40B4-BE49-F238E27FC236}">
                <a16:creationId xmlns:a16="http://schemas.microsoft.com/office/drawing/2014/main" id="{82297C0F-8D8B-ADE6-EB6D-22AE6500278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0A8112-05DB-21A2-44E9-9C4B9FE54EE2}"/>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155227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B897-85C2-6D8C-2FDE-814CB719C2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85B9AB-EA89-0C89-BC76-CB483B2E2BB6}"/>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4" name="Footer Placeholder 3">
            <a:extLst>
              <a:ext uri="{FF2B5EF4-FFF2-40B4-BE49-F238E27FC236}">
                <a16:creationId xmlns:a16="http://schemas.microsoft.com/office/drawing/2014/main" id="{EB778534-5024-277B-DB19-E2B6B6CD30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8785002-1154-0F6A-3129-0581C7CF0C01}"/>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318662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9C70D7-5E73-13E2-A384-18B470EEA168}"/>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3" name="Footer Placeholder 2">
            <a:extLst>
              <a:ext uri="{FF2B5EF4-FFF2-40B4-BE49-F238E27FC236}">
                <a16:creationId xmlns:a16="http://schemas.microsoft.com/office/drawing/2014/main" id="{79915EA0-D852-8618-33CD-49D46AE4AFD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D9E7CD-02CC-E580-A1B4-2C3B5F56479A}"/>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268845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22F2-76FB-3415-B0DE-751ED3182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1526DD7-086E-73D2-4660-3D6615585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5390A4-DF17-09DC-7F50-7E67CDCC0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19485-AD37-A3B2-6A24-74B05C219C84}"/>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6" name="Footer Placeholder 5">
            <a:extLst>
              <a:ext uri="{FF2B5EF4-FFF2-40B4-BE49-F238E27FC236}">
                <a16:creationId xmlns:a16="http://schemas.microsoft.com/office/drawing/2014/main" id="{1861BED0-F30B-623B-153D-932A87F862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EE62B4-EE5B-43A7-8ADB-B4094295C74C}"/>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203623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624C-4155-A9E5-A2B8-154DAA708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213E34-C7C4-0D8C-896F-8C3651F6C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0918C0-C458-066C-0005-21A6A0024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1BDF3-CD17-60F6-F283-C6D80891B1D2}"/>
              </a:ext>
            </a:extLst>
          </p:cNvPr>
          <p:cNvSpPr>
            <a:spLocks noGrp="1"/>
          </p:cNvSpPr>
          <p:nvPr>
            <p:ph type="dt" sz="half" idx="10"/>
          </p:nvPr>
        </p:nvSpPr>
        <p:spPr/>
        <p:txBody>
          <a:bodyPr/>
          <a:lstStyle/>
          <a:p>
            <a:fld id="{9532DCDB-56FE-4571-BFE3-58CF1F634AAF}" type="datetimeFigureOut">
              <a:rPr lang="en-GB" smtClean="0"/>
              <a:t>24/02/2023</a:t>
            </a:fld>
            <a:endParaRPr lang="en-GB"/>
          </a:p>
        </p:txBody>
      </p:sp>
      <p:sp>
        <p:nvSpPr>
          <p:cNvPr id="6" name="Footer Placeholder 5">
            <a:extLst>
              <a:ext uri="{FF2B5EF4-FFF2-40B4-BE49-F238E27FC236}">
                <a16:creationId xmlns:a16="http://schemas.microsoft.com/office/drawing/2014/main" id="{78957FC9-B0B7-82DD-2FE3-C6027BACB9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02CBFB-DFF5-E6F6-0A53-58CBCD4F6553}"/>
              </a:ext>
            </a:extLst>
          </p:cNvPr>
          <p:cNvSpPr>
            <a:spLocks noGrp="1"/>
          </p:cNvSpPr>
          <p:nvPr>
            <p:ph type="sldNum" sz="quarter" idx="12"/>
          </p:nvPr>
        </p:nvSpPr>
        <p:spPr/>
        <p:txBody>
          <a:bodyPr/>
          <a:lstStyle/>
          <a:p>
            <a:fld id="{F6ED5315-56A4-4F6D-97EC-DEBC758227EE}" type="slidenum">
              <a:rPr lang="en-GB" smtClean="0"/>
              <a:t>‹#›</a:t>
            </a:fld>
            <a:endParaRPr lang="en-GB"/>
          </a:p>
        </p:txBody>
      </p:sp>
    </p:spTree>
    <p:extLst>
      <p:ext uri="{BB962C8B-B14F-4D97-AF65-F5344CB8AC3E}">
        <p14:creationId xmlns:p14="http://schemas.microsoft.com/office/powerpoint/2010/main" val="219881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893A2-EB5E-CB73-92D9-B1D0EFB1B9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EC3FFF-D588-D641-89D0-18C740B77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A3BB18-B67A-2E62-BC5B-369136CD6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2DCDB-56FE-4571-BFE3-58CF1F634AAF}" type="datetimeFigureOut">
              <a:rPr lang="en-GB" smtClean="0"/>
              <a:t>24/02/2023</a:t>
            </a:fld>
            <a:endParaRPr lang="en-GB"/>
          </a:p>
        </p:txBody>
      </p:sp>
      <p:sp>
        <p:nvSpPr>
          <p:cNvPr id="5" name="Footer Placeholder 4">
            <a:extLst>
              <a:ext uri="{FF2B5EF4-FFF2-40B4-BE49-F238E27FC236}">
                <a16:creationId xmlns:a16="http://schemas.microsoft.com/office/drawing/2014/main" id="{C0E06693-DCE0-CB37-F719-373AF2B26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EB35AC-1B7D-DA1A-398B-0BAD125CD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D5315-56A4-4F6D-97EC-DEBC758227EE}" type="slidenum">
              <a:rPr lang="en-GB" smtClean="0"/>
              <a:t>‹#›</a:t>
            </a:fld>
            <a:endParaRPr lang="en-GB"/>
          </a:p>
        </p:txBody>
      </p:sp>
    </p:spTree>
    <p:extLst>
      <p:ext uri="{BB962C8B-B14F-4D97-AF65-F5344CB8AC3E}">
        <p14:creationId xmlns:p14="http://schemas.microsoft.com/office/powerpoint/2010/main" val="4247215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merging Way to Optimize IoT Power Consumption">
            <a:extLst>
              <a:ext uri="{FF2B5EF4-FFF2-40B4-BE49-F238E27FC236}">
                <a16:creationId xmlns:a16="http://schemas.microsoft.com/office/drawing/2014/main" id="{25E3F48B-B2B0-07CF-0950-69C0785EB9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55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603F3D0-AD0F-1D5E-EAE4-219A2AA24B68}"/>
              </a:ext>
            </a:extLst>
          </p:cNvPr>
          <p:cNvSpPr>
            <a:spLocks noGrp="1"/>
          </p:cNvSpPr>
          <p:nvPr>
            <p:ph type="ctrTitle"/>
          </p:nvPr>
        </p:nvSpPr>
        <p:spPr>
          <a:xfrm>
            <a:off x="8022021" y="3231931"/>
            <a:ext cx="3852041" cy="1834056"/>
          </a:xfrm>
        </p:spPr>
        <p:txBody>
          <a:bodyPr vert="horz" lIns="91440" tIns="45720" rIns="91440" bIns="45720" rtlCol="0" anchor="b">
            <a:normAutofit/>
          </a:bodyPr>
          <a:lstStyle/>
          <a:p>
            <a:r>
              <a:rPr lang="en-US" sz="2200"/>
              <a:t>Student names: </a:t>
            </a:r>
            <a:r>
              <a:rPr lang="en-US" sz="2200" spc="-5">
                <a:effectLst/>
              </a:rPr>
              <a:t>Nawaf Alzahem, Fahad Aldulaigan, Mohammad Abuhaimed</a:t>
            </a:r>
            <a:r>
              <a:rPr lang="en-US" sz="2200" spc="-5"/>
              <a:t>, </a:t>
            </a:r>
            <a:r>
              <a:rPr lang="en-US" sz="2200" spc="-5">
                <a:effectLst/>
              </a:rPr>
              <a:t>Khalid Abu Alsaud and </a:t>
            </a:r>
            <a:r>
              <a:rPr lang="en-US" sz="2200">
                <a:effectLst/>
              </a:rPr>
              <a:t>Khalid Hali</a:t>
            </a:r>
            <a:br>
              <a:rPr lang="en-US" sz="2200" spc="-5">
                <a:effectLst/>
              </a:rPr>
            </a:br>
            <a:endParaRPr lang="en-US" sz="2200"/>
          </a:p>
        </p:txBody>
      </p:sp>
      <p:sp>
        <p:nvSpPr>
          <p:cNvPr id="3" name="Subtitle 2">
            <a:extLst>
              <a:ext uri="{FF2B5EF4-FFF2-40B4-BE49-F238E27FC236}">
                <a16:creationId xmlns:a16="http://schemas.microsoft.com/office/drawing/2014/main" id="{C3A577C5-990E-FFD7-74CD-F87C08BDE536}"/>
              </a:ext>
            </a:extLst>
          </p:cNvPr>
          <p:cNvSpPr>
            <a:spLocks noGrp="1"/>
          </p:cNvSpPr>
          <p:nvPr>
            <p:ph type="subTitle" idx="1"/>
          </p:nvPr>
        </p:nvSpPr>
        <p:spPr>
          <a:xfrm>
            <a:off x="7782910" y="5242675"/>
            <a:ext cx="4330262" cy="683284"/>
          </a:xfrm>
        </p:spPr>
        <p:txBody>
          <a:bodyPr vert="horz" lIns="91440" tIns="45720" rIns="91440" bIns="45720" rtlCol="0">
            <a:normAutofit/>
          </a:bodyPr>
          <a:lstStyle/>
          <a:p>
            <a:r>
              <a:rPr lang="en-US" sz="2000"/>
              <a:t>Course code: SE-495</a:t>
            </a:r>
            <a:endParaRPr lang="en-US" sz="2000">
              <a:effectLst>
                <a:outerShdw blurRad="38100" dist="38100" dir="2700000" algn="tl">
                  <a:srgbClr val="000000">
                    <a:alpha val="43137"/>
                  </a:srgbClr>
                </a:outerShdw>
              </a:effectLst>
            </a:endParaRPr>
          </a:p>
          <a:p>
            <a:endParaRPr lang="en-US" sz="2000"/>
          </a:p>
        </p:txBody>
      </p:sp>
      <p:cxnSp>
        <p:nvCxnSpPr>
          <p:cNvPr id="1047" name="Straight Connector 104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2DFB971-6DC8-071C-C438-A5EE0DDD8615}"/>
              </a:ext>
            </a:extLst>
          </p:cNvPr>
          <p:cNvSpPr txBox="1"/>
          <p:nvPr/>
        </p:nvSpPr>
        <p:spPr>
          <a:xfrm>
            <a:off x="3187700" y="254000"/>
            <a:ext cx="4635500" cy="1461939"/>
          </a:xfrm>
          <a:prstGeom prst="rect">
            <a:avLst/>
          </a:prstGeom>
          <a:noFill/>
        </p:spPr>
        <p:txBody>
          <a:bodyPr wrap="square" rtlCol="0">
            <a:spAutoFit/>
          </a:bodyPr>
          <a:lstStyle/>
          <a:p>
            <a:pPr>
              <a:spcAft>
                <a:spcPts val="600"/>
              </a:spcAft>
            </a:pPr>
            <a:r>
              <a:rPr lang="en-US" sz="2800">
                <a:solidFill>
                  <a:schemeClr val="bg1"/>
                </a:solidFill>
              </a:rPr>
              <a:t>Capstone project: Intelligent Hoover as an IoT solution</a:t>
            </a:r>
            <a:endParaRPr lang="en-US" sz="2800">
              <a:solidFill>
                <a:schemeClr val="bg1"/>
              </a:solidFill>
              <a:effectLst>
                <a:outerShdw blurRad="38100" dist="38100" dir="2700000" algn="tl">
                  <a:srgbClr val="000000">
                    <a:alpha val="43137"/>
                  </a:srgbClr>
                </a:outerShdw>
              </a:effectLst>
              <a:latin typeface="Georgia" panose="02040502050405020303" pitchFamily="18" charset="0"/>
            </a:endParaRPr>
          </a:p>
          <a:p>
            <a:pPr>
              <a:spcAft>
                <a:spcPts val="600"/>
              </a:spcAft>
            </a:pPr>
            <a:endParaRPr lang="en-GB" sz="2800"/>
          </a:p>
        </p:txBody>
      </p:sp>
    </p:spTree>
    <p:extLst>
      <p:ext uri="{BB962C8B-B14F-4D97-AF65-F5344CB8AC3E}">
        <p14:creationId xmlns:p14="http://schemas.microsoft.com/office/powerpoint/2010/main" val="132982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529F-0D7A-2EFE-07D3-E8DFA23F5C80}"/>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E8001878-AE97-83AF-B71F-F684DAF84FB3}"/>
              </a:ext>
            </a:extLst>
          </p:cNvPr>
          <p:cNvSpPr>
            <a:spLocks noGrp="1"/>
          </p:cNvSpPr>
          <p:nvPr>
            <p:ph idx="1"/>
          </p:nvPr>
        </p:nvSpPr>
        <p:spPr/>
        <p:txBody>
          <a:bodyPr/>
          <a:lstStyle/>
          <a:p>
            <a:endParaRPr lang="en-GB"/>
          </a:p>
        </p:txBody>
      </p:sp>
      <p:pic>
        <p:nvPicPr>
          <p:cNvPr id="7" name="Picture 2" descr="Emerging Way to Optimize IoT Power Consumption">
            <a:extLst>
              <a:ext uri="{FF2B5EF4-FFF2-40B4-BE49-F238E27FC236}">
                <a16:creationId xmlns:a16="http://schemas.microsoft.com/office/drawing/2014/main" id="{4E53CAEE-E8DA-FCF1-5556-CA4B78462B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55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323A44-0644-A371-C69B-D220BCFA86F4}"/>
              </a:ext>
            </a:extLst>
          </p:cNvPr>
          <p:cNvSpPr txBox="1"/>
          <p:nvPr/>
        </p:nvSpPr>
        <p:spPr>
          <a:xfrm>
            <a:off x="4222047" y="230188"/>
            <a:ext cx="5033902" cy="584775"/>
          </a:xfrm>
          <a:prstGeom prst="rect">
            <a:avLst/>
          </a:prstGeom>
          <a:noFill/>
        </p:spPr>
        <p:txBody>
          <a:bodyPr wrap="square" rtlCol="0">
            <a:spAutoFit/>
          </a:bodyPr>
          <a:lstStyle/>
          <a:p>
            <a:r>
              <a:rPr lang="en-US" sz="3200"/>
              <a:t>Use Cases for a Student</a:t>
            </a:r>
            <a:endParaRPr lang="en-GB" sz="3200"/>
          </a:p>
        </p:txBody>
      </p:sp>
      <p:pic>
        <p:nvPicPr>
          <p:cNvPr id="3" name="Picture 2" descr="Diagram&#10;&#10;Description automatically generated">
            <a:extLst>
              <a:ext uri="{FF2B5EF4-FFF2-40B4-BE49-F238E27FC236}">
                <a16:creationId xmlns:a16="http://schemas.microsoft.com/office/drawing/2014/main" id="{B7351994-5F2F-4F95-9C3F-0DC0F278DFDF}"/>
              </a:ext>
            </a:extLst>
          </p:cNvPr>
          <p:cNvPicPr>
            <a:picLocks noChangeAspect="1"/>
          </p:cNvPicPr>
          <p:nvPr/>
        </p:nvPicPr>
        <p:blipFill>
          <a:blip r:embed="rId3"/>
          <a:stretch>
            <a:fillRect/>
          </a:stretch>
        </p:blipFill>
        <p:spPr>
          <a:xfrm>
            <a:off x="1666930" y="1331366"/>
            <a:ext cx="7845370" cy="4433012"/>
          </a:xfrm>
          <a:prstGeom prst="rect">
            <a:avLst/>
          </a:prstGeom>
        </p:spPr>
      </p:pic>
    </p:spTree>
    <p:extLst>
      <p:ext uri="{BB962C8B-B14F-4D97-AF65-F5344CB8AC3E}">
        <p14:creationId xmlns:p14="http://schemas.microsoft.com/office/powerpoint/2010/main" val="90163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529F-0D7A-2EFE-07D3-E8DFA23F5C80}"/>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E8001878-AE97-83AF-B71F-F684DAF84FB3}"/>
              </a:ext>
            </a:extLst>
          </p:cNvPr>
          <p:cNvSpPr>
            <a:spLocks noGrp="1"/>
          </p:cNvSpPr>
          <p:nvPr>
            <p:ph idx="1"/>
          </p:nvPr>
        </p:nvSpPr>
        <p:spPr/>
        <p:txBody>
          <a:bodyPr/>
          <a:lstStyle/>
          <a:p>
            <a:endParaRPr lang="en-GB"/>
          </a:p>
        </p:txBody>
      </p:sp>
      <p:pic>
        <p:nvPicPr>
          <p:cNvPr id="7" name="Picture 2" descr="Emerging Way to Optimize IoT Power Consumption">
            <a:extLst>
              <a:ext uri="{FF2B5EF4-FFF2-40B4-BE49-F238E27FC236}">
                <a16:creationId xmlns:a16="http://schemas.microsoft.com/office/drawing/2014/main" id="{4E53CAEE-E8DA-FCF1-5556-CA4B78462B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55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323A44-0644-A371-C69B-D220BCFA86F4}"/>
              </a:ext>
            </a:extLst>
          </p:cNvPr>
          <p:cNvSpPr txBox="1"/>
          <p:nvPr/>
        </p:nvSpPr>
        <p:spPr>
          <a:xfrm>
            <a:off x="4222047" y="230188"/>
            <a:ext cx="5033902" cy="584775"/>
          </a:xfrm>
          <a:prstGeom prst="rect">
            <a:avLst/>
          </a:prstGeom>
          <a:noFill/>
        </p:spPr>
        <p:txBody>
          <a:bodyPr wrap="square" rtlCol="0">
            <a:spAutoFit/>
          </a:bodyPr>
          <a:lstStyle/>
          <a:p>
            <a:r>
              <a:rPr lang="en-US" sz="3200"/>
              <a:t>Use Cases for a Staff</a:t>
            </a:r>
            <a:endParaRPr lang="en-GB" sz="3200"/>
          </a:p>
        </p:txBody>
      </p:sp>
      <p:pic>
        <p:nvPicPr>
          <p:cNvPr id="3" name="Picture 2" descr="Diagram&#10;&#10;Description automatically generated">
            <a:extLst>
              <a:ext uri="{FF2B5EF4-FFF2-40B4-BE49-F238E27FC236}">
                <a16:creationId xmlns:a16="http://schemas.microsoft.com/office/drawing/2014/main" id="{359DBF4D-8888-4325-AF97-018EC975E58F}"/>
              </a:ext>
            </a:extLst>
          </p:cNvPr>
          <p:cNvPicPr>
            <a:picLocks noChangeAspect="1"/>
          </p:cNvPicPr>
          <p:nvPr/>
        </p:nvPicPr>
        <p:blipFill>
          <a:blip r:embed="rId3"/>
          <a:stretch>
            <a:fillRect/>
          </a:stretch>
        </p:blipFill>
        <p:spPr>
          <a:xfrm>
            <a:off x="2184199" y="1180078"/>
            <a:ext cx="7328101" cy="4212977"/>
          </a:xfrm>
          <a:prstGeom prst="rect">
            <a:avLst/>
          </a:prstGeom>
        </p:spPr>
      </p:pic>
    </p:spTree>
    <p:extLst>
      <p:ext uri="{BB962C8B-B14F-4D97-AF65-F5344CB8AC3E}">
        <p14:creationId xmlns:p14="http://schemas.microsoft.com/office/powerpoint/2010/main" val="312834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529F-0D7A-2EFE-07D3-E8DFA23F5C80}"/>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E8001878-AE97-83AF-B71F-F684DAF84FB3}"/>
              </a:ext>
            </a:extLst>
          </p:cNvPr>
          <p:cNvSpPr>
            <a:spLocks noGrp="1"/>
          </p:cNvSpPr>
          <p:nvPr>
            <p:ph idx="1"/>
          </p:nvPr>
        </p:nvSpPr>
        <p:spPr/>
        <p:txBody>
          <a:bodyPr/>
          <a:lstStyle/>
          <a:p>
            <a:endParaRPr lang="en-GB"/>
          </a:p>
        </p:txBody>
      </p:sp>
      <p:pic>
        <p:nvPicPr>
          <p:cNvPr id="7" name="Picture 2" descr="Emerging Way to Optimize IoT Power Consumption">
            <a:extLst>
              <a:ext uri="{FF2B5EF4-FFF2-40B4-BE49-F238E27FC236}">
                <a16:creationId xmlns:a16="http://schemas.microsoft.com/office/drawing/2014/main" id="{4E53CAEE-E8DA-FCF1-5556-CA4B78462B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55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323A44-0644-A371-C69B-D220BCFA86F4}"/>
              </a:ext>
            </a:extLst>
          </p:cNvPr>
          <p:cNvSpPr txBox="1"/>
          <p:nvPr/>
        </p:nvSpPr>
        <p:spPr>
          <a:xfrm>
            <a:off x="4129838" y="67370"/>
            <a:ext cx="5033902" cy="1077218"/>
          </a:xfrm>
          <a:prstGeom prst="rect">
            <a:avLst/>
          </a:prstGeom>
          <a:noFill/>
        </p:spPr>
        <p:txBody>
          <a:bodyPr wrap="square" rtlCol="0">
            <a:spAutoFit/>
          </a:bodyPr>
          <a:lstStyle/>
          <a:p>
            <a:r>
              <a:rPr lang="en-US" sz="3200"/>
              <a:t>Activity Diagram of the hoover Vacuum system</a:t>
            </a:r>
            <a:endParaRPr lang="en-GB" sz="3200"/>
          </a:p>
        </p:txBody>
      </p:sp>
      <p:pic>
        <p:nvPicPr>
          <p:cNvPr id="4" name="Picture 3" descr="Diagram&#10;&#10;Description automatically generated">
            <a:extLst>
              <a:ext uri="{FF2B5EF4-FFF2-40B4-BE49-F238E27FC236}">
                <a16:creationId xmlns:a16="http://schemas.microsoft.com/office/drawing/2014/main" id="{7FBA515B-1F69-3740-DDDF-448DD020019F}"/>
              </a:ext>
            </a:extLst>
          </p:cNvPr>
          <p:cNvPicPr>
            <a:picLocks noChangeAspect="1"/>
          </p:cNvPicPr>
          <p:nvPr/>
        </p:nvPicPr>
        <p:blipFill>
          <a:blip r:embed="rId3"/>
          <a:stretch>
            <a:fillRect/>
          </a:stretch>
        </p:blipFill>
        <p:spPr>
          <a:xfrm>
            <a:off x="3777417" y="1144588"/>
            <a:ext cx="4973176" cy="5588902"/>
          </a:xfrm>
          <a:prstGeom prst="rect">
            <a:avLst/>
          </a:prstGeom>
        </p:spPr>
      </p:pic>
    </p:spTree>
    <p:extLst>
      <p:ext uri="{BB962C8B-B14F-4D97-AF65-F5344CB8AC3E}">
        <p14:creationId xmlns:p14="http://schemas.microsoft.com/office/powerpoint/2010/main" val="281960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529F-0D7A-2EFE-07D3-E8DFA23F5C80}"/>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E8001878-AE97-83AF-B71F-F684DAF84FB3}"/>
              </a:ext>
            </a:extLst>
          </p:cNvPr>
          <p:cNvSpPr>
            <a:spLocks noGrp="1"/>
          </p:cNvSpPr>
          <p:nvPr>
            <p:ph idx="1"/>
          </p:nvPr>
        </p:nvSpPr>
        <p:spPr/>
        <p:txBody>
          <a:bodyPr/>
          <a:lstStyle/>
          <a:p>
            <a:endParaRPr lang="en-GB"/>
          </a:p>
        </p:txBody>
      </p:sp>
      <p:pic>
        <p:nvPicPr>
          <p:cNvPr id="7" name="Picture 2" descr="Emerging Way to Optimize IoT Power Consumption">
            <a:extLst>
              <a:ext uri="{FF2B5EF4-FFF2-40B4-BE49-F238E27FC236}">
                <a16:creationId xmlns:a16="http://schemas.microsoft.com/office/drawing/2014/main" id="{4E53CAEE-E8DA-FCF1-5556-CA4B78462B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55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323A44-0644-A371-C69B-D220BCFA86F4}"/>
              </a:ext>
            </a:extLst>
          </p:cNvPr>
          <p:cNvSpPr txBox="1"/>
          <p:nvPr/>
        </p:nvSpPr>
        <p:spPr>
          <a:xfrm>
            <a:off x="4129838" y="67370"/>
            <a:ext cx="5033902" cy="1077218"/>
          </a:xfrm>
          <a:prstGeom prst="rect">
            <a:avLst/>
          </a:prstGeom>
          <a:noFill/>
        </p:spPr>
        <p:txBody>
          <a:bodyPr wrap="square" rtlCol="0">
            <a:spAutoFit/>
          </a:bodyPr>
          <a:lstStyle/>
          <a:p>
            <a:r>
              <a:rPr lang="en-US" sz="3200"/>
              <a:t>State diagram of the hoover Vacuum system</a:t>
            </a:r>
            <a:endParaRPr lang="en-GB" sz="3200"/>
          </a:p>
        </p:txBody>
      </p:sp>
      <p:pic>
        <p:nvPicPr>
          <p:cNvPr id="3" name="Picture 2" descr="Diagram&#10;&#10;Description automatically generated">
            <a:extLst>
              <a:ext uri="{FF2B5EF4-FFF2-40B4-BE49-F238E27FC236}">
                <a16:creationId xmlns:a16="http://schemas.microsoft.com/office/drawing/2014/main" id="{123B5356-9A32-F791-6122-B2981503AAB2}"/>
              </a:ext>
            </a:extLst>
          </p:cNvPr>
          <p:cNvPicPr>
            <a:picLocks noChangeAspect="1"/>
          </p:cNvPicPr>
          <p:nvPr/>
        </p:nvPicPr>
        <p:blipFill>
          <a:blip r:embed="rId3"/>
          <a:stretch>
            <a:fillRect/>
          </a:stretch>
        </p:blipFill>
        <p:spPr>
          <a:xfrm>
            <a:off x="2170481" y="1211948"/>
            <a:ext cx="7341819" cy="5081276"/>
          </a:xfrm>
          <a:prstGeom prst="rect">
            <a:avLst/>
          </a:prstGeom>
        </p:spPr>
      </p:pic>
    </p:spTree>
    <p:extLst>
      <p:ext uri="{BB962C8B-B14F-4D97-AF65-F5344CB8AC3E}">
        <p14:creationId xmlns:p14="http://schemas.microsoft.com/office/powerpoint/2010/main" val="28145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1555"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307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04FBD-BA00-1751-68CD-B19EFB598E8F}"/>
              </a:ext>
            </a:extLst>
          </p:cNvPr>
          <p:cNvSpPr txBox="1">
            <a:spLocks/>
          </p:cNvSpPr>
          <p:nvPr/>
        </p:nvSpPr>
        <p:spPr>
          <a:xfrm>
            <a:off x="523875" y="5317240"/>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Requirements</a:t>
            </a:r>
          </a:p>
        </p:txBody>
      </p:sp>
      <p:cxnSp>
        <p:nvCxnSpPr>
          <p:cNvPr id="3081" name="Straight Connector 308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99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153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6" name="Title 1">
            <a:extLst>
              <a:ext uri="{FF2B5EF4-FFF2-40B4-BE49-F238E27FC236}">
                <a16:creationId xmlns:a16="http://schemas.microsoft.com/office/drawing/2014/main" id="{40CBBDF6-E978-9E1D-9418-6999B6E84CDE}"/>
              </a:ext>
            </a:extLst>
          </p:cNvPr>
          <p:cNvGraphicFramePr/>
          <p:nvPr/>
        </p:nvGraphicFramePr>
        <p:xfrm>
          <a:off x="918099" y="1493006"/>
          <a:ext cx="10418685" cy="3700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135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153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8" name="TextBox 2">
            <a:extLst>
              <a:ext uri="{FF2B5EF4-FFF2-40B4-BE49-F238E27FC236}">
                <a16:creationId xmlns:a16="http://schemas.microsoft.com/office/drawing/2014/main" id="{658FA11A-6103-E5CA-F5D6-DB5A0319F8D1}"/>
              </a:ext>
            </a:extLst>
          </p:cNvPr>
          <p:cNvGraphicFramePr/>
          <p:nvPr>
            <p:extLst>
              <p:ext uri="{D42A27DB-BD31-4B8C-83A1-F6EECF244321}">
                <p14:modId xmlns:p14="http://schemas.microsoft.com/office/powerpoint/2010/main" val="1145389766"/>
              </p:ext>
            </p:extLst>
          </p:nvPr>
        </p:nvGraphicFramePr>
        <p:xfrm>
          <a:off x="1309816" y="1149179"/>
          <a:ext cx="7834184" cy="4541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400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Waspmote » The smart sensor platform to develop IoT projects - Libelium">
            <a:extLst>
              <a:ext uri="{FF2B5EF4-FFF2-40B4-BE49-F238E27FC236}">
                <a16:creationId xmlns:a16="http://schemas.microsoft.com/office/drawing/2014/main" id="{CD81F156-BABF-97D1-EC6B-07EB660201E9}"/>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8843" r="1" b="1"/>
          <a:stretch/>
        </p:blipFill>
        <p:spPr bwMode="auto">
          <a:xfrm>
            <a:off x="20" y="10"/>
            <a:ext cx="8450297"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7C2927-E4C9-3641-81AF-DCA8A9855858}"/>
              </a:ext>
            </a:extLst>
          </p:cNvPr>
          <p:cNvSpPr txBox="1">
            <a:spLocks/>
          </p:cNvSpPr>
          <p:nvPr/>
        </p:nvSpPr>
        <p:spPr>
          <a:xfrm>
            <a:off x="838200" y="2219785"/>
            <a:ext cx="4619621" cy="395717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700">
                <a:solidFill>
                  <a:srgbClr val="FFFFFF"/>
                </a:solidFill>
                <a:latin typeface="+mn-lt"/>
                <a:ea typeface="+mn-ea"/>
                <a:cs typeface="+mn-cs"/>
              </a:rPr>
              <a:t>Functional requirements:</a:t>
            </a:r>
          </a:p>
          <a:p>
            <a:pPr>
              <a:spcAft>
                <a:spcPts val="600"/>
              </a:spcAft>
            </a:pPr>
            <a:endParaRPr lang="en-US" sz="1700">
              <a:solidFill>
                <a:srgbClr val="FFFFFF"/>
              </a:solidFill>
              <a:latin typeface="+mn-lt"/>
              <a:ea typeface="+mn-ea"/>
              <a:cs typeface="+mn-cs"/>
            </a:endParaRPr>
          </a:p>
          <a:p>
            <a:pPr indent="-228600">
              <a:spcAft>
                <a:spcPts val="600"/>
              </a:spcAft>
              <a:buFont typeface="Arial" panose="020B0604020202020204" pitchFamily="34" charset="0"/>
              <a:buChar char="•"/>
            </a:pPr>
            <a:r>
              <a:rPr lang="en-US" sz="1700" err="1">
                <a:solidFill>
                  <a:srgbClr val="FFFFFF"/>
                </a:solidFill>
                <a:latin typeface="+mn-lt"/>
                <a:ea typeface="+mn-ea"/>
                <a:cs typeface="+mn-cs"/>
              </a:rPr>
              <a:t>Waspmote</a:t>
            </a:r>
            <a:r>
              <a:rPr lang="en-US" sz="1700">
                <a:solidFill>
                  <a:srgbClr val="FFFFFF"/>
                </a:solidFill>
                <a:latin typeface="+mn-lt"/>
                <a:ea typeface="+mn-ea"/>
                <a:cs typeface="+mn-cs"/>
              </a:rPr>
              <a:t>: wireless sensor node to collect environmental data with the help of corresponding sensors including temperature sensor ,humidity sensor and pressure sensor store the data in its flash memory or SD card and use a </a:t>
            </a:r>
            <a:r>
              <a:rPr lang="en-US" sz="1700" err="1">
                <a:solidFill>
                  <a:srgbClr val="FFFFFF"/>
                </a:solidFill>
                <a:latin typeface="+mn-lt"/>
                <a:ea typeface="+mn-ea"/>
                <a:cs typeface="+mn-cs"/>
              </a:rPr>
              <a:t>XBee</a:t>
            </a:r>
            <a:r>
              <a:rPr lang="en-US" sz="1700">
                <a:solidFill>
                  <a:srgbClr val="FFFFFF"/>
                </a:solidFill>
                <a:latin typeface="+mn-lt"/>
                <a:ea typeface="+mn-ea"/>
                <a:cs typeface="+mn-cs"/>
              </a:rPr>
              <a:t> ZigBee Pro module or a </a:t>
            </a:r>
            <a:r>
              <a:rPr lang="en-US" sz="1700" err="1">
                <a:solidFill>
                  <a:srgbClr val="FFFFFF"/>
                </a:solidFill>
                <a:latin typeface="+mn-lt"/>
                <a:ea typeface="+mn-ea"/>
                <a:cs typeface="+mn-cs"/>
              </a:rPr>
              <a:t>XBee</a:t>
            </a:r>
            <a:r>
              <a:rPr lang="en-US" sz="1700">
                <a:solidFill>
                  <a:srgbClr val="FFFFFF"/>
                </a:solidFill>
                <a:latin typeface="+mn-lt"/>
                <a:ea typeface="+mn-ea"/>
                <a:cs typeface="+mn-cs"/>
              </a:rPr>
              <a:t> 868 module to transmit the data to a </a:t>
            </a:r>
            <a:r>
              <a:rPr lang="en-US" sz="1700" err="1">
                <a:solidFill>
                  <a:srgbClr val="FFFFFF"/>
                </a:solidFill>
                <a:latin typeface="+mn-lt"/>
                <a:ea typeface="+mn-ea"/>
                <a:cs typeface="+mn-cs"/>
              </a:rPr>
              <a:t>Waspmote</a:t>
            </a:r>
            <a:r>
              <a:rPr lang="en-US" sz="1700">
                <a:solidFill>
                  <a:srgbClr val="FFFFFF"/>
                </a:solidFill>
                <a:latin typeface="+mn-lt"/>
                <a:ea typeface="+mn-ea"/>
                <a:cs typeface="+mn-cs"/>
              </a:rPr>
              <a:t> Gateway or a </a:t>
            </a:r>
            <a:r>
              <a:rPr lang="en-US" sz="1700" err="1">
                <a:solidFill>
                  <a:srgbClr val="FFFFFF"/>
                </a:solidFill>
                <a:latin typeface="+mn-lt"/>
                <a:ea typeface="+mn-ea"/>
                <a:cs typeface="+mn-cs"/>
              </a:rPr>
              <a:t>Meshlium</a:t>
            </a:r>
            <a:r>
              <a:rPr lang="en-US" sz="1700">
                <a:solidFill>
                  <a:srgbClr val="FFFFFF"/>
                </a:solidFill>
                <a:latin typeface="+mn-lt"/>
                <a:ea typeface="+mn-ea"/>
                <a:cs typeface="+mn-cs"/>
              </a:rPr>
              <a:t>. To realize the communication purpose, considering the wireless sensor network is influenced by many factors, many different </a:t>
            </a:r>
            <a:r>
              <a:rPr lang="en-US" sz="1700" err="1">
                <a:solidFill>
                  <a:srgbClr val="FFFFFF"/>
                </a:solidFill>
                <a:latin typeface="+mn-lt"/>
                <a:ea typeface="+mn-ea"/>
                <a:cs typeface="+mn-cs"/>
              </a:rPr>
              <a:t>Waspmote</a:t>
            </a:r>
            <a:r>
              <a:rPr lang="en-US" sz="1700">
                <a:solidFill>
                  <a:srgbClr val="FFFFFF"/>
                </a:solidFill>
                <a:latin typeface="+mn-lt"/>
                <a:ea typeface="+mn-ea"/>
                <a:cs typeface="+mn-cs"/>
              </a:rPr>
              <a:t> modules need to be programmed and tested independently.</a:t>
            </a:r>
          </a:p>
          <a:p>
            <a:pPr indent="-228600">
              <a:spcAft>
                <a:spcPts val="600"/>
              </a:spcAft>
              <a:buFont typeface="Arial" panose="020B0604020202020204" pitchFamily="34" charset="0"/>
              <a:buChar char="•"/>
            </a:pPr>
            <a:endParaRPr lang="en-US" sz="1700">
              <a:solidFill>
                <a:srgbClr val="FFFFFF"/>
              </a:solidFill>
              <a:latin typeface="+mn-lt"/>
              <a:ea typeface="+mn-ea"/>
              <a:cs typeface="+mn-cs"/>
            </a:endParaRPr>
          </a:p>
          <a:p>
            <a:pPr indent="-228600">
              <a:spcAft>
                <a:spcPts val="600"/>
              </a:spcAft>
              <a:buFont typeface="Arial" panose="020B0604020202020204" pitchFamily="34" charset="0"/>
              <a:buChar char="•"/>
            </a:pPr>
            <a:endParaRPr lang="en-US" sz="1700">
              <a:solidFill>
                <a:srgbClr val="FFFFFF"/>
              </a:solidFill>
              <a:latin typeface="+mn-lt"/>
              <a:ea typeface="+mn-ea"/>
              <a:cs typeface="+mn-cs"/>
            </a:endParaRPr>
          </a:p>
          <a:p>
            <a:pPr indent="-228600">
              <a:spcAft>
                <a:spcPts val="600"/>
              </a:spcAft>
              <a:buFont typeface="Arial" panose="020B0604020202020204" pitchFamily="34" charset="0"/>
              <a:buChar char="•"/>
            </a:pPr>
            <a:endParaRPr lang="en-US" sz="1700">
              <a:solidFill>
                <a:srgbClr val="FFFFFF"/>
              </a:solidFill>
              <a:latin typeface="+mn-lt"/>
              <a:ea typeface="+mn-ea"/>
              <a:cs typeface="+mn-cs"/>
            </a:endParaRPr>
          </a:p>
          <a:p>
            <a:pPr indent="-228600">
              <a:spcAft>
                <a:spcPts val="600"/>
              </a:spcAft>
              <a:buFont typeface="Arial" panose="020B0604020202020204" pitchFamily="34" charset="0"/>
              <a:buChar char="•"/>
            </a:pPr>
            <a:endParaRPr lang="en-US" sz="1700">
              <a:solidFill>
                <a:srgbClr val="FFFFFF"/>
              </a:solidFill>
              <a:latin typeface="+mn-lt"/>
              <a:ea typeface="+mn-ea"/>
              <a:cs typeface="+mn-cs"/>
            </a:endParaRPr>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589" r="41155" b="-1"/>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14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8DB3-B602-F96D-F354-0E65E1481C73}"/>
              </a:ext>
            </a:extLst>
          </p:cNvPr>
          <p:cNvSpPr txBox="1">
            <a:spLocks/>
          </p:cNvSpPr>
          <p:nvPr/>
        </p:nvSpPr>
        <p:spPr>
          <a:xfrm>
            <a:off x="805542" y="2871982"/>
            <a:ext cx="6382657" cy="318168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a:latin typeface="+mn-lt"/>
                <a:ea typeface="+mn-ea"/>
                <a:cs typeface="+mn-cs"/>
              </a:rPr>
              <a:t>Functional requirements:</a:t>
            </a:r>
          </a:p>
          <a:p>
            <a:pPr>
              <a:spcAft>
                <a:spcPts val="600"/>
              </a:spcAft>
            </a:pPr>
            <a:endParaRPr lang="en-US" sz="2000">
              <a:latin typeface="+mn-lt"/>
              <a:ea typeface="+mn-ea"/>
              <a:cs typeface="+mn-cs"/>
            </a:endParaRPr>
          </a:p>
          <a:p>
            <a:pPr indent="-228600">
              <a:spcAft>
                <a:spcPts val="600"/>
              </a:spcAft>
              <a:buFont typeface="Arial" panose="020B0604020202020204" pitchFamily="34" charset="0"/>
              <a:buChar char="•"/>
            </a:pPr>
            <a:r>
              <a:rPr lang="en-US" sz="2000" err="1">
                <a:latin typeface="+mn-lt"/>
                <a:ea typeface="+mn-ea"/>
                <a:cs typeface="+mn-cs"/>
              </a:rPr>
              <a:t>Waspmote</a:t>
            </a:r>
            <a:r>
              <a:rPr lang="en-US" sz="2000">
                <a:latin typeface="+mn-lt"/>
                <a:ea typeface="+mn-ea"/>
                <a:cs typeface="+mn-cs"/>
              </a:rPr>
              <a:t> Gateway: As a data bridge and Access Point (AP) between sensor network and receiving equipment, the </a:t>
            </a:r>
            <a:r>
              <a:rPr lang="en-US" sz="2000" err="1">
                <a:latin typeface="+mn-lt"/>
                <a:ea typeface="+mn-ea"/>
                <a:cs typeface="+mn-cs"/>
              </a:rPr>
              <a:t>Waspmote</a:t>
            </a:r>
            <a:r>
              <a:rPr lang="en-US" sz="2000">
                <a:latin typeface="+mn-lt"/>
                <a:ea typeface="+mn-ea"/>
                <a:cs typeface="+mn-cs"/>
              </a:rPr>
              <a:t> Gateway is used for collecting data that flows from the wireless sensor network into a PC or other devices equipped with a standard USB port. The </a:t>
            </a:r>
            <a:r>
              <a:rPr lang="en-US" sz="2000" err="1">
                <a:latin typeface="+mn-lt"/>
                <a:ea typeface="+mn-ea"/>
                <a:cs typeface="+mn-cs"/>
              </a:rPr>
              <a:t>Waspmote</a:t>
            </a:r>
            <a:r>
              <a:rPr lang="en-US" sz="2000">
                <a:latin typeface="+mn-lt"/>
                <a:ea typeface="+mn-ea"/>
                <a:cs typeface="+mn-cs"/>
              </a:rPr>
              <a:t> Gateway is responsible for receiving data and using depending on the specific needs of the application. The </a:t>
            </a:r>
            <a:r>
              <a:rPr lang="en-US" sz="2000" err="1">
                <a:latin typeface="+mn-lt"/>
                <a:ea typeface="+mn-ea"/>
                <a:cs typeface="+mn-cs"/>
              </a:rPr>
              <a:t>Waspmote</a:t>
            </a:r>
            <a:r>
              <a:rPr lang="en-US" sz="2000">
                <a:latin typeface="+mn-lt"/>
                <a:ea typeface="+mn-ea"/>
                <a:cs typeface="+mn-cs"/>
              </a:rPr>
              <a:t> Gateway equipped with the </a:t>
            </a:r>
            <a:r>
              <a:rPr lang="en-US" sz="2000" err="1">
                <a:latin typeface="+mn-lt"/>
                <a:ea typeface="+mn-ea"/>
                <a:cs typeface="+mn-cs"/>
              </a:rPr>
              <a:t>XBee</a:t>
            </a:r>
            <a:r>
              <a:rPr lang="en-US" sz="2000">
                <a:latin typeface="+mn-lt"/>
                <a:ea typeface="+mn-ea"/>
                <a:cs typeface="+mn-cs"/>
              </a:rPr>
              <a:t> ZigBee Pro module as shown</a:t>
            </a:r>
          </a:p>
          <a:p>
            <a:pPr>
              <a:spcAft>
                <a:spcPts val="600"/>
              </a:spcAft>
            </a:pPr>
            <a:endParaRPr lang="en-US" sz="2000">
              <a:latin typeface="+mn-lt"/>
              <a:ea typeface="+mn-ea"/>
              <a:cs typeface="+mn-cs"/>
            </a:endParaRPr>
          </a:p>
          <a:p>
            <a:pPr indent="-228600">
              <a:spcAft>
                <a:spcPts val="600"/>
              </a:spcAft>
              <a:buFont typeface="Arial" panose="020B0604020202020204" pitchFamily="34" charset="0"/>
              <a:buChar char="•"/>
            </a:pPr>
            <a:endParaRPr lang="en-US" sz="2000">
              <a:latin typeface="+mn-lt"/>
              <a:ea typeface="+mn-ea"/>
              <a:cs typeface="+mn-cs"/>
            </a:endParaRPr>
          </a:p>
          <a:p>
            <a:pPr indent="-228600">
              <a:spcAft>
                <a:spcPts val="600"/>
              </a:spcAft>
              <a:buFont typeface="Arial" panose="020B0604020202020204" pitchFamily="34" charset="0"/>
              <a:buChar char="•"/>
            </a:pPr>
            <a:endParaRPr lang="en-US" sz="2000">
              <a:latin typeface="+mn-lt"/>
              <a:ea typeface="+mn-ea"/>
              <a:cs typeface="+mn-cs"/>
            </a:endParaRPr>
          </a:p>
          <a:p>
            <a:pPr indent="-228600">
              <a:spcAft>
                <a:spcPts val="600"/>
              </a:spcAft>
              <a:buFont typeface="Arial" panose="020B0604020202020204" pitchFamily="34" charset="0"/>
              <a:buChar char="•"/>
            </a:pPr>
            <a:endParaRPr lang="en-US" sz="2000">
              <a:latin typeface="+mn-lt"/>
              <a:ea typeface="+mn-ea"/>
              <a:cs typeface="+mn-cs"/>
            </a:endParaRPr>
          </a:p>
          <a:p>
            <a:pPr indent="-228600">
              <a:spcAft>
                <a:spcPts val="600"/>
              </a:spcAft>
              <a:buFont typeface="Arial" panose="020B0604020202020204" pitchFamily="34" charset="0"/>
              <a:buChar char="•"/>
            </a:pPr>
            <a:endParaRPr lang="en-US" sz="2000">
              <a:latin typeface="+mn-lt"/>
              <a:ea typeface="+mn-ea"/>
              <a:cs typeface="+mn-cs"/>
            </a:endParaRPr>
          </a:p>
        </p:txBody>
      </p:sp>
      <p:sp>
        <p:nvSpPr>
          <p:cNvPr id="3096" name="Freeform: Shape 3091">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12C48716-BAD7-D6E5-0E5A-255D53180A71}"/>
              </a:ext>
            </a:extLst>
          </p:cNvPr>
          <p:cNvPicPr>
            <a:picLocks noChangeAspect="1"/>
          </p:cNvPicPr>
          <p:nvPr/>
        </p:nvPicPr>
        <p:blipFill rotWithShape="1">
          <a:blip r:embed="rId2"/>
          <a:srcRect t="22921" r="1" b="1924"/>
          <a:stretch/>
        </p:blipFill>
        <p:spPr>
          <a:xfrm>
            <a:off x="7689829" y="10"/>
            <a:ext cx="450217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3097" name="Freeform: Shape 3093">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6541" r="32107"/>
          <a:stretch/>
        </p:blipFill>
        <p:spPr bwMode="auto">
          <a:xfrm>
            <a:off x="8768827" y="4082141"/>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6435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Meshlium Scanner | Marketplace.city">
            <a:extLst>
              <a:ext uri="{FF2B5EF4-FFF2-40B4-BE49-F238E27FC236}">
                <a16:creationId xmlns:a16="http://schemas.microsoft.com/office/drawing/2014/main" id="{5F9FDAF8-206B-833B-751E-94ED50994FB4}"/>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8640" r="1" b="1"/>
          <a:stretch/>
        </p:blipFill>
        <p:spPr bwMode="auto">
          <a:xfrm>
            <a:off x="20" y="10"/>
            <a:ext cx="8450297"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687E6A-B8DA-493D-270F-B05AFF683E3E}"/>
              </a:ext>
            </a:extLst>
          </p:cNvPr>
          <p:cNvSpPr txBox="1">
            <a:spLocks/>
          </p:cNvSpPr>
          <p:nvPr/>
        </p:nvSpPr>
        <p:spPr>
          <a:xfrm>
            <a:off x="838200" y="2219785"/>
            <a:ext cx="4619621" cy="3957178"/>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600">
                <a:solidFill>
                  <a:srgbClr val="FFFFFF"/>
                </a:solidFill>
                <a:latin typeface="+mn-lt"/>
                <a:ea typeface="+mn-ea"/>
                <a:cs typeface="+mn-cs"/>
              </a:rPr>
              <a:t>Functional requirements:</a:t>
            </a:r>
          </a:p>
          <a:p>
            <a:pPr>
              <a:spcAft>
                <a:spcPts val="600"/>
              </a:spcAft>
            </a:pPr>
            <a:r>
              <a:rPr lang="en-US" sz="1600">
                <a:solidFill>
                  <a:srgbClr val="FFFFFF"/>
                </a:solidFill>
                <a:latin typeface="+mn-lt"/>
                <a:ea typeface="+mn-ea"/>
                <a:cs typeface="+mn-cs"/>
              </a:rPr>
              <a:t> </a:t>
            </a:r>
          </a:p>
          <a:p>
            <a:pPr indent="-228600">
              <a:spcAft>
                <a:spcPts val="600"/>
              </a:spcAft>
              <a:buFont typeface="Arial" panose="020B0604020202020204" pitchFamily="34" charset="0"/>
              <a:buChar char="•"/>
            </a:pPr>
            <a:r>
              <a:rPr lang="en-US" sz="1600" err="1">
                <a:solidFill>
                  <a:srgbClr val="FFFFFF"/>
                </a:solidFill>
                <a:latin typeface="+mn-lt"/>
                <a:ea typeface="+mn-ea"/>
                <a:cs typeface="+mn-cs"/>
              </a:rPr>
              <a:t>Meshlium</a:t>
            </a:r>
            <a:r>
              <a:rPr lang="en-US" sz="1600">
                <a:solidFill>
                  <a:srgbClr val="FFFFFF"/>
                </a:solidFill>
                <a:latin typeface="+mn-lt"/>
                <a:ea typeface="+mn-ea"/>
                <a:cs typeface="+mn-cs"/>
              </a:rPr>
              <a:t> :  is able to be placed outside. </a:t>
            </a:r>
            <a:r>
              <a:rPr lang="en-US" sz="1600" err="1">
                <a:solidFill>
                  <a:srgbClr val="FFFFFF"/>
                </a:solidFill>
                <a:latin typeface="+mn-lt"/>
                <a:ea typeface="+mn-ea"/>
                <a:cs typeface="+mn-cs"/>
              </a:rPr>
              <a:t>Libelium</a:t>
            </a:r>
            <a:r>
              <a:rPr lang="en-US" sz="1600">
                <a:solidFill>
                  <a:srgbClr val="FFFFFF"/>
                </a:solidFill>
                <a:latin typeface="+mn-lt"/>
                <a:ea typeface="+mn-ea"/>
                <a:cs typeface="+mn-cs"/>
              </a:rPr>
              <a:t> provides a Manager System that works as a web application for developers to control </a:t>
            </a:r>
            <a:r>
              <a:rPr lang="en-US" sz="1600" err="1">
                <a:solidFill>
                  <a:srgbClr val="FFFFFF"/>
                </a:solidFill>
                <a:latin typeface="+mn-lt"/>
                <a:ea typeface="+mn-ea"/>
                <a:cs typeface="+mn-cs"/>
              </a:rPr>
              <a:t>Meshlium</a:t>
            </a:r>
            <a:r>
              <a:rPr lang="en-US" sz="1600">
                <a:solidFill>
                  <a:srgbClr val="FFFFFF"/>
                </a:solidFill>
                <a:latin typeface="+mn-lt"/>
                <a:ea typeface="+mn-ea"/>
                <a:cs typeface="+mn-cs"/>
              </a:rPr>
              <a:t> quickly and easily. The Manager System provides graphical configurations of WIFI, ZigBee, Bluetooth and 3G/GPRS module and storage options of sensor and received data. The </a:t>
            </a:r>
            <a:r>
              <a:rPr lang="en-US" sz="1600" err="1">
                <a:solidFill>
                  <a:srgbClr val="FFFFFF"/>
                </a:solidFill>
                <a:latin typeface="+mn-lt"/>
                <a:ea typeface="+mn-ea"/>
                <a:cs typeface="+mn-cs"/>
              </a:rPr>
              <a:t>Meshlium</a:t>
            </a:r>
            <a:r>
              <a:rPr lang="en-US" sz="1600">
                <a:solidFill>
                  <a:srgbClr val="FFFFFF"/>
                </a:solidFill>
                <a:latin typeface="+mn-lt"/>
                <a:ea typeface="+mn-ea"/>
                <a:cs typeface="+mn-cs"/>
              </a:rPr>
              <a:t> equipped with two WIFI antennas and two ZigBee antennas. As a coordinator receiving the collected environmental parameters, </a:t>
            </a:r>
            <a:r>
              <a:rPr lang="en-US" sz="1600" err="1">
                <a:solidFill>
                  <a:srgbClr val="FFFFFF"/>
                </a:solidFill>
                <a:latin typeface="+mn-lt"/>
                <a:ea typeface="+mn-ea"/>
                <a:cs typeface="+mn-cs"/>
              </a:rPr>
              <a:t>Meshlium</a:t>
            </a:r>
            <a:r>
              <a:rPr lang="en-US" sz="1600">
                <a:solidFill>
                  <a:srgbClr val="FFFFFF"/>
                </a:solidFill>
                <a:latin typeface="+mn-lt"/>
                <a:ea typeface="+mn-ea"/>
                <a:cs typeface="+mn-cs"/>
              </a:rPr>
              <a:t> is used in communication with </a:t>
            </a:r>
            <a:r>
              <a:rPr lang="en-US" sz="1600" err="1">
                <a:solidFill>
                  <a:srgbClr val="FFFFFF"/>
                </a:solidFill>
                <a:latin typeface="+mn-lt"/>
                <a:ea typeface="+mn-ea"/>
                <a:cs typeface="+mn-cs"/>
              </a:rPr>
              <a:t>Waspmote</a:t>
            </a:r>
            <a:r>
              <a:rPr lang="en-US" sz="1600">
                <a:solidFill>
                  <a:srgbClr val="FFFFFF"/>
                </a:solidFill>
                <a:latin typeface="+mn-lt"/>
                <a:ea typeface="+mn-ea"/>
                <a:cs typeface="+mn-cs"/>
              </a:rPr>
              <a:t> equipped with the </a:t>
            </a:r>
            <a:r>
              <a:rPr lang="en-US" sz="1600" err="1">
                <a:solidFill>
                  <a:srgbClr val="FFFFFF"/>
                </a:solidFill>
                <a:latin typeface="+mn-lt"/>
                <a:ea typeface="+mn-ea"/>
                <a:cs typeface="+mn-cs"/>
              </a:rPr>
              <a:t>XBee</a:t>
            </a:r>
            <a:r>
              <a:rPr lang="en-US" sz="1600">
                <a:solidFill>
                  <a:srgbClr val="FFFFFF"/>
                </a:solidFill>
                <a:latin typeface="+mn-lt"/>
                <a:ea typeface="+mn-ea"/>
                <a:cs typeface="+mn-cs"/>
              </a:rPr>
              <a:t> ZigBee Pro module. In the Manager System, </a:t>
            </a:r>
            <a:r>
              <a:rPr lang="en-US" sz="1600" err="1">
                <a:solidFill>
                  <a:srgbClr val="FFFFFF"/>
                </a:solidFill>
                <a:latin typeface="+mn-lt"/>
                <a:ea typeface="+mn-ea"/>
                <a:cs typeface="+mn-cs"/>
              </a:rPr>
              <a:t>Meshlium</a:t>
            </a:r>
            <a:r>
              <a:rPr lang="en-US" sz="1600">
                <a:solidFill>
                  <a:srgbClr val="FFFFFF"/>
                </a:solidFill>
                <a:latin typeface="+mn-lt"/>
                <a:ea typeface="+mn-ea"/>
                <a:cs typeface="+mn-cs"/>
              </a:rPr>
              <a:t> can be settled to save the collected data in local files, local base, or even external database with a specific address and a port on Internet.</a:t>
            </a:r>
          </a:p>
          <a:p>
            <a:pPr>
              <a:spcAft>
                <a:spcPts val="600"/>
              </a:spcAft>
            </a:pPr>
            <a:endParaRPr lang="en-US" sz="1600">
              <a:solidFill>
                <a:srgbClr val="FFFFFF"/>
              </a:solidFill>
              <a:latin typeface="+mn-lt"/>
              <a:ea typeface="+mn-ea"/>
              <a:cs typeface="+mn-cs"/>
            </a:endParaRPr>
          </a:p>
          <a:p>
            <a:pPr indent="-228600">
              <a:spcAft>
                <a:spcPts val="600"/>
              </a:spcAft>
              <a:buFont typeface="Arial" panose="020B0604020202020204" pitchFamily="34" charset="0"/>
              <a:buChar char="•"/>
            </a:pPr>
            <a:endParaRPr lang="en-US" sz="1600">
              <a:solidFill>
                <a:srgbClr val="FFFFFF"/>
              </a:solidFill>
              <a:latin typeface="+mn-lt"/>
              <a:ea typeface="+mn-ea"/>
              <a:cs typeface="+mn-cs"/>
            </a:endParaRPr>
          </a:p>
          <a:p>
            <a:pPr indent="-228600">
              <a:spcAft>
                <a:spcPts val="600"/>
              </a:spcAft>
              <a:buFont typeface="Arial" panose="020B0604020202020204" pitchFamily="34" charset="0"/>
              <a:buChar char="•"/>
            </a:pPr>
            <a:endParaRPr lang="en-US" sz="1600">
              <a:solidFill>
                <a:srgbClr val="FFFFFF"/>
              </a:solidFill>
              <a:latin typeface="+mn-lt"/>
              <a:ea typeface="+mn-ea"/>
              <a:cs typeface="+mn-cs"/>
            </a:endParaRPr>
          </a:p>
          <a:p>
            <a:pPr indent="-228600">
              <a:spcAft>
                <a:spcPts val="600"/>
              </a:spcAft>
              <a:buFont typeface="Arial" panose="020B0604020202020204" pitchFamily="34" charset="0"/>
              <a:buChar char="•"/>
            </a:pPr>
            <a:endParaRPr lang="en-US" sz="1600">
              <a:solidFill>
                <a:srgbClr val="FFFFFF"/>
              </a:solidFill>
              <a:latin typeface="+mn-lt"/>
              <a:ea typeface="+mn-ea"/>
              <a:cs typeface="+mn-cs"/>
            </a:endParaRPr>
          </a:p>
          <a:p>
            <a:pPr indent="-228600">
              <a:spcAft>
                <a:spcPts val="600"/>
              </a:spcAft>
              <a:buFont typeface="Arial" panose="020B0604020202020204" pitchFamily="34" charset="0"/>
              <a:buChar char="•"/>
            </a:pPr>
            <a:endParaRPr lang="en-US" sz="1600">
              <a:solidFill>
                <a:srgbClr val="FFFFFF"/>
              </a:solidFill>
              <a:latin typeface="+mn-lt"/>
              <a:ea typeface="+mn-ea"/>
              <a:cs typeface="+mn-cs"/>
            </a:endParaRPr>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589" r="41155" b="-1"/>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76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Emerging Way to Optimize IoT Power Consumption">
            <a:extLst>
              <a:ext uri="{FF2B5EF4-FFF2-40B4-BE49-F238E27FC236}">
                <a16:creationId xmlns:a16="http://schemas.microsoft.com/office/drawing/2014/main" id="{9F1298FD-234D-6483-603A-7F1495EA041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155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D9357-AA04-D306-39E8-CBF7B364813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Background</a:t>
            </a:r>
          </a:p>
        </p:txBody>
      </p:sp>
      <p:cxnSp>
        <p:nvCxnSpPr>
          <p:cNvPr id="2075" name="Straight Connector 205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5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32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9A42C7B2-7BD6-433A-95AB-5AA4F44B5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495" r="35061" b="-1"/>
          <a:stretch/>
        </p:blipFill>
        <p:spPr bwMode="auto">
          <a:xfrm>
            <a:off x="-6" y="10"/>
            <a:ext cx="7642746"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2" name="Rectangle 309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986129"/>
            <a:ext cx="6288261" cy="2253231"/>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D3DAFA9-B2AA-3292-A738-B019B233843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65" r="4421" b="-1"/>
          <a:stretch/>
        </p:blipFill>
        <p:spPr bwMode="auto">
          <a:xfrm>
            <a:off x="7809454" y="1"/>
            <a:ext cx="4382546" cy="3345645"/>
          </a:xfrm>
          <a:prstGeom prst="rect">
            <a:avLst/>
          </a:prstGeom>
          <a:noFill/>
        </p:spPr>
      </p:pic>
      <p:sp>
        <p:nvSpPr>
          <p:cNvPr id="3094" name="Rectangle 309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535" y="47845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6" name="Rectangle 309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4346" y="5103601"/>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8C46FE-DACA-CA38-857E-FF98FFEE2F2D}"/>
              </a:ext>
            </a:extLst>
          </p:cNvPr>
          <p:cNvSpPr txBox="1">
            <a:spLocks/>
          </p:cNvSpPr>
          <p:nvPr/>
        </p:nvSpPr>
        <p:spPr>
          <a:xfrm>
            <a:off x="3341631" y="4381225"/>
            <a:ext cx="3319272" cy="192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100">
                <a:latin typeface="+mn-lt"/>
                <a:ea typeface="+mn-ea"/>
                <a:cs typeface="+mn-cs"/>
              </a:rPr>
              <a:t>Non-Functional requirements</a:t>
            </a:r>
          </a:p>
          <a:p>
            <a:pPr indent="-228600">
              <a:spcAft>
                <a:spcPts val="600"/>
              </a:spcAft>
              <a:buFont typeface="Arial" panose="020B0604020202020204" pitchFamily="34" charset="0"/>
              <a:buChar char="•"/>
            </a:pPr>
            <a:endParaRPr lang="en-US" sz="1100">
              <a:latin typeface="+mn-lt"/>
              <a:ea typeface="+mn-ea"/>
              <a:cs typeface="+mn-cs"/>
            </a:endParaRPr>
          </a:p>
          <a:p>
            <a:pPr indent="-228600">
              <a:spcAft>
                <a:spcPts val="600"/>
              </a:spcAft>
              <a:buFont typeface="Arial" panose="020B0604020202020204" pitchFamily="34" charset="0"/>
              <a:buChar char="•"/>
            </a:pPr>
            <a:r>
              <a:rPr lang="en-US" sz="1100">
                <a:latin typeface="+mn-lt"/>
                <a:ea typeface="+mn-ea"/>
                <a:cs typeface="+mn-cs"/>
              </a:rPr>
              <a:t> User Interface: </a:t>
            </a:r>
            <a:r>
              <a:rPr lang="en-US" sz="1100">
                <a:effectLst/>
                <a:latin typeface="+mn-lt"/>
                <a:ea typeface="+mn-ea"/>
                <a:cs typeface="+mn-cs"/>
              </a:rPr>
              <a:t>hoover should include simple elements and features which could easily be used by vast range of users. The system should allow alternate languages for ensuring all types of users would be able to access the features easily.</a:t>
            </a:r>
          </a:p>
          <a:p>
            <a:pPr indent="-228600">
              <a:spcAft>
                <a:spcPts val="600"/>
              </a:spcAft>
              <a:buFont typeface="Arial" panose="020B0604020202020204" pitchFamily="34" charset="0"/>
              <a:buChar char="•"/>
            </a:pPr>
            <a:endParaRPr lang="en-US" sz="1100">
              <a:latin typeface="+mn-lt"/>
              <a:ea typeface="+mn-ea"/>
              <a:cs typeface="+mn-cs"/>
            </a:endParaRPr>
          </a:p>
          <a:p>
            <a:pPr>
              <a:spcAft>
                <a:spcPts val="600"/>
              </a:spcAft>
            </a:pPr>
            <a:r>
              <a:rPr lang="en-US" sz="1100">
                <a:latin typeface="+mn-lt"/>
                <a:ea typeface="+mn-ea"/>
                <a:cs typeface="+mn-cs"/>
              </a:rPr>
              <a:t> </a:t>
            </a:r>
          </a:p>
          <a:p>
            <a:pPr indent="-228600">
              <a:spcAft>
                <a:spcPts val="600"/>
              </a:spcAft>
              <a:buFont typeface="Arial" panose="020B0604020202020204" pitchFamily="34" charset="0"/>
              <a:buChar char="•"/>
            </a:pPr>
            <a:endParaRPr lang="en-US" sz="1100">
              <a:latin typeface="+mn-lt"/>
              <a:ea typeface="+mn-ea"/>
              <a:cs typeface="+mn-cs"/>
            </a:endParaRPr>
          </a:p>
          <a:p>
            <a:pPr indent="-228600">
              <a:spcAft>
                <a:spcPts val="600"/>
              </a:spcAft>
              <a:buFont typeface="Arial" panose="020B0604020202020204" pitchFamily="34" charset="0"/>
              <a:buChar char="•"/>
            </a:pPr>
            <a:endParaRPr lang="en-US" sz="1100">
              <a:latin typeface="+mn-lt"/>
              <a:ea typeface="+mn-ea"/>
              <a:cs typeface="+mn-cs"/>
            </a:endParaRPr>
          </a:p>
          <a:p>
            <a:pPr indent="-228600">
              <a:spcAft>
                <a:spcPts val="600"/>
              </a:spcAft>
              <a:buFont typeface="Arial" panose="020B0604020202020204" pitchFamily="34" charset="0"/>
              <a:buChar char="•"/>
            </a:pPr>
            <a:endParaRPr lang="en-US" sz="1100">
              <a:latin typeface="+mn-lt"/>
              <a:ea typeface="+mn-ea"/>
              <a:cs typeface="+mn-cs"/>
            </a:endParaRPr>
          </a:p>
          <a:p>
            <a:pPr indent="-228600">
              <a:spcAft>
                <a:spcPts val="600"/>
              </a:spcAft>
              <a:buFont typeface="Arial" panose="020B0604020202020204" pitchFamily="34" charset="0"/>
              <a:buChar char="•"/>
            </a:pPr>
            <a:endParaRPr lang="en-US" sz="1100">
              <a:latin typeface="+mn-lt"/>
              <a:ea typeface="+mn-ea"/>
              <a:cs typeface="+mn-cs"/>
            </a:endParaRPr>
          </a:p>
        </p:txBody>
      </p:sp>
      <p:pic>
        <p:nvPicPr>
          <p:cNvPr id="3" name="Picture 2">
            <a:extLst>
              <a:ext uri="{FF2B5EF4-FFF2-40B4-BE49-F238E27FC236}">
                <a16:creationId xmlns:a16="http://schemas.microsoft.com/office/drawing/2014/main" id="{D6C5A032-8A83-3EBE-CA0D-C2E12E57E870}"/>
              </a:ext>
            </a:extLst>
          </p:cNvPr>
          <p:cNvPicPr>
            <a:picLocks noChangeAspect="1"/>
          </p:cNvPicPr>
          <p:nvPr/>
        </p:nvPicPr>
        <p:blipFill rotWithShape="1">
          <a:blip r:embed="rId4"/>
          <a:srcRect l="2549" r="1521" b="-2"/>
          <a:stretch/>
        </p:blipFill>
        <p:spPr>
          <a:xfrm>
            <a:off x="7809462" y="3512354"/>
            <a:ext cx="4382545" cy="3345646"/>
          </a:xfrm>
          <a:prstGeom prst="rect">
            <a:avLst/>
          </a:prstGeom>
        </p:spPr>
      </p:pic>
    </p:spTree>
    <p:extLst>
      <p:ext uri="{BB962C8B-B14F-4D97-AF65-F5344CB8AC3E}">
        <p14:creationId xmlns:p14="http://schemas.microsoft.com/office/powerpoint/2010/main" val="95444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00C7DD97-49DC-4BFD-951D-CFF51B976D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41571" y="70488"/>
            <a:ext cx="3501861" cy="3501861"/>
            <a:chOff x="4690043" y="291695"/>
            <a:chExt cx="3055711" cy="3055711"/>
          </a:xfrm>
        </p:grpSpPr>
        <p:sp>
          <p:nvSpPr>
            <p:cNvPr id="3082" name="Oval 3081">
              <a:extLst>
                <a:ext uri="{FF2B5EF4-FFF2-40B4-BE49-F238E27FC236}">
                  <a16:creationId xmlns:a16="http://schemas.microsoft.com/office/drawing/2014/main" id="{E7DCFDCC-147C-40CA-BFDF-2848A429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Oval 3082">
              <a:extLst>
                <a:ext uri="{FF2B5EF4-FFF2-40B4-BE49-F238E27FC236}">
                  <a16:creationId xmlns:a16="http://schemas.microsoft.com/office/drawing/2014/main" id="{31F8CA31-10D7-4B78-877D-2D21FBE55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5" name="Group 3084">
            <a:extLst>
              <a:ext uri="{FF2B5EF4-FFF2-40B4-BE49-F238E27FC236}">
                <a16:creationId xmlns:a16="http://schemas.microsoft.com/office/drawing/2014/main" id="{176786CF-68E6-476D-909E-8522718B7B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057" y="3240578"/>
            <a:ext cx="3297290" cy="3297290"/>
            <a:chOff x="4690043" y="291695"/>
            <a:chExt cx="3055711" cy="3055711"/>
          </a:xfrm>
        </p:grpSpPr>
        <p:sp>
          <p:nvSpPr>
            <p:cNvPr id="3086" name="Oval 3085">
              <a:extLst>
                <a:ext uri="{FF2B5EF4-FFF2-40B4-BE49-F238E27FC236}">
                  <a16:creationId xmlns:a16="http://schemas.microsoft.com/office/drawing/2014/main" id="{06D8E882-7D0E-42D7-99C8-D4865D7DA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Oval 3086">
              <a:extLst>
                <a:ext uri="{FF2B5EF4-FFF2-40B4-BE49-F238E27FC236}">
                  <a16:creationId xmlns:a16="http://schemas.microsoft.com/office/drawing/2014/main" id="{015F1597-6BCF-45F1-9AC9-B142DD476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9" name="Oval 3088">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30573"/>
            <a:ext cx="3483100" cy="3483100"/>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1"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0828" y="1091857"/>
            <a:ext cx="1291642" cy="429215"/>
            <a:chOff x="2504802" y="1755501"/>
            <a:chExt cx="1598829" cy="531293"/>
          </a:xfrm>
          <a:solidFill>
            <a:schemeClr val="bg1"/>
          </a:solidFill>
        </p:grpSpPr>
        <p:sp>
          <p:nvSpPr>
            <p:cNvPr id="3092" name="Freeform: Shape 3091">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1539"/>
          <a:stretch/>
        </p:blipFill>
        <p:spPr bwMode="auto">
          <a:xfrm>
            <a:off x="2465213" y="1039064"/>
            <a:ext cx="2584794" cy="1453675"/>
          </a:xfrm>
          <a:prstGeom prst="rect">
            <a:avLst/>
          </a:prstGeom>
          <a:noFill/>
          <a:extLst>
            <a:ext uri="{909E8E84-426E-40DD-AFC4-6F175D3DCCD1}">
              <a14:hiddenFill xmlns:a14="http://schemas.microsoft.com/office/drawing/2010/main">
                <a:solidFill>
                  <a:srgbClr val="FFFFFF"/>
                </a:solidFill>
              </a14:hiddenFill>
            </a:ext>
          </a:extLst>
        </p:spPr>
      </p:pic>
      <p:sp>
        <p:nvSpPr>
          <p:cNvPr id="3095" name="Oval 3094">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93" y="3195231"/>
            <a:ext cx="3281677" cy="328167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47F581D-EE69-3DFB-0AB2-23268759CDAF}"/>
              </a:ext>
            </a:extLst>
          </p:cNvPr>
          <p:cNvPicPr>
            <a:picLocks noChangeAspect="1"/>
          </p:cNvPicPr>
          <p:nvPr/>
        </p:nvPicPr>
        <p:blipFill>
          <a:blip r:embed="rId3"/>
          <a:stretch>
            <a:fillRect/>
          </a:stretch>
        </p:blipFill>
        <p:spPr>
          <a:xfrm>
            <a:off x="1327407" y="3904608"/>
            <a:ext cx="1545049" cy="1895767"/>
          </a:xfrm>
          <a:prstGeom prst="rect">
            <a:avLst/>
          </a:prstGeom>
        </p:spPr>
      </p:pic>
      <p:grpSp>
        <p:nvGrpSpPr>
          <p:cNvPr id="3097" name="Graphic 4">
            <a:extLst>
              <a:ext uri="{FF2B5EF4-FFF2-40B4-BE49-F238E27FC236}">
                <a16:creationId xmlns:a16="http://schemas.microsoft.com/office/drawing/2014/main" id="{A04977CB-3825-471A-A590-C57F8C3503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7585" y="3139252"/>
            <a:ext cx="1330536" cy="1330521"/>
            <a:chOff x="5734037" y="3067039"/>
            <a:chExt cx="724483" cy="724489"/>
          </a:xfrm>
          <a:solidFill>
            <a:schemeClr val="bg1"/>
          </a:solidFill>
        </p:grpSpPr>
        <p:sp>
          <p:nvSpPr>
            <p:cNvPr id="3098" name="Freeform: Shape 3097">
              <a:extLst>
                <a:ext uri="{FF2B5EF4-FFF2-40B4-BE49-F238E27FC236}">
                  <a16:creationId xmlns:a16="http://schemas.microsoft.com/office/drawing/2014/main" id="{2B4B4814-3BFD-418E-B5B6-9DC3E0023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99" name="Freeform: Shape 3098">
              <a:extLst>
                <a:ext uri="{FF2B5EF4-FFF2-40B4-BE49-F238E27FC236}">
                  <a16:creationId xmlns:a16="http://schemas.microsoft.com/office/drawing/2014/main" id="{6B775DC1-0C03-424C-81DD-0B6373642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00" name="Freeform: Shape 3099">
              <a:extLst>
                <a:ext uri="{FF2B5EF4-FFF2-40B4-BE49-F238E27FC236}">
                  <a16:creationId xmlns:a16="http://schemas.microsoft.com/office/drawing/2014/main" id="{9DA07F5D-1F32-483C-8A98-9849D780DE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1" name="Freeform: Shape 3100">
              <a:extLst>
                <a:ext uri="{FF2B5EF4-FFF2-40B4-BE49-F238E27FC236}">
                  <a16:creationId xmlns:a16="http://schemas.microsoft.com/office/drawing/2014/main" id="{37A913DD-4597-42B1-9728-4127E83A8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2" name="Freeform: Shape 3101">
              <a:extLst>
                <a:ext uri="{FF2B5EF4-FFF2-40B4-BE49-F238E27FC236}">
                  <a16:creationId xmlns:a16="http://schemas.microsoft.com/office/drawing/2014/main" id="{009FBB02-BC59-4864-8DBC-B2B2BD52B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3" name="Freeform: Shape 3102">
              <a:extLst>
                <a:ext uri="{FF2B5EF4-FFF2-40B4-BE49-F238E27FC236}">
                  <a16:creationId xmlns:a16="http://schemas.microsoft.com/office/drawing/2014/main" id="{6BD87CAE-98EF-4EA4-B739-3304AB75B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04" name="Freeform: Shape 3103">
              <a:extLst>
                <a:ext uri="{FF2B5EF4-FFF2-40B4-BE49-F238E27FC236}">
                  <a16:creationId xmlns:a16="http://schemas.microsoft.com/office/drawing/2014/main" id="{1A313AD8-2CA9-4181-84FF-A4EA106FB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5" name="Freeform: Shape 3104">
              <a:extLst>
                <a:ext uri="{FF2B5EF4-FFF2-40B4-BE49-F238E27FC236}">
                  <a16:creationId xmlns:a16="http://schemas.microsoft.com/office/drawing/2014/main" id="{90E1FD27-6078-4DDB-85A5-EF3282363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06" name="Freeform: Shape 3105">
              <a:extLst>
                <a:ext uri="{FF2B5EF4-FFF2-40B4-BE49-F238E27FC236}">
                  <a16:creationId xmlns:a16="http://schemas.microsoft.com/office/drawing/2014/main" id="{8B87154F-1C33-4D96-AD0F-41A911079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7" name="Freeform: Shape 3106">
              <a:extLst>
                <a:ext uri="{FF2B5EF4-FFF2-40B4-BE49-F238E27FC236}">
                  <a16:creationId xmlns:a16="http://schemas.microsoft.com/office/drawing/2014/main" id="{59F7C24D-DA96-4B69-9D48-11ED65981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8" name="Freeform: Shape 3107">
              <a:extLst>
                <a:ext uri="{FF2B5EF4-FFF2-40B4-BE49-F238E27FC236}">
                  <a16:creationId xmlns:a16="http://schemas.microsoft.com/office/drawing/2014/main" id="{A1CC3BFF-8D2C-4191-AA89-4B5F07B59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9" name="Freeform: Shape 3108">
              <a:extLst>
                <a:ext uri="{FF2B5EF4-FFF2-40B4-BE49-F238E27FC236}">
                  <a16:creationId xmlns:a16="http://schemas.microsoft.com/office/drawing/2014/main" id="{030851AC-DB18-4C88-A8A2-449F772E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0" name="Freeform: Shape 3109">
              <a:extLst>
                <a:ext uri="{FF2B5EF4-FFF2-40B4-BE49-F238E27FC236}">
                  <a16:creationId xmlns:a16="http://schemas.microsoft.com/office/drawing/2014/main" id="{DA0FBDE6-61C6-4EAD-BEF2-895D802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11" name="Freeform: Shape 3110">
              <a:extLst>
                <a:ext uri="{FF2B5EF4-FFF2-40B4-BE49-F238E27FC236}">
                  <a16:creationId xmlns:a16="http://schemas.microsoft.com/office/drawing/2014/main" id="{AA861D3C-5355-4A4A-A875-EC40751A7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2" name="Freeform: Shape 3111">
              <a:extLst>
                <a:ext uri="{FF2B5EF4-FFF2-40B4-BE49-F238E27FC236}">
                  <a16:creationId xmlns:a16="http://schemas.microsoft.com/office/drawing/2014/main" id="{998E573C-00D7-4371-9CE5-C72044BC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3" name="Freeform: Shape 3112">
              <a:extLst>
                <a:ext uri="{FF2B5EF4-FFF2-40B4-BE49-F238E27FC236}">
                  <a16:creationId xmlns:a16="http://schemas.microsoft.com/office/drawing/2014/main" id="{4B74B55B-C24A-4F7B-80B0-59E86E989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14" name="Freeform: Shape 3113">
              <a:extLst>
                <a:ext uri="{FF2B5EF4-FFF2-40B4-BE49-F238E27FC236}">
                  <a16:creationId xmlns:a16="http://schemas.microsoft.com/office/drawing/2014/main" id="{361FF18D-542A-4DA3-B579-046996571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5" name="Freeform: Shape 3114">
              <a:extLst>
                <a:ext uri="{FF2B5EF4-FFF2-40B4-BE49-F238E27FC236}">
                  <a16:creationId xmlns:a16="http://schemas.microsoft.com/office/drawing/2014/main" id="{B5CD3040-DA11-4096-9ECA-0547EB296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6" name="Freeform: Shape 3115">
              <a:extLst>
                <a:ext uri="{FF2B5EF4-FFF2-40B4-BE49-F238E27FC236}">
                  <a16:creationId xmlns:a16="http://schemas.microsoft.com/office/drawing/2014/main" id="{8DBF68E6-70DC-4C9B-9E36-54DADF5D8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7" name="Freeform: Shape 3116">
              <a:extLst>
                <a:ext uri="{FF2B5EF4-FFF2-40B4-BE49-F238E27FC236}">
                  <a16:creationId xmlns:a16="http://schemas.microsoft.com/office/drawing/2014/main" id="{11A82FA5-7042-42C0-82C9-8068C36A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18" name="Freeform: Shape 3117">
              <a:extLst>
                <a:ext uri="{FF2B5EF4-FFF2-40B4-BE49-F238E27FC236}">
                  <a16:creationId xmlns:a16="http://schemas.microsoft.com/office/drawing/2014/main" id="{2F1F1E10-43A7-49C1-9611-E52FB1BF5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9" name="Freeform: Shape 3118">
              <a:extLst>
                <a:ext uri="{FF2B5EF4-FFF2-40B4-BE49-F238E27FC236}">
                  <a16:creationId xmlns:a16="http://schemas.microsoft.com/office/drawing/2014/main" id="{E350A35C-3618-4456-8580-7687EDA43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0" name="Freeform: Shape 3119">
              <a:extLst>
                <a:ext uri="{FF2B5EF4-FFF2-40B4-BE49-F238E27FC236}">
                  <a16:creationId xmlns:a16="http://schemas.microsoft.com/office/drawing/2014/main" id="{F4013BD1-ADEE-4116-8B16-8C5FB3B01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1" name="Freeform: Shape 3120">
              <a:extLst>
                <a:ext uri="{FF2B5EF4-FFF2-40B4-BE49-F238E27FC236}">
                  <a16:creationId xmlns:a16="http://schemas.microsoft.com/office/drawing/2014/main" id="{D41350A0-245D-42A9-911D-82D77BC3D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2" name="Freeform: Shape 3121">
              <a:extLst>
                <a:ext uri="{FF2B5EF4-FFF2-40B4-BE49-F238E27FC236}">
                  <a16:creationId xmlns:a16="http://schemas.microsoft.com/office/drawing/2014/main" id="{18734813-52CA-4809-A0E0-348308DC4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3" name="Freeform: Shape 3122">
              <a:extLst>
                <a:ext uri="{FF2B5EF4-FFF2-40B4-BE49-F238E27FC236}">
                  <a16:creationId xmlns:a16="http://schemas.microsoft.com/office/drawing/2014/main" id="{E626E127-926A-4623-B87E-6944AA8F4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4" name="Freeform: Shape 3123">
              <a:extLst>
                <a:ext uri="{FF2B5EF4-FFF2-40B4-BE49-F238E27FC236}">
                  <a16:creationId xmlns:a16="http://schemas.microsoft.com/office/drawing/2014/main" id="{DADDE53E-0E40-4853-BCF0-9B152D6A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5" name="Freeform: Shape 3124">
              <a:extLst>
                <a:ext uri="{FF2B5EF4-FFF2-40B4-BE49-F238E27FC236}">
                  <a16:creationId xmlns:a16="http://schemas.microsoft.com/office/drawing/2014/main" id="{C13F1249-54EA-428F-AE2E-A0579B409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6" name="Freeform: Shape 3125">
              <a:extLst>
                <a:ext uri="{FF2B5EF4-FFF2-40B4-BE49-F238E27FC236}">
                  <a16:creationId xmlns:a16="http://schemas.microsoft.com/office/drawing/2014/main" id="{952C80D7-048D-4658-A5FE-B698CC4E4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7" name="Freeform: Shape 3126">
              <a:extLst>
                <a:ext uri="{FF2B5EF4-FFF2-40B4-BE49-F238E27FC236}">
                  <a16:creationId xmlns:a16="http://schemas.microsoft.com/office/drawing/2014/main" id="{4A82C20A-8FDC-4735-9608-AD288081F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8" name="Freeform: Shape 3127">
              <a:extLst>
                <a:ext uri="{FF2B5EF4-FFF2-40B4-BE49-F238E27FC236}">
                  <a16:creationId xmlns:a16="http://schemas.microsoft.com/office/drawing/2014/main" id="{EFB7CA94-32F3-403F-9F2B-1E2F701EE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9" name="Freeform: Shape 3128">
              <a:extLst>
                <a:ext uri="{FF2B5EF4-FFF2-40B4-BE49-F238E27FC236}">
                  <a16:creationId xmlns:a16="http://schemas.microsoft.com/office/drawing/2014/main" id="{1066606C-4588-4163-AD08-3AC140409A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0" name="Freeform: Shape 3129">
              <a:extLst>
                <a:ext uri="{FF2B5EF4-FFF2-40B4-BE49-F238E27FC236}">
                  <a16:creationId xmlns:a16="http://schemas.microsoft.com/office/drawing/2014/main" id="{B8565D18-023F-46E0-B825-199BFEAD6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1" name="Freeform: Shape 3130">
              <a:extLst>
                <a:ext uri="{FF2B5EF4-FFF2-40B4-BE49-F238E27FC236}">
                  <a16:creationId xmlns:a16="http://schemas.microsoft.com/office/drawing/2014/main" id="{6F96FBB7-2ED0-47E0-9016-421EC9D3D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2" name="Freeform: Shape 3131">
              <a:extLst>
                <a:ext uri="{FF2B5EF4-FFF2-40B4-BE49-F238E27FC236}">
                  <a16:creationId xmlns:a16="http://schemas.microsoft.com/office/drawing/2014/main" id="{7CFFB9F2-9F7C-43A4-A9E6-1EE70C00B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3" name="Freeform: Shape 3132">
              <a:extLst>
                <a:ext uri="{FF2B5EF4-FFF2-40B4-BE49-F238E27FC236}">
                  <a16:creationId xmlns:a16="http://schemas.microsoft.com/office/drawing/2014/main" id="{0421F39C-6A35-4CF1-8E72-2A897C1F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4" name="Freeform: Shape 3133">
              <a:extLst>
                <a:ext uri="{FF2B5EF4-FFF2-40B4-BE49-F238E27FC236}">
                  <a16:creationId xmlns:a16="http://schemas.microsoft.com/office/drawing/2014/main" id="{ADA5561C-BFBA-4EA2-8A59-2910A2CDF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5" name="Freeform: Shape 3134">
              <a:extLst>
                <a:ext uri="{FF2B5EF4-FFF2-40B4-BE49-F238E27FC236}">
                  <a16:creationId xmlns:a16="http://schemas.microsoft.com/office/drawing/2014/main" id="{B9F79817-A1A8-459C-A1DA-1639CC4EF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6" name="Freeform: Shape 3135">
              <a:extLst>
                <a:ext uri="{FF2B5EF4-FFF2-40B4-BE49-F238E27FC236}">
                  <a16:creationId xmlns:a16="http://schemas.microsoft.com/office/drawing/2014/main" id="{730C5931-2980-4D21-A6AF-33BBB2B4A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7" name="Freeform: Shape 3136">
              <a:extLst>
                <a:ext uri="{FF2B5EF4-FFF2-40B4-BE49-F238E27FC236}">
                  <a16:creationId xmlns:a16="http://schemas.microsoft.com/office/drawing/2014/main" id="{6130F5F5-6F7C-41EE-8CBB-1D0839C6F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8" name="Freeform: Shape 3137">
              <a:extLst>
                <a:ext uri="{FF2B5EF4-FFF2-40B4-BE49-F238E27FC236}">
                  <a16:creationId xmlns:a16="http://schemas.microsoft.com/office/drawing/2014/main" id="{6671993A-EC69-4341-90B1-F23F6EA5A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9" name="Freeform: Shape 3138">
              <a:extLst>
                <a:ext uri="{FF2B5EF4-FFF2-40B4-BE49-F238E27FC236}">
                  <a16:creationId xmlns:a16="http://schemas.microsoft.com/office/drawing/2014/main" id="{D56C4EAD-EE30-43C6-99BC-D4CB4EE9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0" name="Freeform: Shape 3139">
              <a:extLst>
                <a:ext uri="{FF2B5EF4-FFF2-40B4-BE49-F238E27FC236}">
                  <a16:creationId xmlns:a16="http://schemas.microsoft.com/office/drawing/2014/main" id="{00981292-8C2D-477F-BFC1-A0C971DE4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41" name="Freeform: Shape 3140">
              <a:extLst>
                <a:ext uri="{FF2B5EF4-FFF2-40B4-BE49-F238E27FC236}">
                  <a16:creationId xmlns:a16="http://schemas.microsoft.com/office/drawing/2014/main" id="{5EB673EB-AAA5-41CD-BD9E-19C05381C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2" name="Freeform: Shape 3141">
              <a:extLst>
                <a:ext uri="{FF2B5EF4-FFF2-40B4-BE49-F238E27FC236}">
                  <a16:creationId xmlns:a16="http://schemas.microsoft.com/office/drawing/2014/main" id="{BF0F0673-73C3-44AE-9E98-EE65ADB2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3" name="Freeform: Shape 3142">
              <a:extLst>
                <a:ext uri="{FF2B5EF4-FFF2-40B4-BE49-F238E27FC236}">
                  <a16:creationId xmlns:a16="http://schemas.microsoft.com/office/drawing/2014/main" id="{0908B8D8-11C7-4C6B-9642-2AAD37E24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4" name="Freeform: Shape 3143">
              <a:extLst>
                <a:ext uri="{FF2B5EF4-FFF2-40B4-BE49-F238E27FC236}">
                  <a16:creationId xmlns:a16="http://schemas.microsoft.com/office/drawing/2014/main" id="{FF2F92D7-98B0-4E76-B8C6-AADDDBFCC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5" name="Freeform: Shape 3144">
              <a:extLst>
                <a:ext uri="{FF2B5EF4-FFF2-40B4-BE49-F238E27FC236}">
                  <a16:creationId xmlns:a16="http://schemas.microsoft.com/office/drawing/2014/main" id="{5EC8DDD7-9501-4B67-9C31-6D5930A2B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6" name="Freeform: Shape 3145">
              <a:extLst>
                <a:ext uri="{FF2B5EF4-FFF2-40B4-BE49-F238E27FC236}">
                  <a16:creationId xmlns:a16="http://schemas.microsoft.com/office/drawing/2014/main" id="{57BD5C40-C542-47FD-9C2B-EE136CB979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7" name="Freeform: Shape 3146">
              <a:extLst>
                <a:ext uri="{FF2B5EF4-FFF2-40B4-BE49-F238E27FC236}">
                  <a16:creationId xmlns:a16="http://schemas.microsoft.com/office/drawing/2014/main" id="{D4CE941A-9B71-4C39-B230-20A18D89B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8" name="Freeform: Shape 3147">
              <a:extLst>
                <a:ext uri="{FF2B5EF4-FFF2-40B4-BE49-F238E27FC236}">
                  <a16:creationId xmlns:a16="http://schemas.microsoft.com/office/drawing/2014/main" id="{3718F172-45D8-46D9-A359-D8A51BE6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9" name="Freeform: Shape 3148">
              <a:extLst>
                <a:ext uri="{FF2B5EF4-FFF2-40B4-BE49-F238E27FC236}">
                  <a16:creationId xmlns:a16="http://schemas.microsoft.com/office/drawing/2014/main" id="{151EDA59-37F4-47C4-9579-A4EE16156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150" name="Freeform: Shape 3149">
              <a:extLst>
                <a:ext uri="{FF2B5EF4-FFF2-40B4-BE49-F238E27FC236}">
                  <a16:creationId xmlns:a16="http://schemas.microsoft.com/office/drawing/2014/main" id="{FCF25555-9B27-45F5-BDE8-EC65FC7B9D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1" name="Freeform: Shape 3150">
              <a:extLst>
                <a:ext uri="{FF2B5EF4-FFF2-40B4-BE49-F238E27FC236}">
                  <a16:creationId xmlns:a16="http://schemas.microsoft.com/office/drawing/2014/main" id="{E18D4CBF-5079-4BCF-996F-48C5BD1DC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152" name="Freeform: Shape 3151">
              <a:extLst>
                <a:ext uri="{FF2B5EF4-FFF2-40B4-BE49-F238E27FC236}">
                  <a16:creationId xmlns:a16="http://schemas.microsoft.com/office/drawing/2014/main" id="{599F779A-FDDF-4E15-A19E-D734C95A5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53" name="Freeform: Shape 3152">
              <a:extLst>
                <a:ext uri="{FF2B5EF4-FFF2-40B4-BE49-F238E27FC236}">
                  <a16:creationId xmlns:a16="http://schemas.microsoft.com/office/drawing/2014/main" id="{98510558-1546-41C7-819E-0C4056E54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4" name="Freeform: Shape 3153">
              <a:extLst>
                <a:ext uri="{FF2B5EF4-FFF2-40B4-BE49-F238E27FC236}">
                  <a16:creationId xmlns:a16="http://schemas.microsoft.com/office/drawing/2014/main" id="{B371F762-3D9D-459C-AC86-3183843A44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5" name="Freeform: Shape 3154">
              <a:extLst>
                <a:ext uri="{FF2B5EF4-FFF2-40B4-BE49-F238E27FC236}">
                  <a16:creationId xmlns:a16="http://schemas.microsoft.com/office/drawing/2014/main" id="{CDECEFE0-53BB-47FB-97D7-AE0B0E319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6" name="Freeform: Shape 3155">
              <a:extLst>
                <a:ext uri="{FF2B5EF4-FFF2-40B4-BE49-F238E27FC236}">
                  <a16:creationId xmlns:a16="http://schemas.microsoft.com/office/drawing/2014/main" id="{3D7521B5-463A-40A3-BE61-B1CAE3307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7" name="Freeform: Shape 3156">
              <a:extLst>
                <a:ext uri="{FF2B5EF4-FFF2-40B4-BE49-F238E27FC236}">
                  <a16:creationId xmlns:a16="http://schemas.microsoft.com/office/drawing/2014/main" id="{6A3596C1-0483-4496-8755-DB608479D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58" name="Freeform: Shape 3157">
              <a:extLst>
                <a:ext uri="{FF2B5EF4-FFF2-40B4-BE49-F238E27FC236}">
                  <a16:creationId xmlns:a16="http://schemas.microsoft.com/office/drawing/2014/main" id="{89261538-C799-4246-B1B3-B3F5B09A0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9" name="Freeform: Shape 3158">
              <a:extLst>
                <a:ext uri="{FF2B5EF4-FFF2-40B4-BE49-F238E27FC236}">
                  <a16:creationId xmlns:a16="http://schemas.microsoft.com/office/drawing/2014/main" id="{7FDE36D9-78E7-44D9-BC0F-1BAFDE5B3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0" name="Freeform: Shape 3159">
              <a:extLst>
                <a:ext uri="{FF2B5EF4-FFF2-40B4-BE49-F238E27FC236}">
                  <a16:creationId xmlns:a16="http://schemas.microsoft.com/office/drawing/2014/main" id="{DB9D93E5-4ECA-4C24-9FF6-AC813342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1" name="Freeform: Shape 3160">
              <a:extLst>
                <a:ext uri="{FF2B5EF4-FFF2-40B4-BE49-F238E27FC236}">
                  <a16:creationId xmlns:a16="http://schemas.microsoft.com/office/drawing/2014/main" id="{A4C35E97-1F66-4BFD-AE92-7EBC84F1D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62" name="Freeform: Shape 3161">
              <a:extLst>
                <a:ext uri="{FF2B5EF4-FFF2-40B4-BE49-F238E27FC236}">
                  <a16:creationId xmlns:a16="http://schemas.microsoft.com/office/drawing/2014/main" id="{C6BF299A-A3D1-430D-80FF-B080C6FC6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3" name="Freeform: Shape 3162">
              <a:extLst>
                <a:ext uri="{FF2B5EF4-FFF2-40B4-BE49-F238E27FC236}">
                  <a16:creationId xmlns:a16="http://schemas.microsoft.com/office/drawing/2014/main" id="{9E7CF736-D3DE-4C5E-AA1F-DC4C8AA3A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64" name="Freeform: Shape 3163">
              <a:extLst>
                <a:ext uri="{FF2B5EF4-FFF2-40B4-BE49-F238E27FC236}">
                  <a16:creationId xmlns:a16="http://schemas.microsoft.com/office/drawing/2014/main" id="{D396DF6B-432E-4903-B1AA-D3531FF8A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5" name="Freeform: Shape 3164">
              <a:extLst>
                <a:ext uri="{FF2B5EF4-FFF2-40B4-BE49-F238E27FC236}">
                  <a16:creationId xmlns:a16="http://schemas.microsoft.com/office/drawing/2014/main" id="{1ECDFD65-3965-4589-A4C2-16510946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6" name="Freeform: Shape 3165">
              <a:extLst>
                <a:ext uri="{FF2B5EF4-FFF2-40B4-BE49-F238E27FC236}">
                  <a16:creationId xmlns:a16="http://schemas.microsoft.com/office/drawing/2014/main" id="{CA8C54E5-84FF-4F13-AA46-FED8E8DADB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7" name="Freeform: Shape 3166">
              <a:extLst>
                <a:ext uri="{FF2B5EF4-FFF2-40B4-BE49-F238E27FC236}">
                  <a16:creationId xmlns:a16="http://schemas.microsoft.com/office/drawing/2014/main" id="{BECA2236-A9B4-439E-9BAB-56AE965F6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68" name="Freeform: Shape 3167">
              <a:extLst>
                <a:ext uri="{FF2B5EF4-FFF2-40B4-BE49-F238E27FC236}">
                  <a16:creationId xmlns:a16="http://schemas.microsoft.com/office/drawing/2014/main" id="{E9441778-3D1A-4F75-A5A1-7214DAFB1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9" name="Freeform: Shape 3168">
              <a:extLst>
                <a:ext uri="{FF2B5EF4-FFF2-40B4-BE49-F238E27FC236}">
                  <a16:creationId xmlns:a16="http://schemas.microsoft.com/office/drawing/2014/main" id="{9B9AA094-8F15-4A0C-AA38-346BD5DDC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0" name="Freeform: Shape 3169">
              <a:extLst>
                <a:ext uri="{FF2B5EF4-FFF2-40B4-BE49-F238E27FC236}">
                  <a16:creationId xmlns:a16="http://schemas.microsoft.com/office/drawing/2014/main" id="{119958CA-594A-4498-84BE-F61BFC580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1" name="Freeform: Shape 3170">
              <a:extLst>
                <a:ext uri="{FF2B5EF4-FFF2-40B4-BE49-F238E27FC236}">
                  <a16:creationId xmlns:a16="http://schemas.microsoft.com/office/drawing/2014/main" id="{FDFCE354-2B72-4480-97DE-E882906FD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2" name="Freeform: Shape 3171">
              <a:extLst>
                <a:ext uri="{FF2B5EF4-FFF2-40B4-BE49-F238E27FC236}">
                  <a16:creationId xmlns:a16="http://schemas.microsoft.com/office/drawing/2014/main" id="{BC973E6C-6BC5-4FF1-8ECA-861597312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3" name="Freeform: Shape 3172">
              <a:extLst>
                <a:ext uri="{FF2B5EF4-FFF2-40B4-BE49-F238E27FC236}">
                  <a16:creationId xmlns:a16="http://schemas.microsoft.com/office/drawing/2014/main" id="{D64FCB3C-7129-40FC-B584-150E5E62F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74" name="Freeform: Shape 3173">
              <a:extLst>
                <a:ext uri="{FF2B5EF4-FFF2-40B4-BE49-F238E27FC236}">
                  <a16:creationId xmlns:a16="http://schemas.microsoft.com/office/drawing/2014/main" id="{E211C60F-B3FE-47DD-BD11-D33173634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5" name="Freeform: Shape 3174">
              <a:extLst>
                <a:ext uri="{FF2B5EF4-FFF2-40B4-BE49-F238E27FC236}">
                  <a16:creationId xmlns:a16="http://schemas.microsoft.com/office/drawing/2014/main" id="{0D3EA065-68A6-4DD0-99BA-645480D4A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76" name="Freeform: Shape 3175">
              <a:extLst>
                <a:ext uri="{FF2B5EF4-FFF2-40B4-BE49-F238E27FC236}">
                  <a16:creationId xmlns:a16="http://schemas.microsoft.com/office/drawing/2014/main" id="{2B6AC294-B9BA-4C59-B08A-53548D610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7" name="Freeform: Shape 3176">
              <a:extLst>
                <a:ext uri="{FF2B5EF4-FFF2-40B4-BE49-F238E27FC236}">
                  <a16:creationId xmlns:a16="http://schemas.microsoft.com/office/drawing/2014/main" id="{95F31034-2EF3-4F10-85B8-454316F2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8" name="Freeform: Shape 3177">
              <a:extLst>
                <a:ext uri="{FF2B5EF4-FFF2-40B4-BE49-F238E27FC236}">
                  <a16:creationId xmlns:a16="http://schemas.microsoft.com/office/drawing/2014/main" id="{AA87A0E7-AF0B-4A66-AFF6-689E7D388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9" name="Freeform: Shape 3178">
              <a:extLst>
                <a:ext uri="{FF2B5EF4-FFF2-40B4-BE49-F238E27FC236}">
                  <a16:creationId xmlns:a16="http://schemas.microsoft.com/office/drawing/2014/main" id="{0D8E5EAF-B0C7-4E80-92EF-0209B4FE7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80" name="Freeform: Shape 3179">
              <a:extLst>
                <a:ext uri="{FF2B5EF4-FFF2-40B4-BE49-F238E27FC236}">
                  <a16:creationId xmlns:a16="http://schemas.microsoft.com/office/drawing/2014/main" id="{FAA01C3F-AD71-4F07-8664-82130994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81" name="Freeform: Shape 3180">
              <a:extLst>
                <a:ext uri="{FF2B5EF4-FFF2-40B4-BE49-F238E27FC236}">
                  <a16:creationId xmlns:a16="http://schemas.microsoft.com/office/drawing/2014/main" id="{A30EC962-F7C8-4F17-A8EB-8EC64ADEFB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82" name="Freeform: Shape 3181">
              <a:extLst>
                <a:ext uri="{FF2B5EF4-FFF2-40B4-BE49-F238E27FC236}">
                  <a16:creationId xmlns:a16="http://schemas.microsoft.com/office/drawing/2014/main" id="{FA0DA527-FFEF-4AB6-B38F-FDF228D5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3" name="Freeform: Shape 3182">
              <a:extLst>
                <a:ext uri="{FF2B5EF4-FFF2-40B4-BE49-F238E27FC236}">
                  <a16:creationId xmlns:a16="http://schemas.microsoft.com/office/drawing/2014/main" id="{FAB5776C-CF29-46E0-9A73-03A318AE6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4" name="Freeform: Shape 3183">
              <a:extLst>
                <a:ext uri="{FF2B5EF4-FFF2-40B4-BE49-F238E27FC236}">
                  <a16:creationId xmlns:a16="http://schemas.microsoft.com/office/drawing/2014/main" id="{45572D84-640D-47CC-A862-6DCF1A73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5" name="Freeform: Shape 3184">
              <a:extLst>
                <a:ext uri="{FF2B5EF4-FFF2-40B4-BE49-F238E27FC236}">
                  <a16:creationId xmlns:a16="http://schemas.microsoft.com/office/drawing/2014/main" id="{0F9CD199-6195-4F64-9E22-94AD9D760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86" name="Freeform: Shape 3185">
              <a:extLst>
                <a:ext uri="{FF2B5EF4-FFF2-40B4-BE49-F238E27FC236}">
                  <a16:creationId xmlns:a16="http://schemas.microsoft.com/office/drawing/2014/main" id="{35BC72FF-17EE-425A-B62A-2E024A6D7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7" name="Freeform: Shape 3186">
              <a:extLst>
                <a:ext uri="{FF2B5EF4-FFF2-40B4-BE49-F238E27FC236}">
                  <a16:creationId xmlns:a16="http://schemas.microsoft.com/office/drawing/2014/main" id="{26F3AB89-E7FF-4C05-9243-32DF9B4DF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88" name="Freeform: Shape 3187">
              <a:extLst>
                <a:ext uri="{FF2B5EF4-FFF2-40B4-BE49-F238E27FC236}">
                  <a16:creationId xmlns:a16="http://schemas.microsoft.com/office/drawing/2014/main" id="{DABD659D-3754-4F63-9C8D-54AB1549E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9" name="Freeform: Shape 3188">
              <a:extLst>
                <a:ext uri="{FF2B5EF4-FFF2-40B4-BE49-F238E27FC236}">
                  <a16:creationId xmlns:a16="http://schemas.microsoft.com/office/drawing/2014/main" id="{C9DF2EF3-55C8-4745-9F55-24B60215D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90" name="Freeform: Shape 3189">
              <a:extLst>
                <a:ext uri="{FF2B5EF4-FFF2-40B4-BE49-F238E27FC236}">
                  <a16:creationId xmlns:a16="http://schemas.microsoft.com/office/drawing/2014/main" id="{13C67022-CC78-4114-891A-C34637A61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91" name="Freeform: Shape 3190">
              <a:extLst>
                <a:ext uri="{FF2B5EF4-FFF2-40B4-BE49-F238E27FC236}">
                  <a16:creationId xmlns:a16="http://schemas.microsoft.com/office/drawing/2014/main" id="{A0F93252-C331-4CBB-B4F8-6B12B3903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2" name="Freeform: Shape 3191">
              <a:extLst>
                <a:ext uri="{FF2B5EF4-FFF2-40B4-BE49-F238E27FC236}">
                  <a16:creationId xmlns:a16="http://schemas.microsoft.com/office/drawing/2014/main" id="{7F4537F3-EDF5-4626-AFBE-4488E0140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3" name="Freeform: Shape 3192">
              <a:extLst>
                <a:ext uri="{FF2B5EF4-FFF2-40B4-BE49-F238E27FC236}">
                  <a16:creationId xmlns:a16="http://schemas.microsoft.com/office/drawing/2014/main" id="{3848604B-6F7A-4A76-96F8-6B7BE1FE8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4" name="Freeform: Shape 3193">
              <a:extLst>
                <a:ext uri="{FF2B5EF4-FFF2-40B4-BE49-F238E27FC236}">
                  <a16:creationId xmlns:a16="http://schemas.microsoft.com/office/drawing/2014/main" id="{73D47B0C-A018-4B2C-898B-2391FC845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95" name="Freeform: Shape 3194">
              <a:extLst>
                <a:ext uri="{FF2B5EF4-FFF2-40B4-BE49-F238E27FC236}">
                  <a16:creationId xmlns:a16="http://schemas.microsoft.com/office/drawing/2014/main" id="{03DD4A89-CBC7-4BEE-AF16-D76807C08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6" name="Freeform: Shape 3195">
              <a:extLst>
                <a:ext uri="{FF2B5EF4-FFF2-40B4-BE49-F238E27FC236}">
                  <a16:creationId xmlns:a16="http://schemas.microsoft.com/office/drawing/2014/main" id="{E63C3831-F632-40D9-84E9-FEDA73C6B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7" name="Freeform: Shape 3196">
              <a:extLst>
                <a:ext uri="{FF2B5EF4-FFF2-40B4-BE49-F238E27FC236}">
                  <a16:creationId xmlns:a16="http://schemas.microsoft.com/office/drawing/2014/main" id="{5D39FEFA-CF2D-47D2-A180-417199AE8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98" name="Freeform: Shape 3197">
              <a:extLst>
                <a:ext uri="{FF2B5EF4-FFF2-40B4-BE49-F238E27FC236}">
                  <a16:creationId xmlns:a16="http://schemas.microsoft.com/office/drawing/2014/main" id="{987F2FB4-CAFE-4018-A06E-5BAB572F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9" name="Freeform: Shape 3198">
              <a:extLst>
                <a:ext uri="{FF2B5EF4-FFF2-40B4-BE49-F238E27FC236}">
                  <a16:creationId xmlns:a16="http://schemas.microsoft.com/office/drawing/2014/main" id="{9C990CED-1FA9-4850-8469-14600277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0" name="Freeform: Shape 3199">
              <a:extLst>
                <a:ext uri="{FF2B5EF4-FFF2-40B4-BE49-F238E27FC236}">
                  <a16:creationId xmlns:a16="http://schemas.microsoft.com/office/drawing/2014/main" id="{95BF6636-258D-497B-ABBF-1813F114B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1" name="Freeform: Shape 3200">
              <a:extLst>
                <a:ext uri="{FF2B5EF4-FFF2-40B4-BE49-F238E27FC236}">
                  <a16:creationId xmlns:a16="http://schemas.microsoft.com/office/drawing/2014/main" id="{27D9B40C-72EA-4EFC-B711-9F7828061E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2" name="Freeform: Shape 3201">
              <a:extLst>
                <a:ext uri="{FF2B5EF4-FFF2-40B4-BE49-F238E27FC236}">
                  <a16:creationId xmlns:a16="http://schemas.microsoft.com/office/drawing/2014/main" id="{454702A9-BABD-4005-8B4D-991D3CFBE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3" name="Freeform: Shape 3202">
              <a:extLst>
                <a:ext uri="{FF2B5EF4-FFF2-40B4-BE49-F238E27FC236}">
                  <a16:creationId xmlns:a16="http://schemas.microsoft.com/office/drawing/2014/main" id="{1E860B77-3AB6-46A1-9CE3-37D976AF4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4" name="Freeform: Shape 3203">
              <a:extLst>
                <a:ext uri="{FF2B5EF4-FFF2-40B4-BE49-F238E27FC236}">
                  <a16:creationId xmlns:a16="http://schemas.microsoft.com/office/drawing/2014/main" id="{292ABAA7-B221-4C32-8F87-ABBAE21AD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5" name="Freeform: Shape 3204">
              <a:extLst>
                <a:ext uri="{FF2B5EF4-FFF2-40B4-BE49-F238E27FC236}">
                  <a16:creationId xmlns:a16="http://schemas.microsoft.com/office/drawing/2014/main" id="{81D416EA-36C9-4DC6-A012-0C0F3FDF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6" name="Freeform: Shape 3205">
              <a:extLst>
                <a:ext uri="{FF2B5EF4-FFF2-40B4-BE49-F238E27FC236}">
                  <a16:creationId xmlns:a16="http://schemas.microsoft.com/office/drawing/2014/main" id="{A7F4DF81-59CD-4438-AA36-8F1BCCF97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7" name="Freeform: Shape 3206">
              <a:extLst>
                <a:ext uri="{FF2B5EF4-FFF2-40B4-BE49-F238E27FC236}">
                  <a16:creationId xmlns:a16="http://schemas.microsoft.com/office/drawing/2014/main" id="{77C64A27-32D1-40C4-B94F-1093B6DE6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8" name="Freeform: Shape 3207">
              <a:extLst>
                <a:ext uri="{FF2B5EF4-FFF2-40B4-BE49-F238E27FC236}">
                  <a16:creationId xmlns:a16="http://schemas.microsoft.com/office/drawing/2014/main" id="{4797AB82-41AF-4856-AFC1-222C6DBC7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9" name="Freeform: Shape 3208">
              <a:extLst>
                <a:ext uri="{FF2B5EF4-FFF2-40B4-BE49-F238E27FC236}">
                  <a16:creationId xmlns:a16="http://schemas.microsoft.com/office/drawing/2014/main" id="{80C1D340-365C-4212-A0FE-D7D06095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0" name="Freeform: Shape 3209">
              <a:extLst>
                <a:ext uri="{FF2B5EF4-FFF2-40B4-BE49-F238E27FC236}">
                  <a16:creationId xmlns:a16="http://schemas.microsoft.com/office/drawing/2014/main" id="{3493915A-115F-4720-86A4-853B7323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1" name="Freeform: Shape 3210">
              <a:extLst>
                <a:ext uri="{FF2B5EF4-FFF2-40B4-BE49-F238E27FC236}">
                  <a16:creationId xmlns:a16="http://schemas.microsoft.com/office/drawing/2014/main" id="{2B7C4C77-1BED-4D31-8452-96E6F6B2A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2" name="Freeform: Shape 3211">
              <a:extLst>
                <a:ext uri="{FF2B5EF4-FFF2-40B4-BE49-F238E27FC236}">
                  <a16:creationId xmlns:a16="http://schemas.microsoft.com/office/drawing/2014/main" id="{98B04703-29C2-4A3B-AF19-7434D788E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3" name="Freeform: Shape 3212">
              <a:extLst>
                <a:ext uri="{FF2B5EF4-FFF2-40B4-BE49-F238E27FC236}">
                  <a16:creationId xmlns:a16="http://schemas.microsoft.com/office/drawing/2014/main" id="{6557C845-906D-43D8-92DE-72EF46068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4" name="Freeform: Shape 3213">
              <a:extLst>
                <a:ext uri="{FF2B5EF4-FFF2-40B4-BE49-F238E27FC236}">
                  <a16:creationId xmlns:a16="http://schemas.microsoft.com/office/drawing/2014/main" id="{55858061-043C-4334-BFCE-D9F77366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5" name="Freeform: Shape 3214">
              <a:extLst>
                <a:ext uri="{FF2B5EF4-FFF2-40B4-BE49-F238E27FC236}">
                  <a16:creationId xmlns:a16="http://schemas.microsoft.com/office/drawing/2014/main" id="{5B825429-701A-43D0-83FA-2AF61D842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6" name="Freeform: Shape 3215">
              <a:extLst>
                <a:ext uri="{FF2B5EF4-FFF2-40B4-BE49-F238E27FC236}">
                  <a16:creationId xmlns:a16="http://schemas.microsoft.com/office/drawing/2014/main" id="{A633109C-AACA-40CF-B41E-488FD4884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7" name="Freeform: Shape 3216">
              <a:extLst>
                <a:ext uri="{FF2B5EF4-FFF2-40B4-BE49-F238E27FC236}">
                  <a16:creationId xmlns:a16="http://schemas.microsoft.com/office/drawing/2014/main" id="{F7558F3F-5D90-45F4-AA12-07ED3A51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8" name="Freeform: Shape 3217">
              <a:extLst>
                <a:ext uri="{FF2B5EF4-FFF2-40B4-BE49-F238E27FC236}">
                  <a16:creationId xmlns:a16="http://schemas.microsoft.com/office/drawing/2014/main" id="{451DD258-CE67-424A-BF5B-AFFA82B56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9" name="Freeform: Shape 3218">
              <a:extLst>
                <a:ext uri="{FF2B5EF4-FFF2-40B4-BE49-F238E27FC236}">
                  <a16:creationId xmlns:a16="http://schemas.microsoft.com/office/drawing/2014/main" id="{4400BE62-7130-4D75-B3AB-AA78B0224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0" name="Freeform: Shape 3219">
              <a:extLst>
                <a:ext uri="{FF2B5EF4-FFF2-40B4-BE49-F238E27FC236}">
                  <a16:creationId xmlns:a16="http://schemas.microsoft.com/office/drawing/2014/main" id="{22DE0A40-C470-4BF2-86BE-950D01B0C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1" name="Freeform: Shape 3220">
              <a:extLst>
                <a:ext uri="{FF2B5EF4-FFF2-40B4-BE49-F238E27FC236}">
                  <a16:creationId xmlns:a16="http://schemas.microsoft.com/office/drawing/2014/main" id="{FD0A8776-E748-4D71-999B-FF5213CB4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2" name="Freeform: Shape 3221">
              <a:extLst>
                <a:ext uri="{FF2B5EF4-FFF2-40B4-BE49-F238E27FC236}">
                  <a16:creationId xmlns:a16="http://schemas.microsoft.com/office/drawing/2014/main" id="{9868C751-1379-453B-AC78-C61BCDFD7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3" name="Freeform: Shape 3222">
              <a:extLst>
                <a:ext uri="{FF2B5EF4-FFF2-40B4-BE49-F238E27FC236}">
                  <a16:creationId xmlns:a16="http://schemas.microsoft.com/office/drawing/2014/main" id="{AB5E0827-B184-45E4-BE8A-A6E9B4456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4" name="Freeform: Shape 3223">
              <a:extLst>
                <a:ext uri="{FF2B5EF4-FFF2-40B4-BE49-F238E27FC236}">
                  <a16:creationId xmlns:a16="http://schemas.microsoft.com/office/drawing/2014/main" id="{528E9365-B34E-471B-B5F5-7D7AA0226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5" name="Freeform: Shape 3224">
              <a:extLst>
                <a:ext uri="{FF2B5EF4-FFF2-40B4-BE49-F238E27FC236}">
                  <a16:creationId xmlns:a16="http://schemas.microsoft.com/office/drawing/2014/main" id="{E32C453C-483A-468F-8AE5-9653EE06C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26" name="Freeform: Shape 3225">
              <a:extLst>
                <a:ext uri="{FF2B5EF4-FFF2-40B4-BE49-F238E27FC236}">
                  <a16:creationId xmlns:a16="http://schemas.microsoft.com/office/drawing/2014/main" id="{8206E38D-8DBE-4126-8CAC-F737F5835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7" name="Freeform: Shape 3226">
              <a:extLst>
                <a:ext uri="{FF2B5EF4-FFF2-40B4-BE49-F238E27FC236}">
                  <a16:creationId xmlns:a16="http://schemas.microsoft.com/office/drawing/2014/main" id="{ED5D9B69-81D5-4D7D-875B-4E07EC457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8" name="Freeform: Shape 3227">
              <a:extLst>
                <a:ext uri="{FF2B5EF4-FFF2-40B4-BE49-F238E27FC236}">
                  <a16:creationId xmlns:a16="http://schemas.microsoft.com/office/drawing/2014/main" id="{E5212BDC-A49B-4150-8C9A-BFD08D9E1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9" name="Freeform: Shape 3228">
              <a:extLst>
                <a:ext uri="{FF2B5EF4-FFF2-40B4-BE49-F238E27FC236}">
                  <a16:creationId xmlns:a16="http://schemas.microsoft.com/office/drawing/2014/main" id="{D8A2BE4D-B38F-4C4C-A82F-FABB3DE99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0" name="Freeform: Shape 3229">
              <a:extLst>
                <a:ext uri="{FF2B5EF4-FFF2-40B4-BE49-F238E27FC236}">
                  <a16:creationId xmlns:a16="http://schemas.microsoft.com/office/drawing/2014/main" id="{94EFD994-9359-4615-BFA9-DFCC942F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1" name="Freeform: Shape 3230">
              <a:extLst>
                <a:ext uri="{FF2B5EF4-FFF2-40B4-BE49-F238E27FC236}">
                  <a16:creationId xmlns:a16="http://schemas.microsoft.com/office/drawing/2014/main" id="{4205EAC6-6E11-4106-A079-7E9F2F62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2" name="Freeform: Shape 3231">
              <a:extLst>
                <a:ext uri="{FF2B5EF4-FFF2-40B4-BE49-F238E27FC236}">
                  <a16:creationId xmlns:a16="http://schemas.microsoft.com/office/drawing/2014/main" id="{EDDCF5F4-CA05-4922-AF4B-F9629D6F3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3" name="Freeform: Shape 3232">
              <a:extLst>
                <a:ext uri="{FF2B5EF4-FFF2-40B4-BE49-F238E27FC236}">
                  <a16:creationId xmlns:a16="http://schemas.microsoft.com/office/drawing/2014/main" id="{09113CF3-AB25-42A2-8DE0-735C1F40C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34" name="Freeform: Shape 3233">
              <a:extLst>
                <a:ext uri="{FF2B5EF4-FFF2-40B4-BE49-F238E27FC236}">
                  <a16:creationId xmlns:a16="http://schemas.microsoft.com/office/drawing/2014/main" id="{FB5092A3-B3FA-4AC8-82C3-FA386B848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5" name="Freeform: Shape 3234">
              <a:extLst>
                <a:ext uri="{FF2B5EF4-FFF2-40B4-BE49-F238E27FC236}">
                  <a16:creationId xmlns:a16="http://schemas.microsoft.com/office/drawing/2014/main" id="{08F8F5D2-8958-4ED5-94E8-B4AB9F442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236" name="Freeform: Shape 3235">
              <a:extLst>
                <a:ext uri="{FF2B5EF4-FFF2-40B4-BE49-F238E27FC236}">
                  <a16:creationId xmlns:a16="http://schemas.microsoft.com/office/drawing/2014/main" id="{87D2E7CC-7DFE-42C8-9E78-44777D7B9C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37" name="Freeform: Shape 3236">
              <a:extLst>
                <a:ext uri="{FF2B5EF4-FFF2-40B4-BE49-F238E27FC236}">
                  <a16:creationId xmlns:a16="http://schemas.microsoft.com/office/drawing/2014/main" id="{6E57A90F-A41A-4C97-8EA3-ADD911EDD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8" name="Freeform: Shape 3237">
              <a:extLst>
                <a:ext uri="{FF2B5EF4-FFF2-40B4-BE49-F238E27FC236}">
                  <a16:creationId xmlns:a16="http://schemas.microsoft.com/office/drawing/2014/main" id="{B9C217A0-4087-4422-8635-C74D0B13A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9" name="Freeform: Shape 3238">
              <a:extLst>
                <a:ext uri="{FF2B5EF4-FFF2-40B4-BE49-F238E27FC236}">
                  <a16:creationId xmlns:a16="http://schemas.microsoft.com/office/drawing/2014/main" id="{9C0E89CF-75CB-4D42-9E44-ADF284D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40" name="Freeform: Shape 3239">
              <a:extLst>
                <a:ext uri="{FF2B5EF4-FFF2-40B4-BE49-F238E27FC236}">
                  <a16:creationId xmlns:a16="http://schemas.microsoft.com/office/drawing/2014/main" id="{5564F9F3-0D82-4874-9440-38F3AF917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1" name="Freeform: Shape 3240">
              <a:extLst>
                <a:ext uri="{FF2B5EF4-FFF2-40B4-BE49-F238E27FC236}">
                  <a16:creationId xmlns:a16="http://schemas.microsoft.com/office/drawing/2014/main" id="{8E318789-20ED-497A-AFEB-3280B07AB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42" name="Freeform: Shape 3241">
              <a:extLst>
                <a:ext uri="{FF2B5EF4-FFF2-40B4-BE49-F238E27FC236}">
                  <a16:creationId xmlns:a16="http://schemas.microsoft.com/office/drawing/2014/main" id="{F2256C04-2807-49A4-93C3-95542421D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3" name="Freeform: Shape 3242">
              <a:extLst>
                <a:ext uri="{FF2B5EF4-FFF2-40B4-BE49-F238E27FC236}">
                  <a16:creationId xmlns:a16="http://schemas.microsoft.com/office/drawing/2014/main" id="{14FBD6ED-2E68-4F38-BF88-DC75DAECA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4" name="Freeform: Shape 3243">
              <a:extLst>
                <a:ext uri="{FF2B5EF4-FFF2-40B4-BE49-F238E27FC236}">
                  <a16:creationId xmlns:a16="http://schemas.microsoft.com/office/drawing/2014/main" id="{AF7BF2B0-9477-4227-9CDB-98E8AF7C1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5" name="Freeform: Shape 3244">
              <a:extLst>
                <a:ext uri="{FF2B5EF4-FFF2-40B4-BE49-F238E27FC236}">
                  <a16:creationId xmlns:a16="http://schemas.microsoft.com/office/drawing/2014/main" id="{7B6B9DAA-B992-45AD-A992-9CDFB41B9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46" name="Freeform: Shape 3245">
              <a:extLst>
                <a:ext uri="{FF2B5EF4-FFF2-40B4-BE49-F238E27FC236}">
                  <a16:creationId xmlns:a16="http://schemas.microsoft.com/office/drawing/2014/main" id="{8DE418D1-D67F-4FD8-BA49-CC986A712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7" name="Freeform: Shape 3246">
              <a:extLst>
                <a:ext uri="{FF2B5EF4-FFF2-40B4-BE49-F238E27FC236}">
                  <a16:creationId xmlns:a16="http://schemas.microsoft.com/office/drawing/2014/main" id="{39AB1E1F-243A-489C-8753-69078993E9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48" name="Freeform: Shape 3247">
              <a:extLst>
                <a:ext uri="{FF2B5EF4-FFF2-40B4-BE49-F238E27FC236}">
                  <a16:creationId xmlns:a16="http://schemas.microsoft.com/office/drawing/2014/main" id="{F5E4BFF9-A8A8-4B08-AC59-228B81E02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9" name="Freeform: Shape 3248">
              <a:extLst>
                <a:ext uri="{FF2B5EF4-FFF2-40B4-BE49-F238E27FC236}">
                  <a16:creationId xmlns:a16="http://schemas.microsoft.com/office/drawing/2014/main" id="{D3D80DFA-96DF-4CD6-B136-557368FF3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0" name="Freeform: Shape 3249">
              <a:extLst>
                <a:ext uri="{FF2B5EF4-FFF2-40B4-BE49-F238E27FC236}">
                  <a16:creationId xmlns:a16="http://schemas.microsoft.com/office/drawing/2014/main" id="{1ED3E86E-8BEE-463D-A646-180ABD21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1" name="Freeform: Shape 3250">
              <a:extLst>
                <a:ext uri="{FF2B5EF4-FFF2-40B4-BE49-F238E27FC236}">
                  <a16:creationId xmlns:a16="http://schemas.microsoft.com/office/drawing/2014/main" id="{ADD483A5-049C-4EBA-B2D1-910117903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52" name="Freeform: Shape 3251">
              <a:extLst>
                <a:ext uri="{FF2B5EF4-FFF2-40B4-BE49-F238E27FC236}">
                  <a16:creationId xmlns:a16="http://schemas.microsoft.com/office/drawing/2014/main" id="{1116FEF0-D89A-43D8-B160-04E86A39F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3" name="Freeform: Shape 3252">
              <a:extLst>
                <a:ext uri="{FF2B5EF4-FFF2-40B4-BE49-F238E27FC236}">
                  <a16:creationId xmlns:a16="http://schemas.microsoft.com/office/drawing/2014/main" id="{517D6EEA-1BB1-4EC1-87B7-2CAFBE348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54" name="Freeform: Shape 3253">
              <a:extLst>
                <a:ext uri="{FF2B5EF4-FFF2-40B4-BE49-F238E27FC236}">
                  <a16:creationId xmlns:a16="http://schemas.microsoft.com/office/drawing/2014/main" id="{2EBD1224-D8F1-4976-BE1F-B4ABB071A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5" name="Freeform: Shape 3254">
              <a:extLst>
                <a:ext uri="{FF2B5EF4-FFF2-40B4-BE49-F238E27FC236}">
                  <a16:creationId xmlns:a16="http://schemas.microsoft.com/office/drawing/2014/main" id="{DEBB9B87-CACC-4819-BEFA-C8A0C1AF2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6" name="Freeform: Shape 3255">
              <a:extLst>
                <a:ext uri="{FF2B5EF4-FFF2-40B4-BE49-F238E27FC236}">
                  <a16:creationId xmlns:a16="http://schemas.microsoft.com/office/drawing/2014/main" id="{5259DF1F-DEAD-492D-AFEE-BA7BB1A7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7" name="Freeform: Shape 3256">
              <a:extLst>
                <a:ext uri="{FF2B5EF4-FFF2-40B4-BE49-F238E27FC236}">
                  <a16:creationId xmlns:a16="http://schemas.microsoft.com/office/drawing/2014/main" id="{D3573A36-F1A6-4532-829C-AE49B7CE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58" name="Freeform: Shape 3257">
              <a:extLst>
                <a:ext uri="{FF2B5EF4-FFF2-40B4-BE49-F238E27FC236}">
                  <a16:creationId xmlns:a16="http://schemas.microsoft.com/office/drawing/2014/main" id="{F1A8D26A-350C-45FE-AA87-4AC5C0568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9" name="Freeform: Shape 3258">
              <a:extLst>
                <a:ext uri="{FF2B5EF4-FFF2-40B4-BE49-F238E27FC236}">
                  <a16:creationId xmlns:a16="http://schemas.microsoft.com/office/drawing/2014/main" id="{5044A982-3E0F-4D17-9104-27E2D2D2F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60" name="Freeform: Shape 3259">
              <a:extLst>
                <a:ext uri="{FF2B5EF4-FFF2-40B4-BE49-F238E27FC236}">
                  <a16:creationId xmlns:a16="http://schemas.microsoft.com/office/drawing/2014/main" id="{68EB580A-7544-41A1-AE10-5C52B00FB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1" name="Freeform: Shape 3260">
              <a:extLst>
                <a:ext uri="{FF2B5EF4-FFF2-40B4-BE49-F238E27FC236}">
                  <a16:creationId xmlns:a16="http://schemas.microsoft.com/office/drawing/2014/main" id="{65DBF4F2-4158-4DA7-AF14-7F9DDF07B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2" name="Freeform: Shape 3261">
              <a:extLst>
                <a:ext uri="{FF2B5EF4-FFF2-40B4-BE49-F238E27FC236}">
                  <a16:creationId xmlns:a16="http://schemas.microsoft.com/office/drawing/2014/main" id="{F43513B1-0D48-4482-AA4E-2046DE585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3" name="Freeform: Shape 3262">
              <a:extLst>
                <a:ext uri="{FF2B5EF4-FFF2-40B4-BE49-F238E27FC236}">
                  <a16:creationId xmlns:a16="http://schemas.microsoft.com/office/drawing/2014/main" id="{AC04BF60-8F64-4663-A8B4-D8BC1943B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64" name="Freeform: Shape 3263">
              <a:extLst>
                <a:ext uri="{FF2B5EF4-FFF2-40B4-BE49-F238E27FC236}">
                  <a16:creationId xmlns:a16="http://schemas.microsoft.com/office/drawing/2014/main" id="{1B9A4999-4058-4260-B3D7-A8B6C1361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5" name="Freeform: Shape 3264">
              <a:extLst>
                <a:ext uri="{FF2B5EF4-FFF2-40B4-BE49-F238E27FC236}">
                  <a16:creationId xmlns:a16="http://schemas.microsoft.com/office/drawing/2014/main" id="{99FCBE72-DC7B-42FD-B59A-E1714802E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66" name="Freeform: Shape 3265">
              <a:extLst>
                <a:ext uri="{FF2B5EF4-FFF2-40B4-BE49-F238E27FC236}">
                  <a16:creationId xmlns:a16="http://schemas.microsoft.com/office/drawing/2014/main" id="{2FC3A23A-4EDB-4DD4-B293-746E0255A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DD98227A-226D-BA33-35DB-2FBB721F3320}"/>
              </a:ext>
            </a:extLst>
          </p:cNvPr>
          <p:cNvSpPr txBox="1">
            <a:spLocks/>
          </p:cNvSpPr>
          <p:nvPr/>
        </p:nvSpPr>
        <p:spPr>
          <a:xfrm>
            <a:off x="6477270" y="1958550"/>
            <a:ext cx="4974771" cy="381030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a:solidFill>
                  <a:schemeClr val="bg1"/>
                </a:solidFill>
                <a:latin typeface="+mn-lt"/>
                <a:ea typeface="+mn-ea"/>
                <a:cs typeface="+mn-cs"/>
              </a:rPr>
              <a:t>Non-Functional requirements</a:t>
            </a:r>
          </a:p>
          <a:p>
            <a:pPr indent="-228600">
              <a:spcAft>
                <a:spcPts val="600"/>
              </a:spcAft>
              <a:buFont typeface="Arial" panose="020B0604020202020204" pitchFamily="34" charset="0"/>
              <a:buChar char="•"/>
            </a:pPr>
            <a:endParaRPr lang="en-US" sz="2400">
              <a:solidFill>
                <a:schemeClr val="bg1"/>
              </a:solidFill>
              <a:latin typeface="+mn-lt"/>
              <a:ea typeface="+mn-ea"/>
              <a:cs typeface="+mn-cs"/>
            </a:endParaRPr>
          </a:p>
          <a:p>
            <a:pPr indent="-228600">
              <a:spcAft>
                <a:spcPts val="600"/>
              </a:spcAft>
              <a:buFont typeface="Arial" panose="020B0604020202020204" pitchFamily="34" charset="0"/>
              <a:buChar char="•"/>
            </a:pPr>
            <a:r>
              <a:rPr lang="en-US" sz="2400">
                <a:solidFill>
                  <a:schemeClr val="bg1"/>
                </a:solidFill>
                <a:latin typeface="+mn-lt"/>
                <a:ea typeface="+mn-ea"/>
                <a:cs typeface="+mn-cs"/>
              </a:rPr>
              <a:t> Logbook: </a:t>
            </a:r>
            <a:r>
              <a:rPr lang="en-US" sz="2400">
                <a:solidFill>
                  <a:schemeClr val="bg1"/>
                </a:solidFill>
                <a:effectLst/>
                <a:latin typeface="+mn-lt"/>
                <a:ea typeface="+mn-ea"/>
                <a:cs typeface="+mn-cs"/>
              </a:rPr>
              <a:t>system should have the ability of documenting and logging all the activities being requested from the hoover which would be helpful for future analytics and gain insights.</a:t>
            </a:r>
            <a:endParaRPr lang="en-US" sz="2400">
              <a:solidFill>
                <a:schemeClr val="bg1"/>
              </a:solidFill>
              <a:latin typeface="+mn-lt"/>
              <a:ea typeface="+mn-ea"/>
              <a:cs typeface="+mn-cs"/>
            </a:endParaRPr>
          </a:p>
          <a:p>
            <a:pPr indent="-228600">
              <a:spcAft>
                <a:spcPts val="600"/>
              </a:spcAft>
              <a:buFont typeface="Arial" panose="020B0604020202020204" pitchFamily="34" charset="0"/>
              <a:buChar char="•"/>
            </a:pPr>
            <a:endParaRPr lang="en-US" sz="2400">
              <a:solidFill>
                <a:schemeClr val="bg1"/>
              </a:solidFill>
              <a:latin typeface="+mn-lt"/>
              <a:ea typeface="+mn-ea"/>
              <a:cs typeface="+mn-cs"/>
            </a:endParaRPr>
          </a:p>
          <a:p>
            <a:pPr>
              <a:spcAft>
                <a:spcPts val="600"/>
              </a:spcAft>
            </a:pPr>
            <a:endParaRPr lang="en-US" sz="2400">
              <a:solidFill>
                <a:schemeClr val="bg1"/>
              </a:solidFill>
              <a:latin typeface="+mn-lt"/>
              <a:ea typeface="+mn-ea"/>
              <a:cs typeface="+mn-cs"/>
            </a:endParaRPr>
          </a:p>
          <a:p>
            <a:pPr indent="-228600">
              <a:spcAft>
                <a:spcPts val="600"/>
              </a:spcAft>
              <a:buFont typeface="Arial" panose="020B0604020202020204" pitchFamily="34" charset="0"/>
              <a:buChar char="•"/>
            </a:pPr>
            <a:endParaRPr lang="en-US" sz="2400">
              <a:solidFill>
                <a:schemeClr val="bg1"/>
              </a:solidFill>
              <a:latin typeface="+mn-lt"/>
              <a:ea typeface="+mn-ea"/>
              <a:cs typeface="+mn-cs"/>
            </a:endParaRPr>
          </a:p>
          <a:p>
            <a:pPr indent="-228600">
              <a:spcAft>
                <a:spcPts val="600"/>
              </a:spcAft>
              <a:buFont typeface="Arial" panose="020B0604020202020204" pitchFamily="34" charset="0"/>
              <a:buChar char="•"/>
            </a:pPr>
            <a:endParaRPr lang="en-US" sz="2400">
              <a:solidFill>
                <a:schemeClr val="bg1"/>
              </a:solidFill>
              <a:latin typeface="+mn-lt"/>
              <a:ea typeface="+mn-ea"/>
              <a:cs typeface="+mn-cs"/>
            </a:endParaRPr>
          </a:p>
          <a:p>
            <a:pPr indent="-228600">
              <a:spcAft>
                <a:spcPts val="600"/>
              </a:spcAft>
              <a:buFont typeface="Arial" panose="020B0604020202020204" pitchFamily="34" charset="0"/>
              <a:buChar char="•"/>
            </a:pPr>
            <a:endParaRPr lang="en-US" sz="2400">
              <a:solidFill>
                <a:schemeClr val="bg1"/>
              </a:solidFill>
              <a:latin typeface="+mn-lt"/>
              <a:ea typeface="+mn-ea"/>
              <a:cs typeface="+mn-cs"/>
            </a:endParaRPr>
          </a:p>
          <a:p>
            <a:pPr indent="-228600">
              <a:spcAft>
                <a:spcPts val="600"/>
              </a:spcAft>
              <a:buFont typeface="Arial" panose="020B0604020202020204" pitchFamily="34" charset="0"/>
              <a:buChar char="•"/>
            </a:pPr>
            <a:endParaRPr lang="en-US" sz="2400">
              <a:solidFill>
                <a:schemeClr val="bg1"/>
              </a:solidFill>
              <a:latin typeface="+mn-lt"/>
              <a:ea typeface="+mn-ea"/>
              <a:cs typeface="+mn-cs"/>
            </a:endParaRPr>
          </a:p>
        </p:txBody>
      </p:sp>
    </p:spTree>
    <p:extLst>
      <p:ext uri="{BB962C8B-B14F-4D97-AF65-F5344CB8AC3E}">
        <p14:creationId xmlns:p14="http://schemas.microsoft.com/office/powerpoint/2010/main" val="427797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E18E0FF-2BCF-6943-DEB4-96963AC55C70}"/>
              </a:ext>
            </a:extLst>
          </p:cNvPr>
          <p:cNvPicPr>
            <a:picLocks noChangeAspect="1"/>
          </p:cNvPicPr>
          <p:nvPr/>
        </p:nvPicPr>
        <p:blipFill rotWithShape="1">
          <a:blip r:embed="rId2">
            <a:alphaModFix amt="40000"/>
          </a:blip>
          <a:srcRect l="2596" r="-1" b="-1"/>
          <a:stretch/>
        </p:blipFill>
        <p:spPr>
          <a:xfrm>
            <a:off x="20" y="10"/>
            <a:ext cx="8450297" cy="6857990"/>
          </a:xfrm>
          <a:prstGeom prst="rect">
            <a:avLst/>
          </a:prstGeom>
        </p:spPr>
      </p:pic>
      <p:sp>
        <p:nvSpPr>
          <p:cNvPr id="2" name="Title 1">
            <a:extLst>
              <a:ext uri="{FF2B5EF4-FFF2-40B4-BE49-F238E27FC236}">
                <a16:creationId xmlns:a16="http://schemas.microsoft.com/office/drawing/2014/main" id="{1BD58D4E-FB6D-47CD-46B8-40CD57B43148}"/>
              </a:ext>
            </a:extLst>
          </p:cNvPr>
          <p:cNvSpPr txBox="1">
            <a:spLocks/>
          </p:cNvSpPr>
          <p:nvPr/>
        </p:nvSpPr>
        <p:spPr>
          <a:xfrm>
            <a:off x="838200" y="2219785"/>
            <a:ext cx="4619621" cy="3957178"/>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a:solidFill>
                  <a:srgbClr val="FFFFFF"/>
                </a:solidFill>
                <a:latin typeface="+mn-lt"/>
                <a:ea typeface="+mn-ea"/>
                <a:cs typeface="+mn-cs"/>
              </a:rPr>
              <a:t>Non-Functional requirements</a:t>
            </a:r>
          </a:p>
          <a:p>
            <a:pPr indent="-228600">
              <a:spcAft>
                <a:spcPts val="600"/>
              </a:spcAft>
              <a:buFont typeface="Arial" panose="020B0604020202020204" pitchFamily="34" charset="0"/>
              <a:buChar char="•"/>
            </a:pPr>
            <a:endParaRPr lang="en-US" sz="2000">
              <a:solidFill>
                <a:srgbClr val="FFFFFF"/>
              </a:solidFill>
              <a:latin typeface="+mn-lt"/>
              <a:ea typeface="+mn-ea"/>
              <a:cs typeface="+mn-cs"/>
            </a:endParaRPr>
          </a:p>
          <a:p>
            <a:pPr indent="-228600">
              <a:spcAft>
                <a:spcPts val="600"/>
              </a:spcAft>
              <a:buFont typeface="Arial" panose="020B0604020202020204" pitchFamily="34" charset="0"/>
              <a:buChar char="•"/>
            </a:pPr>
            <a:r>
              <a:rPr lang="en-US" sz="2000">
                <a:solidFill>
                  <a:srgbClr val="FFFFFF"/>
                </a:solidFill>
                <a:latin typeface="+mn-lt"/>
                <a:ea typeface="+mn-ea"/>
                <a:cs typeface="+mn-cs"/>
              </a:rPr>
              <a:t>Performance characteristics: </a:t>
            </a:r>
            <a:r>
              <a:rPr lang="en-US" sz="2000">
                <a:solidFill>
                  <a:srgbClr val="FFFFFF"/>
                </a:solidFill>
                <a:effectLst/>
                <a:latin typeface="+mn-lt"/>
                <a:ea typeface="+mn-ea"/>
                <a:cs typeface="+mn-cs"/>
              </a:rPr>
              <a:t>The system should take input within approximately  0.2 second from the touch screen and provide appropriate output as needed by the users. The system should provide throughput of taking multiple orders per second. Any incorrect details being entered into the hoover should be easily detected and then error message should be displayed along error resolution techniques.</a:t>
            </a:r>
            <a:endParaRPr lang="en-US" sz="2000">
              <a:solidFill>
                <a:srgbClr val="FFFFFF"/>
              </a:solidFill>
              <a:latin typeface="+mn-lt"/>
              <a:ea typeface="+mn-ea"/>
              <a:cs typeface="+mn-cs"/>
            </a:endParaRPr>
          </a:p>
          <a:p>
            <a:pPr indent="-228600">
              <a:spcAft>
                <a:spcPts val="600"/>
              </a:spcAft>
              <a:buFont typeface="Arial" panose="020B0604020202020204" pitchFamily="34" charset="0"/>
              <a:buChar char="•"/>
            </a:pPr>
            <a:endParaRPr lang="en-US" sz="2000">
              <a:solidFill>
                <a:srgbClr val="FFFFFF"/>
              </a:solidFill>
              <a:latin typeface="+mn-lt"/>
              <a:ea typeface="+mn-ea"/>
              <a:cs typeface="+mn-cs"/>
            </a:endParaRPr>
          </a:p>
          <a:p>
            <a:pPr>
              <a:spcAft>
                <a:spcPts val="600"/>
              </a:spcAft>
            </a:pPr>
            <a:r>
              <a:rPr lang="en-US" sz="2000">
                <a:solidFill>
                  <a:srgbClr val="FFFFFF"/>
                </a:solidFill>
                <a:latin typeface="+mn-lt"/>
                <a:ea typeface="+mn-ea"/>
                <a:cs typeface="+mn-cs"/>
              </a:rPr>
              <a:t> </a:t>
            </a:r>
          </a:p>
          <a:p>
            <a:pPr indent="-228600">
              <a:spcAft>
                <a:spcPts val="600"/>
              </a:spcAft>
              <a:buFont typeface="Arial" panose="020B0604020202020204" pitchFamily="34" charset="0"/>
              <a:buChar char="•"/>
            </a:pPr>
            <a:endParaRPr lang="en-US" sz="2000">
              <a:solidFill>
                <a:srgbClr val="FFFFFF"/>
              </a:solidFill>
              <a:latin typeface="+mn-lt"/>
              <a:ea typeface="+mn-ea"/>
              <a:cs typeface="+mn-cs"/>
            </a:endParaRPr>
          </a:p>
          <a:p>
            <a:pPr indent="-228600">
              <a:spcAft>
                <a:spcPts val="600"/>
              </a:spcAft>
              <a:buFont typeface="Arial" panose="020B0604020202020204" pitchFamily="34" charset="0"/>
              <a:buChar char="•"/>
            </a:pPr>
            <a:endParaRPr lang="en-US" sz="2000">
              <a:solidFill>
                <a:srgbClr val="FFFFFF"/>
              </a:solidFill>
              <a:latin typeface="+mn-lt"/>
              <a:ea typeface="+mn-ea"/>
              <a:cs typeface="+mn-cs"/>
            </a:endParaRPr>
          </a:p>
          <a:p>
            <a:pPr indent="-228600">
              <a:spcAft>
                <a:spcPts val="600"/>
              </a:spcAft>
              <a:buFont typeface="Arial" panose="020B0604020202020204" pitchFamily="34" charset="0"/>
              <a:buChar char="•"/>
            </a:pPr>
            <a:endParaRPr lang="en-US" sz="2000">
              <a:solidFill>
                <a:srgbClr val="FFFFFF"/>
              </a:solidFill>
              <a:latin typeface="+mn-lt"/>
              <a:ea typeface="+mn-ea"/>
              <a:cs typeface="+mn-cs"/>
            </a:endParaRPr>
          </a:p>
          <a:p>
            <a:pPr indent="-228600">
              <a:spcAft>
                <a:spcPts val="600"/>
              </a:spcAft>
              <a:buFont typeface="Arial" panose="020B0604020202020204" pitchFamily="34" charset="0"/>
              <a:buChar char="•"/>
            </a:pPr>
            <a:endParaRPr lang="en-US" sz="2000">
              <a:solidFill>
                <a:srgbClr val="FFFFFF"/>
              </a:solidFill>
              <a:latin typeface="+mn-lt"/>
              <a:ea typeface="+mn-ea"/>
              <a:cs typeface="+mn-cs"/>
            </a:endParaRPr>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589" r="41155" b="-1"/>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142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Hardware Design - CogniMade">
            <a:extLst>
              <a:ext uri="{FF2B5EF4-FFF2-40B4-BE49-F238E27FC236}">
                <a16:creationId xmlns:a16="http://schemas.microsoft.com/office/drawing/2014/main" id="{1D59ECBC-6243-CE4E-BC59-0990B9D30CC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5682" r="1904"/>
          <a:stretch/>
        </p:blipFill>
        <p:spPr bwMode="auto">
          <a:xfrm>
            <a:off x="20" y="10"/>
            <a:ext cx="8450297"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B5F25C89-FBBD-52C9-AB05-088DA5E7D694}"/>
              </a:ext>
            </a:extLst>
          </p:cNvPr>
          <p:cNvSpPr>
            <a:spLocks noGrp="1"/>
          </p:cNvSpPr>
          <p:nvPr>
            <p:ph idx="1"/>
          </p:nvPr>
        </p:nvSpPr>
        <p:spPr>
          <a:xfrm>
            <a:off x="838200" y="2219785"/>
            <a:ext cx="4619621" cy="3957178"/>
          </a:xfrm>
        </p:spPr>
        <p:txBody>
          <a:bodyPr>
            <a:normAutofit lnSpcReduction="10000"/>
          </a:bodyPr>
          <a:lstStyle/>
          <a:p>
            <a:r>
              <a:rPr lang="en-US" sz="2400">
                <a:solidFill>
                  <a:srgbClr val="FFFFFF"/>
                </a:solidFill>
              </a:rPr>
              <a:t>Non-Functional requirements</a:t>
            </a:r>
          </a:p>
          <a:p>
            <a:endParaRPr lang="en-US" sz="1700">
              <a:solidFill>
                <a:srgbClr val="FFFFFF"/>
              </a:solidFill>
            </a:endParaRPr>
          </a:p>
          <a:p>
            <a:r>
              <a:rPr lang="en-US" sz="2000">
                <a:solidFill>
                  <a:srgbClr val="FFFFFF"/>
                </a:solidFill>
              </a:rPr>
              <a:t>Hardware consideration: </a:t>
            </a:r>
            <a:r>
              <a:rPr lang="en-US" sz="2000">
                <a:solidFill>
                  <a:srgbClr val="FFFFFF"/>
                </a:solidFill>
                <a:effectLst/>
                <a:latin typeface="Times New Roman" panose="02020603050405020304" pitchFamily="18" charset="0"/>
                <a:ea typeface="Times New Roman" panose="02020603050405020304" pitchFamily="18" charset="0"/>
              </a:rPr>
              <a:t>The hardware being considered for the new hoover device is the webcam on the vacuum screen which could be used by the users for providing the instructions and make the hoover work easily. </a:t>
            </a:r>
            <a:endParaRPr lang="en-GB" sz="2000">
              <a:solidFill>
                <a:srgbClr val="FFFFFF"/>
              </a:solidFill>
              <a:effectLst/>
              <a:latin typeface="Times New Roman" panose="02020603050405020304" pitchFamily="18" charset="0"/>
              <a:ea typeface="Times New Roman" panose="02020603050405020304" pitchFamily="18" charset="0"/>
            </a:endParaRPr>
          </a:p>
          <a:p>
            <a:pPr marL="0" indent="0">
              <a:buNone/>
            </a:pPr>
            <a:endParaRPr lang="en-US" sz="1700">
              <a:solidFill>
                <a:srgbClr val="FFFFFF"/>
              </a:solidFill>
            </a:endParaRPr>
          </a:p>
          <a:p>
            <a:pPr marL="0" indent="0">
              <a:buNone/>
            </a:pPr>
            <a:endParaRPr lang="en-GB" sz="1700">
              <a:solidFill>
                <a:srgbClr val="FFFFFF"/>
              </a:solidFill>
            </a:endParaRPr>
          </a:p>
          <a:p>
            <a:endParaRPr lang="en-GB" sz="1700">
              <a:solidFill>
                <a:srgbClr val="FFFFFF"/>
              </a:solidFill>
            </a:endParaRPr>
          </a:p>
          <a:p>
            <a:r>
              <a:rPr lang="en-GB" sz="1700">
                <a:solidFill>
                  <a:srgbClr val="FFFFFF"/>
                </a:solidFill>
              </a:rPr>
              <a:t> </a:t>
            </a:r>
          </a:p>
          <a:p>
            <a:endParaRPr lang="en-GB" sz="1700">
              <a:solidFill>
                <a:srgbClr val="FFFFFF"/>
              </a:solidFill>
            </a:endParaRPr>
          </a:p>
          <a:p>
            <a:endParaRPr lang="en-US" sz="1700">
              <a:solidFill>
                <a:srgbClr val="FFFFFF"/>
              </a:solidFill>
            </a:endParaRPr>
          </a:p>
          <a:p>
            <a:endParaRPr lang="en-GB" sz="1700">
              <a:solidFill>
                <a:srgbClr val="FFFFFF"/>
              </a:solidFill>
            </a:endParaRPr>
          </a:p>
          <a:p>
            <a:endParaRPr lang="en-GB" sz="1700">
              <a:solidFill>
                <a:srgbClr val="FFFFFF"/>
              </a:solidFill>
            </a:endParaRPr>
          </a:p>
          <a:p>
            <a:endParaRPr lang="en-US" sz="1700">
              <a:solidFill>
                <a:srgbClr val="FFFFFF"/>
              </a:solidFill>
            </a:endParaRPr>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89" r="41155" b="-1"/>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448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28" r="34694" b="-1"/>
          <a:stretch/>
        </p:blipFill>
        <p:spPr bwMode="auto">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A4A26AFA-29E5-6890-D38E-FAF7CF0EB567}"/>
              </a:ext>
            </a:extLst>
          </p:cNvPr>
          <p:cNvSpPr>
            <a:spLocks noGrp="1"/>
          </p:cNvSpPr>
          <p:nvPr>
            <p:ph idx="1"/>
          </p:nvPr>
        </p:nvSpPr>
        <p:spPr>
          <a:xfrm>
            <a:off x="8006085" y="3236181"/>
            <a:ext cx="3689091" cy="2195515"/>
          </a:xfrm>
        </p:spPr>
        <p:txBody>
          <a:bodyPr>
            <a:noAutofit/>
          </a:bodyPr>
          <a:lstStyle/>
          <a:p>
            <a:r>
              <a:rPr lang="en-US" sz="1800"/>
              <a:t>Non-Functional requirements</a:t>
            </a:r>
          </a:p>
          <a:p>
            <a:endParaRPr lang="en-US" sz="1800"/>
          </a:p>
          <a:p>
            <a:r>
              <a:rPr lang="en-US" sz="1800"/>
              <a:t>System interface: </a:t>
            </a:r>
            <a:r>
              <a:rPr lang="en-US" sz="1800">
                <a:effectLst/>
                <a:latin typeface="Times New Roman" panose="02020603050405020304" pitchFamily="18" charset="0"/>
                <a:ea typeface="Times New Roman" panose="02020603050405020304" pitchFamily="18" charset="0"/>
              </a:rPr>
              <a:t>The system would take input through voice recognition, facial recognition as well as user input through the webcam screen on the hoover. The system would also take input from the app connected with the hoover which would provide the users with improved method of providing the input.</a:t>
            </a:r>
            <a:endParaRPr lang="en-GB" sz="1800">
              <a:effectLst/>
              <a:latin typeface="Times New Roman" panose="02020603050405020304" pitchFamily="18" charset="0"/>
              <a:ea typeface="Times New Roman" panose="02020603050405020304" pitchFamily="18" charset="0"/>
            </a:endParaRPr>
          </a:p>
          <a:p>
            <a:endParaRPr lang="en-GB" sz="1800"/>
          </a:p>
          <a:p>
            <a:endParaRPr lang="en-GB" sz="1800"/>
          </a:p>
          <a:p>
            <a:pPr marL="0" indent="0">
              <a:buNone/>
            </a:pPr>
            <a:endParaRPr lang="en-US" sz="1800"/>
          </a:p>
          <a:p>
            <a:pPr marL="0" indent="0">
              <a:buNone/>
            </a:pPr>
            <a:endParaRPr lang="en-GB" sz="1800"/>
          </a:p>
          <a:p>
            <a:endParaRPr lang="en-GB" sz="1800"/>
          </a:p>
          <a:p>
            <a:r>
              <a:rPr lang="en-GB" sz="1800"/>
              <a:t> </a:t>
            </a:r>
          </a:p>
          <a:p>
            <a:endParaRPr lang="en-GB" sz="1800"/>
          </a:p>
          <a:p>
            <a:endParaRPr lang="en-US" sz="1800"/>
          </a:p>
          <a:p>
            <a:endParaRPr lang="en-GB" sz="1800"/>
          </a:p>
          <a:p>
            <a:endParaRPr lang="en-GB" sz="1800"/>
          </a:p>
        </p:txBody>
      </p:sp>
    </p:spTree>
    <p:extLst>
      <p:ext uri="{BB962C8B-B14F-4D97-AF65-F5344CB8AC3E}">
        <p14:creationId xmlns:p14="http://schemas.microsoft.com/office/powerpoint/2010/main" val="1048211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79" name="Freeform: Shape 3078">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2056"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What is a Quality Issue?">
            <a:extLst>
              <a:ext uri="{FF2B5EF4-FFF2-40B4-BE49-F238E27FC236}">
                <a16:creationId xmlns:a16="http://schemas.microsoft.com/office/drawing/2014/main" id="{2902C223-C023-F87B-97DA-8F0DE4C16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92" r="-4" b="12675"/>
          <a:stretch/>
        </p:blipFill>
        <p:spPr bwMode="auto">
          <a:xfrm>
            <a:off x="1516648" y="1"/>
            <a:ext cx="4151376" cy="2349401"/>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noFill/>
          <a:extLst>
            <a:ext uri="{909E8E84-426E-40DD-AFC4-6F175D3DCCD1}">
              <a14:hiddenFill xmlns:a14="http://schemas.microsoft.com/office/drawing/2010/main">
                <a:solidFill>
                  <a:srgbClr val="FFFFFF"/>
                </a:solidFill>
              </a14:hiddenFill>
            </a:ext>
          </a:extLst>
        </p:spPr>
      </p:pic>
      <p:sp>
        <p:nvSpPr>
          <p:cNvPr id="3081" name="Freeform: Shape 3080">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5645" r="31213" b="1"/>
          <a:stretch/>
        </p:blipFill>
        <p:spPr bwMode="auto">
          <a:xfrm>
            <a:off x="20" y="3075259"/>
            <a:ext cx="4801068" cy="3782741"/>
          </a:xfrm>
          <a:custGeom>
            <a:avLst/>
            <a:gdLst/>
            <a:ahLst/>
            <a:cxnLst/>
            <a:rect l="l" t="t" r="r" b="b"/>
            <a:pathLst>
              <a:path w="4801088" h="3782741">
                <a:moveTo>
                  <a:pt x="2217908" y="0"/>
                </a:moveTo>
                <a:cubicBezTo>
                  <a:pt x="3644559" y="0"/>
                  <a:pt x="4801088" y="1156529"/>
                  <a:pt x="4801088" y="2583180"/>
                </a:cubicBezTo>
                <a:cubicBezTo>
                  <a:pt x="4801088" y="2939843"/>
                  <a:pt x="4728805" y="3279623"/>
                  <a:pt x="4598089" y="3588671"/>
                </a:cubicBezTo>
                <a:lnTo>
                  <a:pt x="4504600" y="3782741"/>
                </a:lnTo>
                <a:lnTo>
                  <a:pt x="0" y="3782741"/>
                </a:lnTo>
                <a:lnTo>
                  <a:pt x="0" y="1263826"/>
                </a:lnTo>
                <a:lnTo>
                  <a:pt x="75894" y="1138900"/>
                </a:lnTo>
                <a:cubicBezTo>
                  <a:pt x="540111" y="451769"/>
                  <a:pt x="1326251" y="0"/>
                  <a:pt x="2217908" y="0"/>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8D692E-CC07-8765-4645-CBFB788112FC}"/>
              </a:ext>
            </a:extLst>
          </p:cNvPr>
          <p:cNvSpPr txBox="1">
            <a:spLocks/>
          </p:cNvSpPr>
          <p:nvPr/>
        </p:nvSpPr>
        <p:spPr>
          <a:xfrm>
            <a:off x="6360444" y="2871982"/>
            <a:ext cx="5272888" cy="318168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a:latin typeface="+mn-lt"/>
                <a:ea typeface="+mn-ea"/>
                <a:cs typeface="+mn-cs"/>
              </a:rPr>
              <a:t>Non-Functional requirements</a:t>
            </a:r>
          </a:p>
          <a:p>
            <a:pPr indent="-228600">
              <a:spcAft>
                <a:spcPts val="600"/>
              </a:spcAft>
              <a:buFont typeface="Arial" panose="020B0604020202020204" pitchFamily="34" charset="0"/>
              <a:buChar char="•"/>
            </a:pPr>
            <a:endParaRPr lang="en-US" sz="2400">
              <a:latin typeface="+mn-lt"/>
              <a:ea typeface="+mn-ea"/>
              <a:cs typeface="+mn-cs"/>
            </a:endParaRPr>
          </a:p>
          <a:p>
            <a:pPr indent="-228600">
              <a:spcAft>
                <a:spcPts val="600"/>
              </a:spcAft>
              <a:buFont typeface="Arial" panose="020B0604020202020204" pitchFamily="34" charset="0"/>
              <a:buChar char="•"/>
            </a:pPr>
            <a:r>
              <a:rPr lang="en-US" sz="2400">
                <a:latin typeface="+mn-lt"/>
                <a:ea typeface="+mn-ea"/>
                <a:cs typeface="+mn-cs"/>
              </a:rPr>
              <a:t>Quality issues: </a:t>
            </a:r>
            <a:r>
              <a:rPr lang="en-US" sz="2400">
                <a:effectLst/>
                <a:latin typeface="+mn-lt"/>
                <a:ea typeface="+mn-ea"/>
                <a:cs typeface="+mn-cs"/>
              </a:rPr>
              <a:t>The interface of the hoover should be developed with proper materials for ensuring any kind of input would be accepted by the users. The voice recognition should match the voice of the pre-defined users and only take input from these users.</a:t>
            </a:r>
          </a:p>
          <a:p>
            <a:pPr indent="-228600">
              <a:spcAft>
                <a:spcPts val="600"/>
              </a:spcAft>
              <a:buFont typeface="Arial" panose="020B0604020202020204" pitchFamily="34" charset="0"/>
              <a:buChar char="•"/>
            </a:pPr>
            <a:endParaRPr lang="en-US" sz="2400">
              <a:latin typeface="+mn-lt"/>
              <a:ea typeface="+mn-ea"/>
              <a:cs typeface="+mn-cs"/>
            </a:endParaRPr>
          </a:p>
          <a:p>
            <a:pPr indent="-228600">
              <a:spcAft>
                <a:spcPts val="600"/>
              </a:spcAft>
              <a:buFont typeface="Arial" panose="020B0604020202020204" pitchFamily="34" charset="0"/>
              <a:buChar char="•"/>
            </a:pPr>
            <a:endParaRPr lang="en-US" sz="2400">
              <a:latin typeface="+mn-lt"/>
              <a:ea typeface="+mn-ea"/>
              <a:cs typeface="+mn-cs"/>
            </a:endParaRPr>
          </a:p>
          <a:p>
            <a:pPr indent="-228600">
              <a:spcAft>
                <a:spcPts val="600"/>
              </a:spcAft>
              <a:buFont typeface="Arial" panose="020B0604020202020204" pitchFamily="34" charset="0"/>
              <a:buChar char="•"/>
            </a:pPr>
            <a:endParaRPr lang="en-US" sz="2400">
              <a:latin typeface="+mn-lt"/>
              <a:ea typeface="+mn-ea"/>
              <a:cs typeface="+mn-cs"/>
            </a:endParaRPr>
          </a:p>
          <a:p>
            <a:pPr marL="0" indent="-228600">
              <a:spcAft>
                <a:spcPts val="600"/>
              </a:spcAft>
              <a:buFont typeface="Arial" panose="020B0604020202020204" pitchFamily="34" charset="0"/>
              <a:buChar char="•"/>
            </a:pPr>
            <a:endParaRPr lang="en-US" sz="2400">
              <a:latin typeface="+mn-lt"/>
              <a:ea typeface="+mn-ea"/>
              <a:cs typeface="+mn-cs"/>
            </a:endParaRPr>
          </a:p>
          <a:p>
            <a:pPr marL="0" indent="-228600">
              <a:spcAft>
                <a:spcPts val="600"/>
              </a:spcAft>
              <a:buFont typeface="Arial" panose="020B0604020202020204" pitchFamily="34" charset="0"/>
              <a:buChar char="•"/>
            </a:pPr>
            <a:endParaRPr lang="en-US" sz="2400">
              <a:latin typeface="+mn-lt"/>
              <a:ea typeface="+mn-ea"/>
              <a:cs typeface="+mn-cs"/>
            </a:endParaRPr>
          </a:p>
          <a:p>
            <a:pPr indent="-228600">
              <a:spcAft>
                <a:spcPts val="600"/>
              </a:spcAft>
              <a:buFont typeface="Arial" panose="020B0604020202020204" pitchFamily="34" charset="0"/>
              <a:buChar char="•"/>
            </a:pPr>
            <a:endParaRPr lang="en-US" sz="2400">
              <a:latin typeface="+mn-lt"/>
              <a:ea typeface="+mn-ea"/>
              <a:cs typeface="+mn-cs"/>
            </a:endParaRPr>
          </a:p>
          <a:p>
            <a:pPr>
              <a:spcAft>
                <a:spcPts val="600"/>
              </a:spcAft>
            </a:pPr>
            <a:endParaRPr lang="en-US" sz="2400">
              <a:latin typeface="+mn-lt"/>
              <a:ea typeface="+mn-ea"/>
              <a:cs typeface="+mn-cs"/>
            </a:endParaRPr>
          </a:p>
          <a:p>
            <a:pPr indent="-228600">
              <a:spcAft>
                <a:spcPts val="600"/>
              </a:spcAft>
              <a:buFont typeface="Arial" panose="020B0604020202020204" pitchFamily="34" charset="0"/>
              <a:buChar char="•"/>
            </a:pPr>
            <a:endParaRPr lang="en-US" sz="2400">
              <a:latin typeface="+mn-lt"/>
              <a:ea typeface="+mn-ea"/>
              <a:cs typeface="+mn-cs"/>
            </a:endParaRPr>
          </a:p>
          <a:p>
            <a:pPr indent="-228600">
              <a:spcAft>
                <a:spcPts val="600"/>
              </a:spcAft>
              <a:buFont typeface="Arial" panose="020B0604020202020204" pitchFamily="34" charset="0"/>
              <a:buChar char="•"/>
            </a:pPr>
            <a:endParaRPr lang="en-US" sz="2400">
              <a:latin typeface="+mn-lt"/>
              <a:ea typeface="+mn-ea"/>
              <a:cs typeface="+mn-cs"/>
            </a:endParaRPr>
          </a:p>
          <a:p>
            <a:pPr indent="-228600">
              <a:spcAft>
                <a:spcPts val="600"/>
              </a:spcAft>
              <a:buFont typeface="Arial" panose="020B0604020202020204" pitchFamily="34" charset="0"/>
              <a:buChar char="•"/>
            </a:pPr>
            <a:endParaRPr lang="en-US" sz="2400">
              <a:latin typeface="+mn-lt"/>
              <a:ea typeface="+mn-ea"/>
              <a:cs typeface="+mn-cs"/>
            </a:endParaRPr>
          </a:p>
          <a:p>
            <a:pPr indent="-228600">
              <a:spcAft>
                <a:spcPts val="600"/>
              </a:spcAft>
              <a:buFont typeface="Arial" panose="020B0604020202020204" pitchFamily="34" charset="0"/>
              <a:buChar char="•"/>
            </a:pPr>
            <a:endParaRPr lang="en-US" sz="2400">
              <a:latin typeface="+mn-lt"/>
              <a:ea typeface="+mn-ea"/>
              <a:cs typeface="+mn-cs"/>
            </a:endParaRPr>
          </a:p>
        </p:txBody>
      </p:sp>
    </p:spTree>
    <p:extLst>
      <p:ext uri="{BB962C8B-B14F-4D97-AF65-F5344CB8AC3E}">
        <p14:creationId xmlns:p14="http://schemas.microsoft.com/office/powerpoint/2010/main" val="69326061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96A64EA-6DE7-3373-9169-C242225ADC1B}"/>
              </a:ext>
            </a:extLst>
          </p:cNvPr>
          <p:cNvPicPr>
            <a:picLocks noChangeAspect="1"/>
          </p:cNvPicPr>
          <p:nvPr/>
        </p:nvPicPr>
        <p:blipFill rotWithShape="1">
          <a:blip r:embed="rId2">
            <a:alphaModFix amt="40000"/>
          </a:blip>
          <a:srcRect b="18185"/>
          <a:stretch/>
        </p:blipFill>
        <p:spPr>
          <a:xfrm>
            <a:off x="20" y="10"/>
            <a:ext cx="8450297" cy="6857990"/>
          </a:xfrm>
          <a:prstGeom prst="rect">
            <a:avLst/>
          </a:prstGeom>
        </p:spPr>
      </p:pic>
      <p:sp>
        <p:nvSpPr>
          <p:cNvPr id="2" name="Title 1">
            <a:extLst>
              <a:ext uri="{FF2B5EF4-FFF2-40B4-BE49-F238E27FC236}">
                <a16:creationId xmlns:a16="http://schemas.microsoft.com/office/drawing/2014/main" id="{06B06A6D-31AD-CC79-1BFC-5EDFF7E1C84F}"/>
              </a:ext>
            </a:extLst>
          </p:cNvPr>
          <p:cNvSpPr txBox="1">
            <a:spLocks/>
          </p:cNvSpPr>
          <p:nvPr/>
        </p:nvSpPr>
        <p:spPr>
          <a:xfrm>
            <a:off x="838200" y="2219785"/>
            <a:ext cx="4619621" cy="3957178"/>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a:solidFill>
                  <a:srgbClr val="FFFFFF"/>
                </a:solidFill>
                <a:latin typeface="+mn-lt"/>
                <a:ea typeface="+mn-ea"/>
                <a:cs typeface="+mn-cs"/>
              </a:rPr>
              <a:t>Non-Functional requirements</a:t>
            </a: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indent="-228600">
              <a:spcAft>
                <a:spcPts val="600"/>
              </a:spcAft>
              <a:buFont typeface="Arial" panose="020B0604020202020204" pitchFamily="34" charset="0"/>
              <a:buChar char="•"/>
            </a:pPr>
            <a:r>
              <a:rPr lang="en-US" sz="1800">
                <a:solidFill>
                  <a:srgbClr val="FFFFFF"/>
                </a:solidFill>
                <a:latin typeface="+mn-lt"/>
                <a:ea typeface="+mn-ea"/>
                <a:cs typeface="+mn-cs"/>
              </a:rPr>
              <a:t>System modifications: </a:t>
            </a:r>
            <a:r>
              <a:rPr lang="en-US" sz="1800">
                <a:solidFill>
                  <a:srgbClr val="FFFFFF"/>
                </a:solidFill>
                <a:effectLst/>
                <a:latin typeface="+mn-lt"/>
                <a:ea typeface="+mn-ea"/>
                <a:cs typeface="+mn-cs"/>
              </a:rPr>
              <a:t>The system should allow modifications in the overall underlying interface of the hoover as well as the facial or voice recognition data being entered into the system. The system should provide the ability of providing additional input of the users who could be accessing the hoover through facial recognition.</a:t>
            </a: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marL="0"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marL="0"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a:spcAft>
                <a:spcPts val="600"/>
              </a:spcAft>
            </a:pPr>
            <a:r>
              <a:rPr lang="en-US" sz="1800">
                <a:solidFill>
                  <a:srgbClr val="FFFFFF"/>
                </a:solidFill>
                <a:latin typeface="+mn-lt"/>
                <a:ea typeface="+mn-ea"/>
                <a:cs typeface="+mn-cs"/>
              </a:rPr>
              <a:t> </a:t>
            </a: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a:p>
            <a:pPr indent="-228600">
              <a:spcAft>
                <a:spcPts val="600"/>
              </a:spcAft>
              <a:buFont typeface="Arial" panose="020B0604020202020204" pitchFamily="34" charset="0"/>
              <a:buChar char="•"/>
            </a:pPr>
            <a:endParaRPr lang="en-US" sz="1800">
              <a:solidFill>
                <a:srgbClr val="FFFFFF"/>
              </a:solidFill>
              <a:latin typeface="+mn-lt"/>
              <a:ea typeface="+mn-ea"/>
              <a:cs typeface="+mn-cs"/>
            </a:endParaRPr>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589" r="41155" b="-1"/>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52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Earth science RGB color icon. Physical environment, solid surface  inestigation. Earth science classes in school. World exploration. Isolated  vector illustration. Simple filled line drawing 5848462 Vector Art at  Vecteezy">
            <a:extLst>
              <a:ext uri="{FF2B5EF4-FFF2-40B4-BE49-F238E27FC236}">
                <a16:creationId xmlns:a16="http://schemas.microsoft.com/office/drawing/2014/main" id="{85D358A7-88BA-A1B0-CC8E-95A92D3A7863}"/>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0377" r="1" b="8467"/>
          <a:stretch/>
        </p:blipFill>
        <p:spPr bwMode="auto">
          <a:xfrm>
            <a:off x="20" y="10"/>
            <a:ext cx="8450297"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C1150D-F0C7-BE2C-9C90-6CA075373065}"/>
              </a:ext>
            </a:extLst>
          </p:cNvPr>
          <p:cNvSpPr txBox="1">
            <a:spLocks/>
          </p:cNvSpPr>
          <p:nvPr/>
        </p:nvSpPr>
        <p:spPr>
          <a:xfrm>
            <a:off x="838200" y="2219785"/>
            <a:ext cx="4619621" cy="3957178"/>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a:solidFill>
                  <a:srgbClr val="FFFFFF"/>
                </a:solidFill>
                <a:latin typeface="+mn-lt"/>
                <a:ea typeface="+mn-ea"/>
                <a:cs typeface="+mn-cs"/>
              </a:rPr>
              <a:t>Non-Functional requirements</a:t>
            </a: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r>
              <a:rPr lang="en-US" sz="2400">
                <a:solidFill>
                  <a:srgbClr val="FFFFFF"/>
                </a:solidFill>
                <a:latin typeface="+mn-lt"/>
                <a:ea typeface="+mn-ea"/>
                <a:cs typeface="+mn-cs"/>
              </a:rPr>
              <a:t>Physical environment : </a:t>
            </a:r>
            <a:r>
              <a:rPr lang="en-US" sz="2400">
                <a:solidFill>
                  <a:srgbClr val="FFFFFF"/>
                </a:solidFill>
                <a:effectLst/>
                <a:latin typeface="+mn-lt"/>
                <a:ea typeface="+mn-ea"/>
                <a:cs typeface="+mn-cs"/>
              </a:rPr>
              <a:t>The hoover would work in any condition of the rooms around the college campus. The system would allow the users to make the hoover travel to any distance</a:t>
            </a: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marL="0"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marL="0"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a:spcAft>
                <a:spcPts val="600"/>
              </a:spcAft>
            </a:pPr>
            <a:r>
              <a:rPr lang="en-US" sz="2400">
                <a:solidFill>
                  <a:srgbClr val="FFFFFF"/>
                </a:solidFill>
                <a:latin typeface="+mn-lt"/>
                <a:ea typeface="+mn-ea"/>
                <a:cs typeface="+mn-cs"/>
              </a:rPr>
              <a:t> </a:t>
            </a: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a:p>
            <a:pPr indent="-228600">
              <a:spcAft>
                <a:spcPts val="600"/>
              </a:spcAft>
              <a:buFont typeface="Arial" panose="020B0604020202020204" pitchFamily="34" charset="0"/>
              <a:buChar char="•"/>
            </a:pPr>
            <a:endParaRPr lang="en-US" sz="2400">
              <a:solidFill>
                <a:srgbClr val="FFFFFF"/>
              </a:solidFill>
              <a:latin typeface="+mn-lt"/>
              <a:ea typeface="+mn-ea"/>
              <a:cs typeface="+mn-cs"/>
            </a:endParaRPr>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589" r="41155" b="-1"/>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584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46" name="Rectangle 314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F42111-FCD7-14BA-AE43-AB019877312E}"/>
              </a:ext>
            </a:extLst>
          </p:cNvPr>
          <p:cNvSpPr txBox="1"/>
          <p:nvPr/>
        </p:nvSpPr>
        <p:spPr>
          <a:xfrm>
            <a:off x="546351" y="433545"/>
            <a:ext cx="11139854" cy="930447"/>
          </a:xfrm>
          <a:prstGeom prst="rect">
            <a:avLst/>
          </a:prstGeom>
        </p:spPr>
        <p:txBody>
          <a:bodyPr vert="horz" lIns="91440" tIns="45720" rIns="91440" bIns="45720" rtlCol="0" anchor="b">
            <a:normAutofit/>
          </a:bodyPr>
          <a:lstStyle/>
          <a:p>
            <a:pPr indent="-228600" algn="ctr">
              <a:lnSpc>
                <a:spcPct val="90000"/>
              </a:lnSpc>
              <a:spcBef>
                <a:spcPct val="0"/>
              </a:spcBef>
              <a:spcAft>
                <a:spcPts val="600"/>
              </a:spcAft>
            </a:pPr>
            <a:r>
              <a:rPr lang="en-US" sz="5400">
                <a:solidFill>
                  <a:srgbClr val="FFFFFF"/>
                </a:solidFill>
                <a:latin typeface="+mj-lt"/>
                <a:ea typeface="+mj-ea"/>
                <a:cs typeface="+mj-cs"/>
              </a:rPr>
              <a:t>Design key program flowchart</a:t>
            </a:r>
          </a:p>
        </p:txBody>
      </p:sp>
      <p:cxnSp>
        <p:nvCxnSpPr>
          <p:cNvPr id="3148" name="Straight Connector 314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9CD62F55-4585-F684-9088-566FFFF72BD0}"/>
              </a:ext>
            </a:extLst>
          </p:cNvPr>
          <p:cNvPicPr>
            <a:picLocks noChangeAspect="1"/>
          </p:cNvPicPr>
          <p:nvPr/>
        </p:nvPicPr>
        <p:blipFill>
          <a:blip r:embed="rId2"/>
          <a:stretch>
            <a:fillRect/>
          </a:stretch>
        </p:blipFill>
        <p:spPr>
          <a:xfrm>
            <a:off x="768616" y="2426818"/>
            <a:ext cx="4581819" cy="3997637"/>
          </a:xfrm>
          <a:prstGeom prst="rect">
            <a:avLst/>
          </a:prstGeom>
        </p:spPr>
      </p:pic>
      <p:cxnSp>
        <p:nvCxnSpPr>
          <p:cNvPr id="3150" name="Straight Connector 314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63" r="44729" b="-1"/>
          <a:stretch/>
        </p:blipFill>
        <p:spPr bwMode="auto">
          <a:xfrm>
            <a:off x="7722325" y="2426818"/>
            <a:ext cx="2901413"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4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76" r="28142" b="-2"/>
          <a:stretch/>
        </p:blipFill>
        <p:spPr bwMode="auto">
          <a:xfrm>
            <a:off x="20" y="10"/>
            <a:ext cx="5997616" cy="4306823"/>
          </a:xfrm>
          <a:custGeom>
            <a:avLst/>
            <a:gdLst/>
            <a:ahLst/>
            <a:cxnLst/>
            <a:rect l="l" t="t" r="r" b="b"/>
            <a:pathLst>
              <a:path w="5997636" h="4306833">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picture containing graphical user interface&#10;&#10;Description automatically generated">
            <a:extLst>
              <a:ext uri="{FF2B5EF4-FFF2-40B4-BE49-F238E27FC236}">
                <a16:creationId xmlns:a16="http://schemas.microsoft.com/office/drawing/2014/main" id="{472187CA-F7FB-C6E8-A7FA-BF930661ABB0}"/>
              </a:ext>
            </a:extLst>
          </p:cNvPr>
          <p:cNvPicPr>
            <a:picLocks noChangeAspect="1"/>
          </p:cNvPicPr>
          <p:nvPr/>
        </p:nvPicPr>
        <p:blipFill rotWithShape="1">
          <a:blip r:embed="rId3">
            <a:extLst>
              <a:ext uri="{28A0092B-C50C-407E-A947-70E740481C1C}">
                <a14:useLocalDpi xmlns:a14="http://schemas.microsoft.com/office/drawing/2010/main" val="0"/>
              </a:ext>
            </a:extLst>
          </a:blip>
          <a:srcRect t="10933" r="1" b="7616"/>
          <a:stretch/>
        </p:blipFill>
        <p:spPr>
          <a:xfrm>
            <a:off x="6176435" y="271868"/>
            <a:ext cx="6015565" cy="4299555"/>
          </a:xfrm>
          <a:custGeom>
            <a:avLst/>
            <a:gdLst/>
            <a:ahLst/>
            <a:cxnLst/>
            <a:rect l="l" t="t" r="r" b="b"/>
            <a:pathLst>
              <a:path w="6015565" h="4299565">
                <a:moveTo>
                  <a:pt x="0" y="0"/>
                </a:moveTo>
                <a:lnTo>
                  <a:pt x="6015565" y="0"/>
                </a:lnTo>
                <a:lnTo>
                  <a:pt x="6015565" y="2789945"/>
                </a:lnTo>
                <a:lnTo>
                  <a:pt x="6015565" y="2982070"/>
                </a:lnTo>
                <a:lnTo>
                  <a:pt x="6015565" y="3957888"/>
                </a:lnTo>
                <a:lnTo>
                  <a:pt x="5937368" y="3966171"/>
                </a:lnTo>
                <a:cubicBezTo>
                  <a:pt x="3963073" y="4164120"/>
                  <a:pt x="2060717" y="4257123"/>
                  <a:pt x="577162" y="4289728"/>
                </a:cubicBezTo>
                <a:lnTo>
                  <a:pt x="0" y="4299565"/>
                </a:lnTo>
                <a:close/>
              </a:path>
            </a:pathLst>
          </a:custGeom>
        </p:spPr>
      </p:pic>
      <p:sp>
        <p:nvSpPr>
          <p:cNvPr id="2" name="Title 1">
            <a:extLst>
              <a:ext uri="{FF2B5EF4-FFF2-40B4-BE49-F238E27FC236}">
                <a16:creationId xmlns:a16="http://schemas.microsoft.com/office/drawing/2014/main" id="{6BDCCF3E-8D60-E5E3-7E12-B9E580CA7365}"/>
              </a:ext>
            </a:extLst>
          </p:cNvPr>
          <p:cNvSpPr txBox="1">
            <a:spLocks/>
          </p:cNvSpPr>
          <p:nvPr/>
        </p:nvSpPr>
        <p:spPr>
          <a:xfrm>
            <a:off x="6191776" y="4571423"/>
            <a:ext cx="5208544" cy="17703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a:latin typeface="+mn-lt"/>
                <a:ea typeface="+mn-ea"/>
                <a:cs typeface="+mn-cs"/>
              </a:rPr>
              <a:t>Design of </a:t>
            </a:r>
            <a:r>
              <a:rPr lang="en-US" sz="2000" err="1">
                <a:latin typeface="+mn-lt"/>
                <a:ea typeface="+mn-ea"/>
                <a:cs typeface="+mn-cs"/>
              </a:rPr>
              <a:t>Meshlium</a:t>
            </a:r>
            <a:r>
              <a:rPr lang="en-US" sz="2000">
                <a:latin typeface="+mn-lt"/>
                <a:ea typeface="+mn-ea"/>
                <a:cs typeface="+mn-cs"/>
              </a:rPr>
              <a:t> </a:t>
            </a:r>
          </a:p>
          <a:p>
            <a:pPr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a:p>
            <a:pPr marL="0" indent="-228600">
              <a:spcAft>
                <a:spcPts val="600"/>
              </a:spcAft>
              <a:buFont typeface="Arial" panose="020B0604020202020204" pitchFamily="34" charset="0"/>
              <a:buChar char="•"/>
            </a:pPr>
            <a:endParaRPr lang="en-US" sz="500">
              <a:latin typeface="+mn-lt"/>
              <a:ea typeface="+mn-ea"/>
              <a:cs typeface="+mn-cs"/>
            </a:endParaRPr>
          </a:p>
          <a:p>
            <a:pPr marL="0"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a:p>
            <a:pPr>
              <a:spcAft>
                <a:spcPts val="600"/>
              </a:spcAft>
            </a:pPr>
            <a:r>
              <a:rPr lang="en-US" sz="500">
                <a:latin typeface="+mn-lt"/>
                <a:ea typeface="+mn-ea"/>
                <a:cs typeface="+mn-cs"/>
              </a:rPr>
              <a:t> </a:t>
            </a:r>
          </a:p>
          <a:p>
            <a:pPr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a:p>
            <a:pPr indent="-228600">
              <a:spcAft>
                <a:spcPts val="600"/>
              </a:spcAft>
              <a:buFont typeface="Arial" panose="020B0604020202020204" pitchFamily="34" charset="0"/>
              <a:buChar char="•"/>
            </a:pPr>
            <a:endParaRPr lang="en-US" sz="500">
              <a:latin typeface="+mn-lt"/>
              <a:ea typeface="+mn-ea"/>
              <a:cs typeface="+mn-cs"/>
            </a:endParaRPr>
          </a:p>
        </p:txBody>
      </p:sp>
    </p:spTree>
    <p:extLst>
      <p:ext uri="{BB962C8B-B14F-4D97-AF65-F5344CB8AC3E}">
        <p14:creationId xmlns:p14="http://schemas.microsoft.com/office/powerpoint/2010/main" val="21358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83">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517" b="14501"/>
          <a:stretch/>
        </p:blipFill>
        <p:spPr bwMode="auto">
          <a:xfrm>
            <a:off x="20" y="432"/>
            <a:ext cx="12191980" cy="4244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C57FED-1D9E-2D32-2C00-B416055CFD03}"/>
              </a:ext>
            </a:extLst>
          </p:cNvPr>
          <p:cNvSpPr txBox="1"/>
          <p:nvPr/>
        </p:nvSpPr>
        <p:spPr>
          <a:xfrm>
            <a:off x="6096000" y="4583953"/>
            <a:ext cx="5638800" cy="1465973"/>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600"/>
              <a:t>Today with the development of wireless sensor network, communication, digital electronics and mechanical systems. (WSN) have become smaller in size and lower in cost and more powerful. Besides, it’s coming more multifunctional and can communicate with each other in short and medium distances for environment sensing, data processing in the vacuum robot to serve the implementation.</a:t>
            </a:r>
          </a:p>
          <a:p>
            <a:pPr indent="-228600">
              <a:lnSpc>
                <a:spcPct val="90000"/>
              </a:lnSpc>
              <a:spcAft>
                <a:spcPts val="600"/>
              </a:spcAft>
              <a:buFont typeface="Arial" panose="020B0604020202020204" pitchFamily="34" charset="0"/>
              <a:buChar char="•"/>
            </a:pPr>
            <a:endParaRPr lang="en-US" sz="1600"/>
          </a:p>
        </p:txBody>
      </p:sp>
      <p:sp>
        <p:nvSpPr>
          <p:cNvPr id="3086" name="Rectangle 3085">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1648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153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6" name="Title 1">
            <a:extLst>
              <a:ext uri="{FF2B5EF4-FFF2-40B4-BE49-F238E27FC236}">
                <a16:creationId xmlns:a16="http://schemas.microsoft.com/office/drawing/2014/main" id="{5552DAEA-7B4D-E836-BCB6-9A75FE9FC182}"/>
              </a:ext>
            </a:extLst>
          </p:cNvPr>
          <p:cNvGraphicFramePr/>
          <p:nvPr/>
        </p:nvGraphicFramePr>
        <p:xfrm>
          <a:off x="918099" y="1493007"/>
          <a:ext cx="10418685" cy="2074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022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1" name="Rectangle 3090">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128" r="34694" b="-1"/>
          <a:stretch/>
        </p:blipFill>
        <p:spPr bwMode="auto">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3F33AE-85BE-A01C-66A1-91B7EC89FDDF}"/>
              </a:ext>
            </a:extLst>
          </p:cNvPr>
          <p:cNvSpPr txBox="1">
            <a:spLocks/>
          </p:cNvSpPr>
          <p:nvPr/>
        </p:nvSpPr>
        <p:spPr>
          <a:xfrm>
            <a:off x="8192126" y="1834602"/>
            <a:ext cx="3548022" cy="4506238"/>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a:latin typeface="+mn-lt"/>
                <a:ea typeface="+mn-ea"/>
                <a:cs typeface="+mn-cs"/>
              </a:rPr>
              <a:t>Limitation of strategy</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The number of sensors nodes in network can be in several order of magnitude higher than nodes in  ad hoc network because they are broadcasting information to the </a:t>
            </a:r>
            <a:r>
              <a:rPr lang="en-US" sz="1800" err="1">
                <a:latin typeface="+mn-lt"/>
                <a:ea typeface="+mn-ea"/>
                <a:cs typeface="+mn-cs"/>
              </a:rPr>
              <a:t>Meshlium</a:t>
            </a:r>
            <a:r>
              <a:rPr lang="en-US" sz="1800">
                <a:latin typeface="+mn-lt"/>
                <a:ea typeface="+mn-ea"/>
                <a:cs typeface="+mn-cs"/>
              </a:rPr>
              <a:t> access point.</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Sensor nodes are prone to failures, because they are densely deployed.</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Sensor nodes are limited in power, computation capacities, and memory. </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marL="0" indent="-228600">
              <a:spcAft>
                <a:spcPts val="600"/>
              </a:spcAft>
              <a:buFont typeface="Arial" panose="020B0604020202020204" pitchFamily="34" charset="0"/>
              <a:buChar char="•"/>
            </a:pPr>
            <a:endParaRPr lang="en-US" sz="1800">
              <a:latin typeface="+mn-lt"/>
              <a:ea typeface="+mn-ea"/>
              <a:cs typeface="+mn-cs"/>
            </a:endParaRPr>
          </a:p>
          <a:p>
            <a:pPr marL="0"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 </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p:txBody>
      </p:sp>
    </p:spTree>
    <p:extLst>
      <p:ext uri="{BB962C8B-B14F-4D97-AF65-F5344CB8AC3E}">
        <p14:creationId xmlns:p14="http://schemas.microsoft.com/office/powerpoint/2010/main" val="3749112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128" r="34694" b="-1"/>
          <a:stretch/>
        </p:blipFill>
        <p:spPr bwMode="auto">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2F9AAD-699C-10E4-1284-5E436E7E6308}"/>
              </a:ext>
            </a:extLst>
          </p:cNvPr>
          <p:cNvSpPr txBox="1">
            <a:spLocks/>
          </p:cNvSpPr>
          <p:nvPr/>
        </p:nvSpPr>
        <p:spPr>
          <a:xfrm>
            <a:off x="8006085" y="3236181"/>
            <a:ext cx="3689091" cy="3211753"/>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a:latin typeface="+mn-lt"/>
                <a:ea typeface="+mn-ea"/>
                <a:cs typeface="+mn-cs"/>
              </a:rPr>
              <a:t>Sensor network applications</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Sensor network applications can be used for continues sensing event detection of MAC protocol or NET ADDRESS local control of actuators applied for triple sensors that measure humidity which is </a:t>
            </a:r>
            <a:r>
              <a:rPr lang="en-US" sz="1800" b="0" i="0">
                <a:effectLst/>
                <a:latin typeface="+mn-lt"/>
                <a:ea typeface="+mn-ea"/>
                <a:cs typeface="+mn-cs"/>
              </a:rPr>
              <a:t>given in as g.m-3, which is units of grams of water </a:t>
            </a:r>
            <a:r>
              <a:rPr lang="en-US" sz="1800" b="0" i="0" err="1">
                <a:effectLst/>
                <a:latin typeface="+mn-lt"/>
                <a:ea typeface="+mn-ea"/>
                <a:cs typeface="+mn-cs"/>
              </a:rPr>
              <a:t>vapour</a:t>
            </a:r>
            <a:r>
              <a:rPr lang="en-US" sz="1800" b="0" i="0">
                <a:effectLst/>
                <a:latin typeface="+mn-lt"/>
                <a:ea typeface="+mn-ea"/>
                <a:cs typeface="+mn-cs"/>
              </a:rPr>
              <a:t> per cubic </a:t>
            </a:r>
            <a:r>
              <a:rPr lang="en-US" sz="1800" b="0" i="0" err="1">
                <a:effectLst/>
                <a:latin typeface="+mn-lt"/>
                <a:ea typeface="+mn-ea"/>
                <a:cs typeface="+mn-cs"/>
              </a:rPr>
              <a:t>metre</a:t>
            </a:r>
            <a:r>
              <a:rPr lang="en-US" sz="1800" b="0" i="0">
                <a:effectLst/>
                <a:latin typeface="+mn-lt"/>
                <a:ea typeface="+mn-ea"/>
                <a:cs typeface="+mn-cs"/>
              </a:rPr>
              <a:t> of air.</a:t>
            </a:r>
            <a:r>
              <a:rPr lang="en-US" sz="1800">
                <a:latin typeface="+mn-lt"/>
                <a:ea typeface="+mn-ea"/>
                <a:cs typeface="+mn-cs"/>
              </a:rPr>
              <a:t> , temperature in Celsius ,pressure in Pa and Noise-level sensor hertz.</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marL="0" indent="-228600">
              <a:spcAft>
                <a:spcPts val="600"/>
              </a:spcAft>
              <a:buFont typeface="Arial" panose="020B0604020202020204" pitchFamily="34" charset="0"/>
              <a:buChar char="•"/>
            </a:pPr>
            <a:endParaRPr lang="en-US" sz="1800">
              <a:latin typeface="+mn-lt"/>
              <a:ea typeface="+mn-ea"/>
              <a:cs typeface="+mn-cs"/>
            </a:endParaRPr>
          </a:p>
          <a:p>
            <a:pPr marL="0"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 </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p:txBody>
      </p:sp>
    </p:spTree>
    <p:extLst>
      <p:ext uri="{BB962C8B-B14F-4D97-AF65-F5344CB8AC3E}">
        <p14:creationId xmlns:p14="http://schemas.microsoft.com/office/powerpoint/2010/main" val="3646348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128" r="34694" b="-1"/>
          <a:stretch/>
        </p:blipFill>
        <p:spPr bwMode="auto">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6C53C4-8BD3-6169-1D4C-F6C6CB3B5A41}"/>
              </a:ext>
            </a:extLst>
          </p:cNvPr>
          <p:cNvSpPr txBox="1">
            <a:spLocks/>
          </p:cNvSpPr>
          <p:nvPr/>
        </p:nvSpPr>
        <p:spPr>
          <a:xfrm>
            <a:off x="8042223" y="2449196"/>
            <a:ext cx="3630468" cy="4140139"/>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a:latin typeface="+mn-lt"/>
                <a:ea typeface="+mn-ea"/>
                <a:cs typeface="+mn-cs"/>
              </a:rPr>
              <a:t>Key interfaces of the system</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all programs are edited, compiled and uploaded using the IDE provided by </a:t>
            </a:r>
            <a:r>
              <a:rPr lang="en-US" sz="1800" err="1">
                <a:latin typeface="+mn-lt"/>
                <a:ea typeface="+mn-ea"/>
                <a:cs typeface="+mn-cs"/>
              </a:rPr>
              <a:t>libelium</a:t>
            </a:r>
            <a:r>
              <a:rPr lang="en-US" sz="1800">
                <a:latin typeface="+mn-lt"/>
                <a:ea typeface="+mn-ea"/>
                <a:cs typeface="+mn-cs"/>
              </a:rPr>
              <a:t>. The </a:t>
            </a:r>
            <a:r>
              <a:rPr lang="en-US" sz="1800" err="1">
                <a:latin typeface="+mn-lt"/>
                <a:ea typeface="+mn-ea"/>
                <a:cs typeface="+mn-cs"/>
              </a:rPr>
              <a:t>waspmote</a:t>
            </a:r>
            <a:r>
              <a:rPr lang="en-US" sz="1800">
                <a:latin typeface="+mn-lt"/>
                <a:ea typeface="+mn-ea"/>
                <a:cs typeface="+mn-cs"/>
              </a:rPr>
              <a:t> will be used in raspberry pi </a:t>
            </a:r>
            <a:r>
              <a:rPr lang="en-US" sz="1800" err="1">
                <a:latin typeface="+mn-lt"/>
                <a:ea typeface="+mn-ea"/>
                <a:cs typeface="+mn-cs"/>
              </a:rPr>
              <a:t>waspmote</a:t>
            </a:r>
            <a:r>
              <a:rPr lang="en-US" sz="1800">
                <a:latin typeface="+mn-lt"/>
                <a:ea typeface="+mn-ea"/>
                <a:cs typeface="+mn-cs"/>
              </a:rPr>
              <a:t> board. Besides compiling and uploading functions, the serial monitor is the part that runs your </a:t>
            </a:r>
            <a:r>
              <a:rPr lang="en-US" sz="1800" err="1">
                <a:latin typeface="+mn-lt"/>
                <a:ea typeface="+mn-ea"/>
                <a:cs typeface="+mn-cs"/>
              </a:rPr>
              <a:t>waspmote</a:t>
            </a:r>
            <a:r>
              <a:rPr lang="en-US" sz="1800">
                <a:latin typeface="+mn-lt"/>
                <a:ea typeface="+mn-ea"/>
                <a:cs typeface="+mn-cs"/>
              </a:rPr>
              <a:t> board using your LAST CMD on the menu TOOLS by monitoring and running data parameters through the USB module connected to the computer or laptop to check the status of the code.</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marL="0" indent="-228600">
              <a:spcAft>
                <a:spcPts val="600"/>
              </a:spcAft>
              <a:buFont typeface="Arial" panose="020B0604020202020204" pitchFamily="34" charset="0"/>
              <a:buChar char="•"/>
            </a:pPr>
            <a:endParaRPr lang="en-US" sz="1800">
              <a:latin typeface="+mn-lt"/>
              <a:ea typeface="+mn-ea"/>
              <a:cs typeface="+mn-cs"/>
            </a:endParaRPr>
          </a:p>
          <a:p>
            <a:pPr marL="0"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 </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p:txBody>
      </p:sp>
    </p:spTree>
    <p:extLst>
      <p:ext uri="{BB962C8B-B14F-4D97-AF65-F5344CB8AC3E}">
        <p14:creationId xmlns:p14="http://schemas.microsoft.com/office/powerpoint/2010/main" val="102667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128" r="34694" b="-1"/>
          <a:stretch/>
        </p:blipFill>
        <p:spPr bwMode="auto">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35A566-3492-E098-5D00-DD7E43384314}"/>
              </a:ext>
            </a:extLst>
          </p:cNvPr>
          <p:cNvSpPr txBox="1">
            <a:spLocks/>
          </p:cNvSpPr>
          <p:nvPr/>
        </p:nvSpPr>
        <p:spPr>
          <a:xfrm>
            <a:off x="8058551" y="1714678"/>
            <a:ext cx="3648768" cy="4752109"/>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dirty="0">
                <a:latin typeface="+mn-lt"/>
                <a:ea typeface="+mn-ea"/>
                <a:cs typeface="+mn-cs"/>
              </a:rPr>
              <a:t>Goal of the system </a:t>
            </a: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r>
              <a:rPr lang="en-US" sz="1800" dirty="0">
                <a:latin typeface="+mn-lt"/>
                <a:ea typeface="+mn-ea"/>
                <a:cs typeface="+mn-cs"/>
              </a:rPr>
              <a:t>The goal of the system is to design and deploy a wireless sensor network for monitoring results on </a:t>
            </a:r>
            <a:r>
              <a:rPr lang="en-US" sz="1800" dirty="0" err="1">
                <a:latin typeface="+mn-lt"/>
                <a:ea typeface="+mn-ea"/>
                <a:cs typeface="+mn-cs"/>
              </a:rPr>
              <a:t>labelium</a:t>
            </a:r>
            <a:r>
              <a:rPr lang="en-US" sz="1800" dirty="0">
                <a:latin typeface="+mn-lt"/>
                <a:ea typeface="+mn-ea"/>
                <a:cs typeface="+mn-cs"/>
              </a:rPr>
              <a:t> </a:t>
            </a:r>
            <a:r>
              <a:rPr lang="en-US" sz="1800" dirty="0" err="1">
                <a:latin typeface="+mn-lt"/>
                <a:ea typeface="+mn-ea"/>
                <a:cs typeface="+mn-cs"/>
              </a:rPr>
              <a:t>waspmote</a:t>
            </a:r>
            <a:r>
              <a:rPr lang="en-US" sz="1800" dirty="0">
                <a:latin typeface="+mn-lt"/>
                <a:ea typeface="+mn-ea"/>
                <a:cs typeface="+mn-cs"/>
              </a:rPr>
              <a:t> that works with sensor device equipped with different specific modules for this project. We must monitor the data of </a:t>
            </a:r>
            <a:r>
              <a:rPr lang="en-US" sz="1800" dirty="0" err="1">
                <a:latin typeface="+mn-lt"/>
                <a:ea typeface="+mn-ea"/>
                <a:cs typeface="+mn-cs"/>
              </a:rPr>
              <a:t>Meshlium</a:t>
            </a:r>
            <a:r>
              <a:rPr lang="en-US" sz="1800" dirty="0">
                <a:latin typeface="+mn-lt"/>
                <a:ea typeface="+mn-ea"/>
                <a:cs typeface="+mn-cs"/>
              </a:rPr>
              <a:t> in real time and extract the parameters using manager system of </a:t>
            </a:r>
            <a:r>
              <a:rPr lang="en-US" sz="1800" dirty="0" err="1">
                <a:latin typeface="+mn-lt"/>
                <a:ea typeface="+mn-ea"/>
                <a:cs typeface="+mn-cs"/>
              </a:rPr>
              <a:t>Meshlium</a:t>
            </a:r>
            <a:r>
              <a:rPr lang="en-US" sz="1800" dirty="0">
                <a:latin typeface="+mn-lt"/>
                <a:ea typeface="+mn-ea"/>
                <a:cs typeface="+mn-cs"/>
              </a:rPr>
              <a:t>. </a:t>
            </a:r>
            <a:r>
              <a:rPr lang="en-US" sz="1800" dirty="0" err="1">
                <a:latin typeface="+mn-lt"/>
                <a:ea typeface="+mn-ea"/>
                <a:cs typeface="+mn-cs"/>
              </a:rPr>
              <a:t>Waspmote</a:t>
            </a:r>
            <a:r>
              <a:rPr lang="en-US" sz="1800" dirty="0">
                <a:latin typeface="+mn-lt"/>
                <a:ea typeface="+mn-ea"/>
                <a:cs typeface="+mn-cs"/>
              </a:rPr>
              <a:t> stores the data in SD card and uses wireless communication module to transmit the collected data in MySQL database or local database of </a:t>
            </a:r>
            <a:r>
              <a:rPr lang="en-US" sz="1800" dirty="0" err="1">
                <a:latin typeface="+mn-lt"/>
                <a:ea typeface="+mn-ea"/>
                <a:cs typeface="+mn-cs"/>
              </a:rPr>
              <a:t>Meshlium</a:t>
            </a:r>
            <a:r>
              <a:rPr lang="en-US" sz="1800" dirty="0">
                <a:latin typeface="+mn-lt"/>
                <a:ea typeface="+mn-ea"/>
                <a:cs typeface="+mn-cs"/>
              </a:rPr>
              <a:t> manager system through the internet.</a:t>
            </a: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a:p>
            <a:pPr marL="0" indent="-228600">
              <a:spcAft>
                <a:spcPts val="600"/>
              </a:spcAft>
              <a:buFont typeface="Arial" panose="020B0604020202020204" pitchFamily="34" charset="0"/>
              <a:buChar char="•"/>
            </a:pPr>
            <a:endParaRPr lang="en-US" sz="1800" dirty="0">
              <a:latin typeface="+mn-lt"/>
              <a:ea typeface="+mn-ea"/>
              <a:cs typeface="+mn-cs"/>
            </a:endParaRPr>
          </a:p>
          <a:p>
            <a:pPr marL="0"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r>
              <a:rPr lang="en-US" sz="1800" dirty="0">
                <a:latin typeface="+mn-lt"/>
                <a:ea typeface="+mn-ea"/>
                <a:cs typeface="+mn-cs"/>
              </a:rPr>
              <a:t> </a:t>
            </a: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p:txBody>
      </p:sp>
    </p:spTree>
    <p:extLst>
      <p:ext uri="{BB962C8B-B14F-4D97-AF65-F5344CB8AC3E}">
        <p14:creationId xmlns:p14="http://schemas.microsoft.com/office/powerpoint/2010/main" val="1060071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128" r="34694" b="-1"/>
          <a:stretch/>
        </p:blipFill>
        <p:spPr bwMode="auto">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4938B6-AE9D-1C0D-01A2-4F10E0FBF91E}"/>
              </a:ext>
            </a:extLst>
          </p:cNvPr>
          <p:cNvSpPr txBox="1">
            <a:spLocks/>
          </p:cNvSpPr>
          <p:nvPr/>
        </p:nvSpPr>
        <p:spPr>
          <a:xfrm>
            <a:off x="8117173" y="2179374"/>
            <a:ext cx="3563012" cy="3531878"/>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a:latin typeface="+mn-lt"/>
                <a:ea typeface="+mn-ea"/>
                <a:cs typeface="+mn-cs"/>
              </a:rPr>
              <a:t>Conclusion: With the development of wireless sensor network applied in many aspects of day-to-day life. We could monitor the environmental parameters and receive the gathered data in real time from remote places. The </a:t>
            </a:r>
            <a:r>
              <a:rPr lang="en-US" sz="1800" err="1">
                <a:latin typeface="+mn-lt"/>
                <a:ea typeface="+mn-ea"/>
                <a:cs typeface="+mn-cs"/>
              </a:rPr>
              <a:t>libelium</a:t>
            </a:r>
            <a:r>
              <a:rPr lang="en-US" sz="1800">
                <a:latin typeface="+mn-lt"/>
                <a:ea typeface="+mn-ea"/>
                <a:cs typeface="+mn-cs"/>
              </a:rPr>
              <a:t> components help us uses corresponding sensors to collect data and use communication modules. Furthermore, it can be extended that modules could be utilized to send data to the camera for visual monitoring.</a:t>
            </a:r>
          </a:p>
          <a:p>
            <a:pPr>
              <a:spcAft>
                <a:spcPts val="600"/>
              </a:spcAft>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marL="0" indent="-228600">
              <a:spcAft>
                <a:spcPts val="600"/>
              </a:spcAft>
              <a:buFont typeface="Arial" panose="020B0604020202020204" pitchFamily="34" charset="0"/>
              <a:buChar char="•"/>
            </a:pPr>
            <a:endParaRPr lang="en-US" sz="1800">
              <a:latin typeface="+mn-lt"/>
              <a:ea typeface="+mn-ea"/>
              <a:cs typeface="+mn-cs"/>
            </a:endParaRPr>
          </a:p>
          <a:p>
            <a:pPr marL="0"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 </a:t>
            </a: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a:p>
            <a:pPr indent="-228600">
              <a:spcAft>
                <a:spcPts val="600"/>
              </a:spcAft>
              <a:buFont typeface="Arial" panose="020B0604020202020204" pitchFamily="34" charset="0"/>
              <a:buChar char="•"/>
            </a:pPr>
            <a:endParaRPr lang="en-US" sz="1800">
              <a:latin typeface="+mn-lt"/>
              <a:ea typeface="+mn-ea"/>
              <a:cs typeface="+mn-cs"/>
            </a:endParaRPr>
          </a:p>
        </p:txBody>
      </p:sp>
    </p:spTree>
    <p:extLst>
      <p:ext uri="{BB962C8B-B14F-4D97-AF65-F5344CB8AC3E}">
        <p14:creationId xmlns:p14="http://schemas.microsoft.com/office/powerpoint/2010/main" val="3365887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ape&#10;&#10;Description automatically generated with low confidence">
            <a:extLst>
              <a:ext uri="{FF2B5EF4-FFF2-40B4-BE49-F238E27FC236}">
                <a16:creationId xmlns:a16="http://schemas.microsoft.com/office/drawing/2014/main" id="{85CF2779-5D85-E8AD-53AB-9649BD760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711" y="2083016"/>
            <a:ext cx="1210874" cy="1210874"/>
          </a:xfrm>
          <a:prstGeom prst="rect">
            <a:avLst/>
          </a:prstGeom>
        </p:spPr>
      </p:pic>
      <p:sp>
        <p:nvSpPr>
          <p:cNvPr id="13" name="TextBox 12">
            <a:extLst>
              <a:ext uri="{FF2B5EF4-FFF2-40B4-BE49-F238E27FC236}">
                <a16:creationId xmlns:a16="http://schemas.microsoft.com/office/drawing/2014/main" id="{2587D2D7-11E7-226C-FE35-1CED2A1BEE9E}"/>
              </a:ext>
            </a:extLst>
          </p:cNvPr>
          <p:cNvSpPr txBox="1"/>
          <p:nvPr/>
        </p:nvSpPr>
        <p:spPr>
          <a:xfrm>
            <a:off x="5030550" y="3429000"/>
            <a:ext cx="2340142" cy="954107"/>
          </a:xfrm>
          <a:prstGeom prst="rect">
            <a:avLst/>
          </a:prstGeom>
          <a:noFill/>
        </p:spPr>
        <p:txBody>
          <a:bodyPr wrap="square" rtlCol="0">
            <a:spAutoFit/>
          </a:bodyPr>
          <a:lstStyle/>
          <a:p>
            <a:pPr algn="ctr"/>
            <a:r>
              <a:rPr lang="en-GB" sz="1400" dirty="0"/>
              <a:t>The allowance of using voice recognition identified by the person giving the cleaning instructions. </a:t>
            </a:r>
          </a:p>
        </p:txBody>
      </p:sp>
      <p:sp>
        <p:nvSpPr>
          <p:cNvPr id="14" name="TextBox 13">
            <a:extLst>
              <a:ext uri="{FF2B5EF4-FFF2-40B4-BE49-F238E27FC236}">
                <a16:creationId xmlns:a16="http://schemas.microsoft.com/office/drawing/2014/main" id="{0B78B033-E5D1-8A5C-C839-1832F67501CD}"/>
              </a:ext>
            </a:extLst>
          </p:cNvPr>
          <p:cNvSpPr txBox="1"/>
          <p:nvPr/>
        </p:nvSpPr>
        <p:spPr>
          <a:xfrm>
            <a:off x="1038923" y="3429000"/>
            <a:ext cx="2340142" cy="1600438"/>
          </a:xfrm>
          <a:prstGeom prst="rect">
            <a:avLst/>
          </a:prstGeom>
          <a:noFill/>
        </p:spPr>
        <p:txBody>
          <a:bodyPr wrap="square" rtlCol="0">
            <a:spAutoFit/>
          </a:bodyPr>
          <a:lstStyle/>
          <a:p>
            <a:pPr algn="ctr"/>
            <a:r>
              <a:rPr lang="en-GB" sz="1400" b="0" i="0" u="none" strike="noStrike" dirty="0">
                <a:solidFill>
                  <a:srgbClr val="000000"/>
                </a:solidFill>
                <a:effectLst/>
              </a:rPr>
              <a:t>Admin logs in using facial recognition biometric then allowing inputting the locations to be cleaned around the campus. Checking the database provided around the campus. </a:t>
            </a:r>
            <a:endParaRPr lang="en-GB" sz="1400" dirty="0"/>
          </a:p>
        </p:txBody>
      </p:sp>
      <p:pic>
        <p:nvPicPr>
          <p:cNvPr id="16" name="Picture 15" descr="Shape&#10;&#10;Description automatically generated with low confidence">
            <a:extLst>
              <a:ext uri="{FF2B5EF4-FFF2-40B4-BE49-F238E27FC236}">
                <a16:creationId xmlns:a16="http://schemas.microsoft.com/office/drawing/2014/main" id="{5E917615-3B8F-5DAA-7619-C45CF8797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422" y="2106431"/>
            <a:ext cx="1188720" cy="1188720"/>
          </a:xfrm>
          <a:prstGeom prst="rect">
            <a:avLst/>
          </a:prstGeom>
        </p:spPr>
      </p:pic>
      <p:cxnSp>
        <p:nvCxnSpPr>
          <p:cNvPr id="18" name="Straight Arrow Connector 17">
            <a:extLst>
              <a:ext uri="{FF2B5EF4-FFF2-40B4-BE49-F238E27FC236}">
                <a16:creationId xmlns:a16="http://schemas.microsoft.com/office/drawing/2014/main" id="{2D14BEB6-F445-5DC5-61CA-0447E4181929}"/>
              </a:ext>
            </a:extLst>
          </p:cNvPr>
          <p:cNvCxnSpPr/>
          <p:nvPr/>
        </p:nvCxnSpPr>
        <p:spPr>
          <a:xfrm>
            <a:off x="3621505" y="3570603"/>
            <a:ext cx="11610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49885DE1-18CB-0393-5090-756EF84A6716}"/>
              </a:ext>
            </a:extLst>
          </p:cNvPr>
          <p:cNvCxnSpPr/>
          <p:nvPr/>
        </p:nvCxnSpPr>
        <p:spPr>
          <a:xfrm>
            <a:off x="7617994" y="3570603"/>
            <a:ext cx="11610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B53B8242-0688-1003-9F02-731877EEC8B1}"/>
              </a:ext>
            </a:extLst>
          </p:cNvPr>
          <p:cNvSpPr txBox="1"/>
          <p:nvPr/>
        </p:nvSpPr>
        <p:spPr>
          <a:xfrm>
            <a:off x="9085920" y="3348034"/>
            <a:ext cx="2340142" cy="1600438"/>
          </a:xfrm>
          <a:prstGeom prst="rect">
            <a:avLst/>
          </a:prstGeom>
          <a:noFill/>
        </p:spPr>
        <p:txBody>
          <a:bodyPr wrap="square" rtlCol="0">
            <a:spAutoFit/>
          </a:bodyPr>
          <a:lstStyle/>
          <a:p>
            <a:pPr algn="ctr"/>
            <a:r>
              <a:rPr lang="en-GB" sz="1400" b="0" i="0" u="none" strike="noStrike" dirty="0">
                <a:solidFill>
                  <a:srgbClr val="000000"/>
                </a:solidFill>
                <a:effectLst/>
              </a:rPr>
              <a:t>The capability to add new biometric data features of the users in the system. Editing the biometric features details of any of the users and ensuring it would be accepted</a:t>
            </a:r>
            <a:endParaRPr lang="en-GB" sz="1400" dirty="0"/>
          </a:p>
        </p:txBody>
      </p:sp>
      <p:pic>
        <p:nvPicPr>
          <p:cNvPr id="23" name="Picture 22" descr="Shape&#10;&#10;Description automatically generated with low confidence">
            <a:extLst>
              <a:ext uri="{FF2B5EF4-FFF2-40B4-BE49-F238E27FC236}">
                <a16:creationId xmlns:a16="http://schemas.microsoft.com/office/drawing/2014/main" id="{B89EF065-824E-C0FA-D450-550BCC02C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1900" y="2122365"/>
            <a:ext cx="1188720" cy="118872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C32D3C15-6E46-EDF4-2A17-E52B9F3AB0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0685" y="2373053"/>
            <a:ext cx="139848" cy="139848"/>
          </a:xfrm>
          <a:prstGeom prst="rect">
            <a:avLst/>
          </a:prstGeom>
        </p:spPr>
      </p:pic>
    </p:spTree>
    <p:extLst>
      <p:ext uri="{BB962C8B-B14F-4D97-AF65-F5344CB8AC3E}">
        <p14:creationId xmlns:p14="http://schemas.microsoft.com/office/powerpoint/2010/main" val="328955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128" r="34694" b="-1"/>
          <a:stretch/>
        </p:blipFill>
        <p:spPr bwMode="auto">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C9164D-D0B1-2F16-E1E3-D587BA807171}"/>
              </a:ext>
            </a:extLst>
          </p:cNvPr>
          <p:cNvSpPr txBox="1">
            <a:spLocks/>
          </p:cNvSpPr>
          <p:nvPr/>
        </p:nvSpPr>
        <p:spPr>
          <a:xfrm>
            <a:off x="8006085" y="3236181"/>
            <a:ext cx="3689091" cy="2195515"/>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dirty="0">
                <a:latin typeface="+mn-lt"/>
                <a:ea typeface="+mn-ea"/>
                <a:cs typeface="+mn-cs"/>
              </a:rPr>
              <a:t>Project statement : </a:t>
            </a:r>
            <a:r>
              <a:rPr lang="en-US" sz="1800" b="0" i="0" dirty="0">
                <a:effectLst/>
                <a:latin typeface="Calibri" panose="020F0502020204030204" pitchFamily="34" charset="0"/>
                <a:ea typeface="Calibri" panose="020F0502020204030204" pitchFamily="34" charset="0"/>
                <a:cs typeface="Calibri" panose="020F0502020204030204" pitchFamily="34" charset="0"/>
              </a:rPr>
              <a:t>Our aim is to implement an IoT solution that would be compatible with the hoover offering several automated features. The hoover will be roaming around the campus with a screen mounted in it. This would be great for staff and students to experience and an interesting addition to the college campus.</a:t>
            </a:r>
            <a:endParaRPr lang="en-US" sz="1800" dirty="0">
              <a:latin typeface="Calibri" panose="020F0502020204030204" pitchFamily="34" charset="0"/>
              <a:ea typeface="Calibri" panose="020F0502020204030204" pitchFamily="34" charset="0"/>
              <a:cs typeface="Calibri" panose="020F0502020204030204" pitchFamily="34" charset="0"/>
            </a:endParaRP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a:p>
            <a:pPr indent="-228600">
              <a:spcAft>
                <a:spcPts val="600"/>
              </a:spcAft>
              <a:buFont typeface="Arial" panose="020B0604020202020204" pitchFamily="34" charset="0"/>
              <a:buChar char="•"/>
            </a:pPr>
            <a:endParaRPr lang="en-US" sz="1800" dirty="0">
              <a:latin typeface="+mn-lt"/>
              <a:ea typeface="+mn-ea"/>
              <a:cs typeface="+mn-cs"/>
            </a:endParaRPr>
          </a:p>
        </p:txBody>
      </p:sp>
    </p:spTree>
    <p:extLst>
      <p:ext uri="{BB962C8B-B14F-4D97-AF65-F5344CB8AC3E}">
        <p14:creationId xmlns:p14="http://schemas.microsoft.com/office/powerpoint/2010/main" val="116693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 name="Rectangle 3101">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Rectangle 3103">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06" name="Group 3105">
            <a:extLst>
              <a:ext uri="{FF2B5EF4-FFF2-40B4-BE49-F238E27FC236}">
                <a16:creationId xmlns:a16="http://schemas.microsoft.com/office/drawing/2014/main" id="{A41D73DD-160B-4885-A9CF-94EADD70D4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7763256" y="73152"/>
            <a:chExt cx="1178966" cy="232963"/>
          </a:xfrm>
        </p:grpSpPr>
        <p:sp>
          <p:nvSpPr>
            <p:cNvPr id="3107" name="Rectangle 64">
              <a:extLst>
                <a:ext uri="{FF2B5EF4-FFF2-40B4-BE49-F238E27FC236}">
                  <a16:creationId xmlns:a16="http://schemas.microsoft.com/office/drawing/2014/main" id="{163DBB78-4E4E-4B2A-B257-CD3C2408A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8" name="Rectangle 66">
              <a:extLst>
                <a:ext uri="{FF2B5EF4-FFF2-40B4-BE49-F238E27FC236}">
                  <a16:creationId xmlns:a16="http://schemas.microsoft.com/office/drawing/2014/main" id="{DD0F509B-05E7-42D0-9A4A-9BBA9ABA4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Rectangle 64">
              <a:extLst>
                <a:ext uri="{FF2B5EF4-FFF2-40B4-BE49-F238E27FC236}">
                  <a16:creationId xmlns:a16="http://schemas.microsoft.com/office/drawing/2014/main" id="{FF4A0A03-6FCB-47AB-A889-ABEAF35DE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Rectangle 66">
              <a:extLst>
                <a:ext uri="{FF2B5EF4-FFF2-40B4-BE49-F238E27FC236}">
                  <a16:creationId xmlns:a16="http://schemas.microsoft.com/office/drawing/2014/main" id="{8A6A27D1-12E0-4FAD-8C16-8A32A4EF2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1" name="Rectangle 64">
              <a:extLst>
                <a:ext uri="{FF2B5EF4-FFF2-40B4-BE49-F238E27FC236}">
                  <a16:creationId xmlns:a16="http://schemas.microsoft.com/office/drawing/2014/main" id="{90BF3193-B4B0-4FDB-9734-8C9FABA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2" name="Rectangle 66">
              <a:extLst>
                <a:ext uri="{FF2B5EF4-FFF2-40B4-BE49-F238E27FC236}">
                  <a16:creationId xmlns:a16="http://schemas.microsoft.com/office/drawing/2014/main" id="{AB0CFE0F-0383-4629-9009-F66B040A1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3" name="Rectangle 64">
              <a:extLst>
                <a:ext uri="{FF2B5EF4-FFF2-40B4-BE49-F238E27FC236}">
                  <a16:creationId xmlns:a16="http://schemas.microsoft.com/office/drawing/2014/main" id="{5C7EB065-8792-4BDB-9863-6F1BAA3C4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4" name="Rectangle 66">
              <a:extLst>
                <a:ext uri="{FF2B5EF4-FFF2-40B4-BE49-F238E27FC236}">
                  <a16:creationId xmlns:a16="http://schemas.microsoft.com/office/drawing/2014/main" id="{45ACE59D-97B6-4DD1-BB37-12C292F18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5" name="Rectangle 64">
              <a:extLst>
                <a:ext uri="{FF2B5EF4-FFF2-40B4-BE49-F238E27FC236}">
                  <a16:creationId xmlns:a16="http://schemas.microsoft.com/office/drawing/2014/main" id="{5F2AAD78-5862-44FE-AB92-AF713D5F1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6" name="Rectangle 66">
              <a:extLst>
                <a:ext uri="{FF2B5EF4-FFF2-40B4-BE49-F238E27FC236}">
                  <a16:creationId xmlns:a16="http://schemas.microsoft.com/office/drawing/2014/main" id="{C9BF96B3-92E5-4693-B918-69EDD8FD7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7" name="Rectangle 64">
              <a:extLst>
                <a:ext uri="{FF2B5EF4-FFF2-40B4-BE49-F238E27FC236}">
                  <a16:creationId xmlns:a16="http://schemas.microsoft.com/office/drawing/2014/main" id="{5B9B69C3-A82A-4F4F-A3C4-9D2B5AFAD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8" name="Rectangle 66">
              <a:extLst>
                <a:ext uri="{FF2B5EF4-FFF2-40B4-BE49-F238E27FC236}">
                  <a16:creationId xmlns:a16="http://schemas.microsoft.com/office/drawing/2014/main" id="{ED3C38D4-9B11-4F5F-A279-1A30E0CF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9" name="Rectangle 64">
              <a:extLst>
                <a:ext uri="{FF2B5EF4-FFF2-40B4-BE49-F238E27FC236}">
                  <a16:creationId xmlns:a16="http://schemas.microsoft.com/office/drawing/2014/main" id="{3100DDA4-8F42-4CB2-8921-3894F7BA0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0" name="Rectangle 66">
              <a:extLst>
                <a:ext uri="{FF2B5EF4-FFF2-40B4-BE49-F238E27FC236}">
                  <a16:creationId xmlns:a16="http://schemas.microsoft.com/office/drawing/2014/main" id="{A5936488-9C8D-40DA-BB04-6850F223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1" name="Rectangle 64">
              <a:extLst>
                <a:ext uri="{FF2B5EF4-FFF2-40B4-BE49-F238E27FC236}">
                  <a16:creationId xmlns:a16="http://schemas.microsoft.com/office/drawing/2014/main" id="{1B9028EA-A394-4A9A-865A-E02D2D9A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2" name="Rectangle 66">
              <a:extLst>
                <a:ext uri="{FF2B5EF4-FFF2-40B4-BE49-F238E27FC236}">
                  <a16:creationId xmlns:a16="http://schemas.microsoft.com/office/drawing/2014/main" id="{3E802313-55B4-481A-BFD3-000851BC8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3" name="Rectangle 64">
              <a:extLst>
                <a:ext uri="{FF2B5EF4-FFF2-40B4-BE49-F238E27FC236}">
                  <a16:creationId xmlns:a16="http://schemas.microsoft.com/office/drawing/2014/main" id="{708829DB-C817-49E6-9A68-CA180E94F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Rectangle 66">
              <a:extLst>
                <a:ext uri="{FF2B5EF4-FFF2-40B4-BE49-F238E27FC236}">
                  <a16:creationId xmlns:a16="http://schemas.microsoft.com/office/drawing/2014/main" id="{F6D48ED4-3DDF-47BF-87FA-07B83FD95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64">
              <a:extLst>
                <a:ext uri="{FF2B5EF4-FFF2-40B4-BE49-F238E27FC236}">
                  <a16:creationId xmlns:a16="http://schemas.microsoft.com/office/drawing/2014/main" id="{4796464F-801F-4ACF-8CA7-B166D8E42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6" name="Rectangle 66">
              <a:extLst>
                <a:ext uri="{FF2B5EF4-FFF2-40B4-BE49-F238E27FC236}">
                  <a16:creationId xmlns:a16="http://schemas.microsoft.com/office/drawing/2014/main" id="{EFBA0710-DB96-4132-8292-1ECBDADD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970A400-6B9C-CC2A-CC82-DC8A7FFEB5AD}"/>
              </a:ext>
            </a:extLst>
          </p:cNvPr>
          <p:cNvSpPr txBox="1"/>
          <p:nvPr/>
        </p:nvSpPr>
        <p:spPr>
          <a:xfrm>
            <a:off x="560582" y="2753554"/>
            <a:ext cx="3310375" cy="4219832"/>
          </a:xfrm>
          <a:prstGeom prst="rect">
            <a:avLst/>
          </a:prstGeom>
        </p:spPr>
        <p:txBody>
          <a:bodyPr vert="horz" lIns="91440" tIns="45720" rIns="91440" bIns="45720" rtlCol="0" anchor="ctr">
            <a:noAutofit/>
          </a:bodyPr>
          <a:lstStyle/>
          <a:p>
            <a:pPr indent="-228600">
              <a:lnSpc>
                <a:spcPct val="90000"/>
              </a:lnSpc>
              <a:buFont typeface="Arial" panose="020B0604020202020204" pitchFamily="34" charset="0"/>
              <a:buChar char="•"/>
            </a:pPr>
            <a:r>
              <a:rPr lang="en-US" sz="1600" dirty="0"/>
              <a:t>Overview: </a:t>
            </a:r>
            <a:r>
              <a:rPr lang="en-US" sz="1600" dirty="0">
                <a:effectLst/>
              </a:rPr>
              <a:t>The system being considered to be developed is the AI powered Robotic Vacuum cleaners referred as the hoovers of type </a:t>
            </a:r>
            <a:r>
              <a:rPr lang="en-US" sz="1600" dirty="0" err="1">
                <a:effectLst/>
              </a:rPr>
              <a:t>Irobot</a:t>
            </a:r>
            <a:r>
              <a:rPr lang="en-US" sz="1600" dirty="0">
                <a:effectLst/>
              </a:rPr>
              <a:t> create 3 ,which are the autonomous devices which are being used worldwide. The new system being developed would be the automated robotic hoover which would be significantly effective and easy in using. The AI powered Robotic vacuum cleaners would include the functionalities of biometrical recognition features which would allow facial or even voice recognition abilities.</a:t>
            </a:r>
          </a:p>
          <a:p>
            <a:pPr indent="-228600">
              <a:lnSpc>
                <a:spcPct val="90000"/>
              </a:lnSpc>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pic>
        <p:nvPicPr>
          <p:cNvPr id="3" name="Picture 2" descr="Diagram&#10;&#10;Description automatically generated">
            <a:extLst>
              <a:ext uri="{FF2B5EF4-FFF2-40B4-BE49-F238E27FC236}">
                <a16:creationId xmlns:a16="http://schemas.microsoft.com/office/drawing/2014/main" id="{23DAAD5C-7ED0-9328-C068-020EA9FCAB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98" r="9047" b="1"/>
          <a:stretch/>
        </p:blipFill>
        <p:spPr bwMode="auto">
          <a:xfrm>
            <a:off x="4466900" y="531074"/>
            <a:ext cx="3566160" cy="557711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1311" r="46878" b="1"/>
          <a:stretch/>
        </p:blipFill>
        <p:spPr bwMode="auto">
          <a:xfrm>
            <a:off x="8321044" y="531074"/>
            <a:ext cx="3566160" cy="5577118"/>
          </a:xfrm>
          <a:prstGeom prst="rect">
            <a:avLst/>
          </a:prstGeom>
          <a:noFill/>
          <a:extLst>
            <a:ext uri="{909E8E84-426E-40DD-AFC4-6F175D3DCCD1}">
              <a14:hiddenFill xmlns:a14="http://schemas.microsoft.com/office/drawing/2010/main">
                <a:solidFill>
                  <a:srgbClr val="FFFFFF"/>
                </a:solidFill>
              </a14:hiddenFill>
            </a:ext>
          </a:extLst>
        </p:spPr>
      </p:pic>
      <p:sp>
        <p:nvSpPr>
          <p:cNvPr id="3128" name="Rectangle 3127">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38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694" b="12678"/>
          <a:stretch/>
        </p:blipFill>
        <p:spPr bwMode="auto">
          <a:xfrm>
            <a:off x="20" y="10"/>
            <a:ext cx="12191980" cy="4465973"/>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Rounded Corners 3082">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076" name="Title 1">
            <a:extLst>
              <a:ext uri="{FF2B5EF4-FFF2-40B4-BE49-F238E27FC236}">
                <a16:creationId xmlns:a16="http://schemas.microsoft.com/office/drawing/2014/main" id="{5EDFBE8A-8B7A-0825-0DBD-BFA65FF74A96}"/>
              </a:ext>
            </a:extLst>
          </p:cNvPr>
          <p:cNvGraphicFramePr/>
          <p:nvPr>
            <p:extLst>
              <p:ext uri="{D42A27DB-BD31-4B8C-83A1-F6EECF244321}">
                <p14:modId xmlns:p14="http://schemas.microsoft.com/office/powerpoint/2010/main" val="3980587337"/>
              </p:ext>
            </p:extLst>
          </p:nvPr>
        </p:nvGraphicFramePr>
        <p:xfrm>
          <a:off x="566928" y="4956314"/>
          <a:ext cx="11058144" cy="1306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644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1577" b="-1"/>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Freeform: Shape 3078">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14F1E7-F4B8-8007-D462-D955A73786F3}"/>
              </a:ext>
            </a:extLst>
          </p:cNvPr>
          <p:cNvSpPr txBox="1">
            <a:spLocks/>
          </p:cNvSpPr>
          <p:nvPr/>
        </p:nvSpPr>
        <p:spPr>
          <a:xfrm>
            <a:off x="486494" y="4023809"/>
            <a:ext cx="9565028" cy="1249240"/>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600" dirty="0">
                <a:latin typeface="+mn-lt"/>
                <a:ea typeface="+mn-ea"/>
                <a:cs typeface="+mn-cs"/>
              </a:rPr>
              <a:t>Project approach: </a:t>
            </a:r>
          </a:p>
          <a:p>
            <a:pPr indent="-228600">
              <a:spcAft>
                <a:spcPts val="600"/>
              </a:spcAft>
              <a:buFont typeface="Arial" panose="020B0604020202020204" pitchFamily="34" charset="0"/>
              <a:buChar char="•"/>
            </a:pPr>
            <a:r>
              <a:rPr lang="en-US" sz="1600" dirty="0">
                <a:latin typeface="+mn-lt"/>
                <a:ea typeface="+mn-ea"/>
                <a:cs typeface="+mn-cs"/>
              </a:rPr>
              <a:t>The software development life cycle must be followed on agile method to tend on the development of the technical work that includes </a:t>
            </a:r>
            <a:r>
              <a:rPr lang="en-US" sz="1600" dirty="0" err="1">
                <a:latin typeface="+mn-lt"/>
                <a:ea typeface="+mn-ea"/>
                <a:cs typeface="+mn-cs"/>
              </a:rPr>
              <a:t>Waspmote</a:t>
            </a:r>
            <a:r>
              <a:rPr lang="en-US" sz="1600" dirty="0">
                <a:latin typeface="+mn-lt"/>
                <a:ea typeface="+mn-ea"/>
                <a:cs typeface="+mn-cs"/>
              </a:rPr>
              <a:t> IDE and developing a solid SRS and SDD to be followed with an overlapping process to build a fully functional intelligent hoover . And yet another updates TBD on RO2 and raspberry pi OS to be installed on our purchased iRobot create 3 to program it and develop it based on certain metrics and parameters that is customized. We will design and deploy Wireless sensor network for monitoring and controlling voice and facial recognition of the user. In addition, Noise-level sensor in the food court to measure the peak hours of the crowded area. Scale the environmental conditions such as temperature, humidity and  gases  using an SDK provided by </a:t>
            </a:r>
            <a:r>
              <a:rPr lang="en-US" sz="1600" dirty="0" err="1">
                <a:latin typeface="+mn-lt"/>
                <a:ea typeface="+mn-ea"/>
                <a:cs typeface="+mn-cs"/>
              </a:rPr>
              <a:t>libelium</a:t>
            </a:r>
            <a:r>
              <a:rPr lang="en-US" sz="1600" dirty="0">
                <a:latin typeface="+mn-lt"/>
                <a:ea typeface="+mn-ea"/>
                <a:cs typeface="+mn-cs"/>
              </a:rPr>
              <a:t> that includes </a:t>
            </a:r>
            <a:r>
              <a:rPr lang="en-US" sz="1600" dirty="0" err="1">
                <a:latin typeface="+mn-lt"/>
                <a:ea typeface="+mn-ea"/>
                <a:cs typeface="+mn-cs"/>
              </a:rPr>
              <a:t>Waspmote</a:t>
            </a:r>
            <a:r>
              <a:rPr lang="en-US" sz="1600" dirty="0">
                <a:latin typeface="+mn-lt"/>
                <a:ea typeface="+mn-ea"/>
                <a:cs typeface="+mn-cs"/>
              </a:rPr>
              <a:t> , </a:t>
            </a:r>
            <a:r>
              <a:rPr lang="en-US" sz="1600" dirty="0" err="1">
                <a:latin typeface="+mn-lt"/>
                <a:ea typeface="+mn-ea"/>
                <a:cs typeface="+mn-cs"/>
              </a:rPr>
              <a:t>Waspmote</a:t>
            </a:r>
            <a:r>
              <a:rPr lang="en-US" sz="1600" dirty="0">
                <a:latin typeface="+mn-lt"/>
                <a:ea typeface="+mn-ea"/>
                <a:cs typeface="+mn-cs"/>
              </a:rPr>
              <a:t> Gateway(Access point) and </a:t>
            </a:r>
            <a:r>
              <a:rPr lang="en-US" sz="1600" dirty="0" err="1">
                <a:latin typeface="+mn-lt"/>
                <a:ea typeface="+mn-ea"/>
                <a:cs typeface="+mn-cs"/>
              </a:rPr>
              <a:t>Meshlium</a:t>
            </a:r>
            <a:r>
              <a:rPr lang="en-US" sz="1600" dirty="0">
                <a:latin typeface="+mn-lt"/>
                <a:ea typeface="+mn-ea"/>
                <a:cs typeface="+mn-cs"/>
              </a:rPr>
              <a:t>.</a:t>
            </a:r>
            <a:endParaRPr lang="en-GB" sz="800" dirty="0"/>
          </a:p>
          <a:p>
            <a:pPr indent="-228600">
              <a:spcAft>
                <a:spcPts val="600"/>
              </a:spcAft>
              <a:buFont typeface="Arial" panose="020B0604020202020204" pitchFamily="34" charset="0"/>
              <a:buChar char="•"/>
            </a:pPr>
            <a:endParaRPr lang="en-US" sz="1600" dirty="0">
              <a:latin typeface="+mn-lt"/>
              <a:ea typeface="+mn-ea"/>
              <a:cs typeface="+mn-cs"/>
            </a:endParaRPr>
          </a:p>
          <a:p>
            <a:pPr indent="-228600">
              <a:spcAft>
                <a:spcPts val="600"/>
              </a:spcAft>
              <a:buFont typeface="Arial" panose="020B0604020202020204" pitchFamily="34" charset="0"/>
              <a:buChar char="•"/>
            </a:pPr>
            <a:endParaRPr lang="en-US" sz="1600" dirty="0">
              <a:latin typeface="+mn-lt"/>
              <a:ea typeface="+mn-ea"/>
              <a:cs typeface="+mn-cs"/>
            </a:endParaRPr>
          </a:p>
          <a:p>
            <a:pPr indent="-228600">
              <a:spcAft>
                <a:spcPts val="600"/>
              </a:spcAft>
              <a:buFont typeface="Arial" panose="020B0604020202020204" pitchFamily="34" charset="0"/>
              <a:buChar char="•"/>
            </a:pPr>
            <a:endParaRPr lang="en-US" sz="1600" dirty="0">
              <a:latin typeface="+mn-lt"/>
              <a:ea typeface="+mn-ea"/>
              <a:cs typeface="+mn-cs"/>
            </a:endParaRPr>
          </a:p>
        </p:txBody>
      </p:sp>
    </p:spTree>
    <p:extLst>
      <p:ext uri="{BB962C8B-B14F-4D97-AF65-F5344CB8AC3E}">
        <p14:creationId xmlns:p14="http://schemas.microsoft.com/office/powerpoint/2010/main" val="377888380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4FBD-BA00-1751-68CD-B19EFB598E8F}"/>
              </a:ext>
            </a:extLst>
          </p:cNvPr>
          <p:cNvSpPr txBox="1">
            <a:spLocks/>
          </p:cNvSpPr>
          <p:nvPr/>
        </p:nvSpPr>
        <p:spPr>
          <a:xfrm>
            <a:off x="7464614" y="1783959"/>
            <a:ext cx="4087306"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a:t>Software Diagrams</a:t>
            </a:r>
          </a:p>
        </p:txBody>
      </p:sp>
      <p:sp>
        <p:nvSpPr>
          <p:cNvPr id="3092" name="Freeform: Shape 309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Emerging Way to Optimize IoT Power Consumption">
            <a:extLst>
              <a:ext uri="{FF2B5EF4-FFF2-40B4-BE49-F238E27FC236}">
                <a16:creationId xmlns:a16="http://schemas.microsoft.com/office/drawing/2014/main" id="{30813252-8BEC-279D-7F95-F6401B73E1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23" r="3728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2770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529F-0D7A-2EFE-07D3-E8DFA23F5C80}"/>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E8001878-AE97-83AF-B71F-F684DAF84FB3}"/>
              </a:ext>
            </a:extLst>
          </p:cNvPr>
          <p:cNvSpPr>
            <a:spLocks noGrp="1"/>
          </p:cNvSpPr>
          <p:nvPr>
            <p:ph idx="1"/>
          </p:nvPr>
        </p:nvSpPr>
        <p:spPr/>
        <p:txBody>
          <a:bodyPr/>
          <a:lstStyle/>
          <a:p>
            <a:endParaRPr lang="en-GB"/>
          </a:p>
        </p:txBody>
      </p:sp>
      <p:pic>
        <p:nvPicPr>
          <p:cNvPr id="7" name="Picture 2" descr="Emerging Way to Optimize IoT Power Consumption">
            <a:extLst>
              <a:ext uri="{FF2B5EF4-FFF2-40B4-BE49-F238E27FC236}">
                <a16:creationId xmlns:a16="http://schemas.microsoft.com/office/drawing/2014/main" id="{4E53CAEE-E8DA-FCF1-5556-CA4B78462B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55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Diagram&#10;&#10;Description automatically generated">
            <a:extLst>
              <a:ext uri="{FF2B5EF4-FFF2-40B4-BE49-F238E27FC236}">
                <a16:creationId xmlns:a16="http://schemas.microsoft.com/office/drawing/2014/main" id="{7DF96CFF-27BD-8C67-8499-8A0504073D4D}"/>
              </a:ext>
            </a:extLst>
          </p:cNvPr>
          <p:cNvPicPr>
            <a:picLocks noChangeAspect="1"/>
          </p:cNvPicPr>
          <p:nvPr/>
        </p:nvPicPr>
        <p:blipFill>
          <a:blip r:embed="rId3"/>
          <a:stretch>
            <a:fillRect/>
          </a:stretch>
        </p:blipFill>
        <p:spPr>
          <a:xfrm>
            <a:off x="2403256" y="1045141"/>
            <a:ext cx="6492028" cy="4523907"/>
          </a:xfrm>
          <a:prstGeom prst="rect">
            <a:avLst/>
          </a:prstGeom>
        </p:spPr>
      </p:pic>
      <p:sp>
        <p:nvSpPr>
          <p:cNvPr id="11" name="TextBox 10">
            <a:extLst>
              <a:ext uri="{FF2B5EF4-FFF2-40B4-BE49-F238E27FC236}">
                <a16:creationId xmlns:a16="http://schemas.microsoft.com/office/drawing/2014/main" id="{A4323A44-0644-A371-C69B-D220BCFA86F4}"/>
              </a:ext>
            </a:extLst>
          </p:cNvPr>
          <p:cNvSpPr txBox="1"/>
          <p:nvPr/>
        </p:nvSpPr>
        <p:spPr>
          <a:xfrm>
            <a:off x="4222047" y="230188"/>
            <a:ext cx="5033902" cy="584775"/>
          </a:xfrm>
          <a:prstGeom prst="rect">
            <a:avLst/>
          </a:prstGeom>
          <a:noFill/>
        </p:spPr>
        <p:txBody>
          <a:bodyPr wrap="square" rtlCol="0">
            <a:spAutoFit/>
          </a:bodyPr>
          <a:lstStyle/>
          <a:p>
            <a:r>
              <a:rPr lang="en-US" sz="3200"/>
              <a:t>Use Cases for an Admin</a:t>
            </a:r>
            <a:endParaRPr lang="en-GB" sz="3200"/>
          </a:p>
        </p:txBody>
      </p:sp>
    </p:spTree>
    <p:extLst>
      <p:ext uri="{BB962C8B-B14F-4D97-AF65-F5344CB8AC3E}">
        <p14:creationId xmlns:p14="http://schemas.microsoft.com/office/powerpoint/2010/main" val="1650255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1869</Words>
  <Application>Microsoft Office PowerPoint</Application>
  <PresentationFormat>Widescreen</PresentationFormat>
  <Paragraphs>224</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Georgia</vt:lpstr>
      <vt:lpstr>Times New Roman</vt:lpstr>
      <vt:lpstr>Office Theme</vt:lpstr>
      <vt:lpstr>Student names: Nawaf Alzahem, Fahad Aldulaigan, Mohammad Abuhaimed, Khalid Abu Alsaud and Khalid Hali </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names: Nawaf Alzahem, Fahad Aldulaigan, Mohammad Abuhaimed, Khalid Abu Alsaud and Khalid Hali </dc:title>
  <dc:creator>nawaf alzahem</dc:creator>
  <cp:lastModifiedBy>nawaf alzahem</cp:lastModifiedBy>
  <cp:revision>1</cp:revision>
  <dcterms:created xsi:type="dcterms:W3CDTF">2022-12-09T01:04:02Z</dcterms:created>
  <dcterms:modified xsi:type="dcterms:W3CDTF">2023-02-24T21:26:30Z</dcterms:modified>
</cp:coreProperties>
</file>