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37" d="100"/>
          <a:sy n="137"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178436" y="699707"/>
            <a:ext cx="6253317" cy="2623531"/>
          </a:xfrm>
        </p:spPr>
        <p:txBody>
          <a:bodyPr>
            <a:noAutofit/>
          </a:bodyPr>
          <a:lstStyle/>
          <a:p>
            <a:r>
              <a:rPr lang="en-US" sz="5400" dirty="0"/>
              <a:t>Scientific study on the discipline of flight schedules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Nawaf Jamil Nazer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In this project we will study the discipline in the flights schedule, and we will generate graphical report to represent which airport has more delay and what are the reasons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44134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Then we will build a scientific model to predict the flights schedule delay in the future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study we will depend on data provided from: kaggle.com</a:t>
            </a:r>
            <a:br>
              <a:rPr lang="en-US" sz="4800" i="1" dirty="0">
                <a:solidFill>
                  <a:srgbClr val="FFFFFF"/>
                </a:solidFill>
              </a:rPr>
            </a:br>
            <a:br>
              <a:rPr lang="en-US" sz="4800" i="1" dirty="0">
                <a:solidFill>
                  <a:srgbClr val="FFFFFF"/>
                </a:solidFill>
              </a:rPr>
            </a:br>
            <a:r>
              <a:rPr lang="en-US" sz="2000" i="1" dirty="0">
                <a:solidFill>
                  <a:srgbClr val="FFFFFF"/>
                </a:solidFill>
              </a:rPr>
              <a:t>https://www.kaggle.com/akulbahl/covid19-airline-flight-delays-and-cancellations</a:t>
            </a: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2646319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fontScale="90000"/>
          </a:bodyPr>
          <a:lstStyle/>
          <a:p>
            <a:pPr lvl="0"/>
            <a:r>
              <a:rPr lang="en-US" sz="4800" i="1" dirty="0">
                <a:solidFill>
                  <a:srgbClr val="FFFFFF"/>
                </a:solidFill>
              </a:rPr>
              <a:t>This </a:t>
            </a:r>
            <a:r>
              <a:rPr lang="en-US" sz="4800" i="1">
                <a:solidFill>
                  <a:srgbClr val="FFFFFF"/>
                </a:solidFill>
              </a:rPr>
              <a:t>source provide </a:t>
            </a:r>
            <a:r>
              <a:rPr lang="en-US" sz="4800" i="1" dirty="0">
                <a:solidFill>
                  <a:srgbClr val="FFFFFF"/>
                </a:solidFill>
              </a:rPr>
              <a:t>important data for this study such as:</a:t>
            </a:r>
            <a:br>
              <a:rPr lang="en-US" sz="4800" i="1" dirty="0">
                <a:solidFill>
                  <a:srgbClr val="FFFFFF"/>
                </a:solidFill>
              </a:rPr>
            </a:br>
            <a:r>
              <a:rPr lang="en-US" sz="4800" i="1" dirty="0">
                <a:solidFill>
                  <a:srgbClr val="FFFFFF"/>
                </a:solidFill>
              </a:rPr>
              <a:t>	</a:t>
            </a:r>
            <a:r>
              <a:rPr lang="en-US" sz="2800" i="1" dirty="0">
                <a:solidFill>
                  <a:srgbClr val="FFFFFF"/>
                </a:solidFill>
              </a:rPr>
              <a:t>Flight Departure and Arrival Airport</a:t>
            </a:r>
            <a:br>
              <a:rPr lang="en-US" sz="2800" i="1" dirty="0">
                <a:solidFill>
                  <a:srgbClr val="FFFFFF"/>
                </a:solidFill>
              </a:rPr>
            </a:br>
            <a:r>
              <a:rPr lang="en-US" sz="2800" i="1" dirty="0">
                <a:solidFill>
                  <a:srgbClr val="FFFFFF"/>
                </a:solidFill>
              </a:rPr>
              <a:t>	Scheduled Departure and Arrival Time</a:t>
            </a:r>
            <a:br>
              <a:rPr lang="en-US" sz="2800" i="1" dirty="0">
                <a:solidFill>
                  <a:srgbClr val="FFFFFF"/>
                </a:solidFill>
              </a:rPr>
            </a:br>
            <a:r>
              <a:rPr lang="en-US" sz="2800" i="1" dirty="0">
                <a:solidFill>
                  <a:srgbClr val="FFFFFF"/>
                </a:solidFill>
              </a:rPr>
              <a:t>	Actual Departure and Arrival Time</a:t>
            </a:r>
            <a:br>
              <a:rPr lang="en-US" sz="2800" i="1" dirty="0">
                <a:solidFill>
                  <a:srgbClr val="FFFFFF"/>
                </a:solidFill>
              </a:rPr>
            </a:br>
            <a:r>
              <a:rPr lang="en-US" sz="2800" i="1" dirty="0">
                <a:solidFill>
                  <a:srgbClr val="FFFFFF"/>
                </a:solidFill>
              </a:rPr>
              <a:t>	Departure Delay</a:t>
            </a:r>
            <a:br>
              <a:rPr lang="en-US" sz="2800" i="1" dirty="0">
                <a:solidFill>
                  <a:srgbClr val="FFFFFF"/>
                </a:solidFill>
              </a:rPr>
            </a:br>
            <a:r>
              <a:rPr lang="en-US" sz="2800" i="1" dirty="0">
                <a:solidFill>
                  <a:srgbClr val="FFFFFF"/>
                </a:solidFill>
              </a:rPr>
              <a:t>	Scheduled Total </a:t>
            </a:r>
            <a:r>
              <a:rPr lang="en-US" sz="2800" i="1">
                <a:solidFill>
                  <a:srgbClr val="FFFFFF"/>
                </a:solidFill>
              </a:rPr>
              <a:t>Flight Time</a:t>
            </a:r>
            <a:br>
              <a:rPr lang="en-US" sz="2800" i="1">
                <a:solidFill>
                  <a:srgbClr val="FFFFFF"/>
                </a:solidFill>
              </a:rPr>
            </a:br>
            <a:r>
              <a:rPr lang="en-US" sz="2800" i="1">
                <a:solidFill>
                  <a:srgbClr val="FFFFFF"/>
                </a:solidFill>
              </a:rPr>
              <a:t>	Reason for the delay by Time (Carrier, Weather, Security or 	National Aviation )</a:t>
            </a:r>
            <a:br>
              <a:rPr lang="en-US" sz="3200" i="1" dirty="0">
                <a:solidFill>
                  <a:srgbClr val="FFFFFF"/>
                </a:solidFill>
              </a:rPr>
            </a:br>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4736679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{CE42D648-3AAB-4AD9-9C45-62A267D69CCF}tf56160789_win32</Template>
  <TotalTime>57</TotalTime>
  <Words>147</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Scientific study on the discipline of flight schedules</vt:lpstr>
      <vt:lpstr>In this project we will study the discipline in the flights schedule, and we will generate graphical report to represent which airport has more delay and what are the reasons </vt:lpstr>
      <vt:lpstr>Then we will build a scientific model to predict the flights schedule delay in the future</vt:lpstr>
      <vt:lpstr>In this study we will depend on data provided from: kaggle.com  https://www.kaggle.com/akulbahl/covid19-airline-flight-delays-and-cancellations</vt:lpstr>
      <vt:lpstr>This source provide important data for this study such as:  Flight Departure and Arrival Airport  Scheduled Departure and Arrival Time  Actual Departure and Arrival Time  Departure Delay  Scheduled Total Flight Time  Reason for the delay by Time (Carrier, Weather, Security or  National Aviation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study on the discipline of flight schedules</dc:title>
  <dc:creator>Nawaf Nazer</dc:creator>
  <cp:lastModifiedBy>Nawaf Nazer</cp:lastModifiedBy>
  <cp:revision>1</cp:revision>
  <dcterms:created xsi:type="dcterms:W3CDTF">2021-11-01T05:11:43Z</dcterms:created>
  <dcterms:modified xsi:type="dcterms:W3CDTF">2021-11-01T06:09:29Z</dcterms:modified>
</cp:coreProperties>
</file>