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8" r:id="rId3"/>
    <p:sldId id="306" r:id="rId4"/>
    <p:sldId id="263" r:id="rId5"/>
    <p:sldId id="270" r:id="rId6"/>
    <p:sldId id="309" r:id="rId7"/>
    <p:sldId id="271" r:id="rId8"/>
    <p:sldId id="310" r:id="rId9"/>
  </p:sldIdLst>
  <p:sldSz cx="9144000" cy="5143500" type="screen16x9"/>
  <p:notesSz cx="6858000" cy="9144000"/>
  <p:embeddedFontLst>
    <p:embeddedFont>
      <p:font typeface="Fjalla One" panose="020B0604020202020204" charset="0"/>
      <p:regular r:id="rId11"/>
    </p:embeddedFont>
    <p:embeddedFont>
      <p:font typeface="Open Sans Light" panose="020B0306030504020204" pitchFamily="34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C64"/>
    <a:srgbClr val="237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F13DAF-1631-4E86-AC3F-1443A4216DE2}">
  <a:tblStyle styleId="{2DF13DAF-1631-4E86-AC3F-1443A4216D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92" autoAdjust="0"/>
  </p:normalViewPr>
  <p:slideViewPr>
    <p:cSldViewPr snapToGrid="0">
      <p:cViewPr varScale="1">
        <p:scale>
          <a:sx n="75" d="100"/>
          <a:sy n="75" d="100"/>
        </p:scale>
        <p:origin x="123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94d958042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94d958042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94d958042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94d958042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t's sometimes called congestive heart failure, although this name is not widely used nowadays.</a:t>
            </a:r>
          </a:p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Heart failure does not mean your heart has stopped working. It just needs some support to help it work better.</a:t>
            </a:r>
          </a:p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It can occur at any age, but is most common in older people.</a:t>
            </a:r>
          </a:p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Heart failure is a long-term condition that tends to get gradually worse over time.</a:t>
            </a:r>
          </a:p>
          <a:p>
            <a:pPr algn="l"/>
            <a:r>
              <a:rPr lang="en-GB" b="0" i="0" dirty="0">
                <a:solidFill>
                  <a:srgbClr val="212B32"/>
                </a:solidFill>
                <a:effectLst/>
                <a:latin typeface="Frutiger W01"/>
              </a:rPr>
              <a:t>It cannot usually be cured, but the symptoms can often be controlled for many years.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8877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94d958042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94d958042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994d958042_1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994d958042_1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94d958042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94d958042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82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994d958042_1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994d958042_1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994d958042_1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994d958042_1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3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57533" y="1763"/>
            <a:ext cx="3597408" cy="5143520"/>
          </a:xfrm>
          <a:custGeom>
            <a:avLst/>
            <a:gdLst/>
            <a:ahLst/>
            <a:cxnLst/>
            <a:rect l="l" t="t" r="r" b="b"/>
            <a:pathLst>
              <a:path w="112419" h="160735" extrusionOk="0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5975" y="2315882"/>
            <a:ext cx="8338976" cy="1885600"/>
          </a:xfrm>
          <a:custGeom>
            <a:avLst/>
            <a:gdLst/>
            <a:ahLst/>
            <a:cxnLst/>
            <a:rect l="l" t="t" r="r" b="b"/>
            <a:pathLst>
              <a:path w="260593" h="58925" extrusionOk="0">
                <a:moveTo>
                  <a:pt x="193965" y="0"/>
                </a:moveTo>
                <a:lnTo>
                  <a:pt x="183535" y="53840"/>
                </a:lnTo>
                <a:cubicBezTo>
                  <a:pt x="182226" y="49352"/>
                  <a:pt x="180630" y="44363"/>
                  <a:pt x="179499" y="42041"/>
                </a:cubicBezTo>
                <a:lnTo>
                  <a:pt x="179201" y="41434"/>
                </a:lnTo>
                <a:cubicBezTo>
                  <a:pt x="177106" y="37136"/>
                  <a:pt x="176201" y="35767"/>
                  <a:pt x="171129" y="35767"/>
                </a:cubicBezTo>
                <a:lnTo>
                  <a:pt x="0" y="35767"/>
                </a:lnTo>
                <a:lnTo>
                  <a:pt x="0" y="36957"/>
                </a:lnTo>
                <a:lnTo>
                  <a:pt x="171129" y="36957"/>
                </a:lnTo>
                <a:cubicBezTo>
                  <a:pt x="175534" y="36957"/>
                  <a:pt x="176118" y="37838"/>
                  <a:pt x="178130" y="41958"/>
                </a:cubicBezTo>
                <a:lnTo>
                  <a:pt x="178427" y="42565"/>
                </a:lnTo>
                <a:cubicBezTo>
                  <a:pt x="179737" y="45232"/>
                  <a:pt x="181678" y="51638"/>
                  <a:pt x="183083" y="56531"/>
                </a:cubicBezTo>
                <a:lnTo>
                  <a:pt x="183761" y="58924"/>
                </a:lnTo>
                <a:lnTo>
                  <a:pt x="194096" y="5632"/>
                </a:lnTo>
                <a:lnTo>
                  <a:pt x="200371" y="31909"/>
                </a:lnTo>
                <a:lnTo>
                  <a:pt x="200406" y="32064"/>
                </a:lnTo>
                <a:cubicBezTo>
                  <a:pt x="201002" y="34457"/>
                  <a:pt x="201383" y="36040"/>
                  <a:pt x="204478" y="36040"/>
                </a:cubicBezTo>
                <a:lnTo>
                  <a:pt x="260592" y="36040"/>
                </a:lnTo>
                <a:lnTo>
                  <a:pt x="260592" y="34850"/>
                </a:lnTo>
                <a:lnTo>
                  <a:pt x="204478" y="34850"/>
                </a:lnTo>
                <a:cubicBezTo>
                  <a:pt x="202323" y="34850"/>
                  <a:pt x="202145" y="34135"/>
                  <a:pt x="201561" y="31778"/>
                </a:cubicBezTo>
                <a:lnTo>
                  <a:pt x="1939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608956" y="4201469"/>
            <a:ext cx="556431" cy="726797"/>
            <a:chOff x="10066761" y="48900"/>
            <a:chExt cx="1270099" cy="1658974"/>
          </a:xfrm>
        </p:grpSpPr>
        <p:sp>
          <p:nvSpPr>
            <p:cNvPr id="14" name="Google Shape;14;p2"/>
            <p:cNvSpPr/>
            <p:nvPr/>
          </p:nvSpPr>
          <p:spPr>
            <a:xfrm>
              <a:off x="10066761" y="216341"/>
              <a:ext cx="1270099" cy="1491534"/>
            </a:xfrm>
            <a:custGeom>
              <a:avLst/>
              <a:gdLst/>
              <a:ahLst/>
              <a:cxnLst/>
              <a:rect l="l" t="t" r="r" b="b"/>
              <a:pathLst>
                <a:path w="13502" h="15856" extrusionOk="0">
                  <a:moveTo>
                    <a:pt x="7406" y="1"/>
                  </a:moveTo>
                  <a:lnTo>
                    <a:pt x="6918" y="1203"/>
                  </a:lnTo>
                  <a:lnTo>
                    <a:pt x="6906" y="1203"/>
                  </a:lnTo>
                  <a:cubicBezTo>
                    <a:pt x="6627" y="1103"/>
                    <a:pt x="6341" y="1055"/>
                    <a:pt x="6059" y="1055"/>
                  </a:cubicBezTo>
                  <a:cubicBezTo>
                    <a:pt x="5067" y="1055"/>
                    <a:pt x="4128" y="1646"/>
                    <a:pt x="3739" y="2620"/>
                  </a:cubicBezTo>
                  <a:cubicBezTo>
                    <a:pt x="2691" y="5251"/>
                    <a:pt x="1012" y="9502"/>
                    <a:pt x="238" y="11454"/>
                  </a:cubicBezTo>
                  <a:cubicBezTo>
                    <a:pt x="0" y="12038"/>
                    <a:pt x="286" y="12681"/>
                    <a:pt x="857" y="12919"/>
                  </a:cubicBezTo>
                  <a:lnTo>
                    <a:pt x="8049" y="15776"/>
                  </a:lnTo>
                  <a:cubicBezTo>
                    <a:pt x="8185" y="15830"/>
                    <a:pt x="8325" y="15856"/>
                    <a:pt x="8463" y="15856"/>
                  </a:cubicBezTo>
                  <a:cubicBezTo>
                    <a:pt x="8907" y="15856"/>
                    <a:pt x="9329" y="15593"/>
                    <a:pt x="9501" y="15157"/>
                  </a:cubicBezTo>
                  <a:cubicBezTo>
                    <a:pt x="9513" y="15145"/>
                    <a:pt x="9513" y="15145"/>
                    <a:pt x="9513" y="15145"/>
                  </a:cubicBezTo>
                  <a:lnTo>
                    <a:pt x="12990" y="6382"/>
                  </a:lnTo>
                  <a:cubicBezTo>
                    <a:pt x="13502" y="5108"/>
                    <a:pt x="12883" y="3656"/>
                    <a:pt x="11609" y="3144"/>
                  </a:cubicBezTo>
                  <a:lnTo>
                    <a:pt x="11597" y="3144"/>
                  </a:lnTo>
                  <a:lnTo>
                    <a:pt x="12109" y="1870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EBEBEB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735393" y="230921"/>
              <a:ext cx="464882" cy="247586"/>
            </a:xfrm>
            <a:custGeom>
              <a:avLst/>
              <a:gdLst/>
              <a:ahLst/>
              <a:cxnLst/>
              <a:rect l="l" t="t" r="r" b="b"/>
              <a:pathLst>
                <a:path w="4942" h="2632" extrusionOk="0">
                  <a:moveTo>
                    <a:pt x="238" y="0"/>
                  </a:moveTo>
                  <a:lnTo>
                    <a:pt x="0" y="584"/>
                  </a:lnTo>
                  <a:lnTo>
                    <a:pt x="4644" y="2632"/>
                  </a:lnTo>
                  <a:lnTo>
                    <a:pt x="4941" y="187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699553" y="48900"/>
              <a:ext cx="613790" cy="401762"/>
            </a:xfrm>
            <a:custGeom>
              <a:avLst/>
              <a:gdLst/>
              <a:ahLst/>
              <a:cxnLst/>
              <a:rect l="l" t="t" r="r" b="b"/>
              <a:pathLst>
                <a:path w="6525" h="4271" extrusionOk="0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699553" y="48900"/>
              <a:ext cx="613790" cy="401762"/>
            </a:xfrm>
            <a:custGeom>
              <a:avLst/>
              <a:gdLst/>
              <a:ahLst/>
              <a:cxnLst/>
              <a:rect l="l" t="t" r="r" b="b"/>
              <a:pathLst>
                <a:path w="6525" h="4271" extrusionOk="0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rgbClr val="EBEBEB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62202" y="56144"/>
              <a:ext cx="87483" cy="218519"/>
            </a:xfrm>
            <a:custGeom>
              <a:avLst/>
              <a:gdLst/>
              <a:ahLst/>
              <a:cxnLst/>
              <a:rect l="l" t="t" r="r" b="b"/>
              <a:pathLst>
                <a:path w="930" h="2323" extrusionOk="0">
                  <a:moveTo>
                    <a:pt x="930" y="1"/>
                  </a:moveTo>
                  <a:lnTo>
                    <a:pt x="930" y="1"/>
                  </a:lnTo>
                  <a:cubicBezTo>
                    <a:pt x="715" y="358"/>
                    <a:pt x="537" y="739"/>
                    <a:pt x="394" y="1132"/>
                  </a:cubicBezTo>
                  <a:cubicBezTo>
                    <a:pt x="227" y="1513"/>
                    <a:pt x="96" y="1918"/>
                    <a:pt x="1" y="2323"/>
                  </a:cubicBezTo>
                  <a:cubicBezTo>
                    <a:pt x="215" y="1966"/>
                    <a:pt x="394" y="1585"/>
                    <a:pt x="525" y="1192"/>
                  </a:cubicBezTo>
                  <a:cubicBezTo>
                    <a:pt x="703" y="811"/>
                    <a:pt x="834" y="406"/>
                    <a:pt x="930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20524" y="79755"/>
              <a:ext cx="87389" cy="218425"/>
            </a:xfrm>
            <a:custGeom>
              <a:avLst/>
              <a:gdLst/>
              <a:ahLst/>
              <a:cxnLst/>
              <a:rect l="l" t="t" r="r" b="b"/>
              <a:pathLst>
                <a:path w="929" h="2322" extrusionOk="0">
                  <a:moveTo>
                    <a:pt x="929" y="0"/>
                  </a:moveTo>
                  <a:cubicBezTo>
                    <a:pt x="714" y="357"/>
                    <a:pt x="536" y="738"/>
                    <a:pt x="405" y="1131"/>
                  </a:cubicBezTo>
                  <a:cubicBezTo>
                    <a:pt x="226" y="1512"/>
                    <a:pt x="95" y="1905"/>
                    <a:pt x="0" y="2322"/>
                  </a:cubicBezTo>
                  <a:cubicBezTo>
                    <a:pt x="214" y="1965"/>
                    <a:pt x="393" y="1584"/>
                    <a:pt x="524" y="1179"/>
                  </a:cubicBezTo>
                  <a:cubicBezTo>
                    <a:pt x="703" y="798"/>
                    <a:pt x="833" y="405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878752" y="102143"/>
              <a:ext cx="87389" cy="219554"/>
            </a:xfrm>
            <a:custGeom>
              <a:avLst/>
              <a:gdLst/>
              <a:ahLst/>
              <a:cxnLst/>
              <a:rect l="l" t="t" r="r" b="b"/>
              <a:pathLst>
                <a:path w="929" h="2334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6" y="1524"/>
                    <a:pt x="95" y="1917"/>
                    <a:pt x="0" y="2334"/>
                  </a:cubicBezTo>
                  <a:cubicBezTo>
                    <a:pt x="214" y="1965"/>
                    <a:pt x="393" y="1584"/>
                    <a:pt x="524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36979" y="125660"/>
              <a:ext cx="87389" cy="218425"/>
            </a:xfrm>
            <a:custGeom>
              <a:avLst/>
              <a:gdLst/>
              <a:ahLst/>
              <a:cxnLst/>
              <a:rect l="l" t="t" r="r" b="b"/>
              <a:pathLst>
                <a:path w="929" h="2322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7" y="1524"/>
                    <a:pt x="96" y="1917"/>
                    <a:pt x="0" y="2322"/>
                  </a:cubicBezTo>
                  <a:cubicBezTo>
                    <a:pt x="215" y="1965"/>
                    <a:pt x="393" y="1584"/>
                    <a:pt x="524" y="1191"/>
                  </a:cubicBezTo>
                  <a:cubicBezTo>
                    <a:pt x="703" y="810"/>
                    <a:pt x="834" y="405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995207" y="149176"/>
              <a:ext cx="86354" cy="218425"/>
            </a:xfrm>
            <a:custGeom>
              <a:avLst/>
              <a:gdLst/>
              <a:ahLst/>
              <a:cxnLst/>
              <a:rect l="l" t="t" r="r" b="b"/>
              <a:pathLst>
                <a:path w="918" h="232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703" y="357"/>
                    <a:pt x="536" y="738"/>
                    <a:pt x="405" y="1131"/>
                  </a:cubicBezTo>
                  <a:cubicBezTo>
                    <a:pt x="227" y="1512"/>
                    <a:pt x="96" y="1917"/>
                    <a:pt x="0" y="2322"/>
                  </a:cubicBezTo>
                  <a:cubicBezTo>
                    <a:pt x="215" y="1965"/>
                    <a:pt x="381" y="1584"/>
                    <a:pt x="512" y="1191"/>
                  </a:cubicBezTo>
                  <a:cubicBezTo>
                    <a:pt x="691" y="810"/>
                    <a:pt x="822" y="405"/>
                    <a:pt x="917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054564" y="171564"/>
              <a:ext cx="86354" cy="219554"/>
            </a:xfrm>
            <a:custGeom>
              <a:avLst/>
              <a:gdLst/>
              <a:ahLst/>
              <a:cxnLst/>
              <a:rect l="l" t="t" r="r" b="b"/>
              <a:pathLst>
                <a:path w="918" h="2334" extrusionOk="0">
                  <a:moveTo>
                    <a:pt x="917" y="0"/>
                  </a:moveTo>
                  <a:lnTo>
                    <a:pt x="917" y="0"/>
                  </a:lnTo>
                  <a:cubicBezTo>
                    <a:pt x="715" y="369"/>
                    <a:pt x="536" y="750"/>
                    <a:pt x="393" y="1143"/>
                  </a:cubicBezTo>
                  <a:cubicBezTo>
                    <a:pt x="227" y="1524"/>
                    <a:pt x="84" y="1917"/>
                    <a:pt x="0" y="2334"/>
                  </a:cubicBezTo>
                  <a:cubicBezTo>
                    <a:pt x="215" y="1977"/>
                    <a:pt x="393" y="1596"/>
                    <a:pt x="524" y="1191"/>
                  </a:cubicBezTo>
                  <a:cubicBezTo>
                    <a:pt x="703" y="810"/>
                    <a:pt x="834" y="417"/>
                    <a:pt x="917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11663" y="195081"/>
              <a:ext cx="87483" cy="219554"/>
            </a:xfrm>
            <a:custGeom>
              <a:avLst/>
              <a:gdLst/>
              <a:ahLst/>
              <a:cxnLst/>
              <a:rect l="l" t="t" r="r" b="b"/>
              <a:pathLst>
                <a:path w="930" h="2334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6" y="750"/>
                    <a:pt x="405" y="1143"/>
                  </a:cubicBezTo>
                  <a:cubicBezTo>
                    <a:pt x="227" y="1524"/>
                    <a:pt x="96" y="1917"/>
                    <a:pt x="1" y="2334"/>
                  </a:cubicBezTo>
                  <a:cubicBezTo>
                    <a:pt x="215" y="1965"/>
                    <a:pt x="394" y="1584"/>
                    <a:pt x="525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69890" y="218598"/>
              <a:ext cx="87483" cy="218519"/>
            </a:xfrm>
            <a:custGeom>
              <a:avLst/>
              <a:gdLst/>
              <a:ahLst/>
              <a:cxnLst/>
              <a:rect l="l" t="t" r="r" b="b"/>
              <a:pathLst>
                <a:path w="930" h="2323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7" y="739"/>
                    <a:pt x="406" y="1143"/>
                  </a:cubicBezTo>
                  <a:cubicBezTo>
                    <a:pt x="227" y="1524"/>
                    <a:pt x="96" y="1917"/>
                    <a:pt x="1" y="2322"/>
                  </a:cubicBezTo>
                  <a:cubicBezTo>
                    <a:pt x="227" y="1965"/>
                    <a:pt x="394" y="1584"/>
                    <a:pt x="537" y="1191"/>
                  </a:cubicBezTo>
                  <a:cubicBezTo>
                    <a:pt x="703" y="810"/>
                    <a:pt x="846" y="405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332125" y="642466"/>
              <a:ext cx="790825" cy="651417"/>
            </a:xfrm>
            <a:custGeom>
              <a:avLst/>
              <a:gdLst/>
              <a:ahLst/>
              <a:cxnLst/>
              <a:rect l="l" t="t" r="r" b="b"/>
              <a:pathLst>
                <a:path w="8407" h="6925" extrusionOk="0">
                  <a:moveTo>
                    <a:pt x="1929" y="1"/>
                  </a:moveTo>
                  <a:cubicBezTo>
                    <a:pt x="1780" y="1"/>
                    <a:pt x="1638" y="92"/>
                    <a:pt x="1584" y="245"/>
                  </a:cubicBezTo>
                  <a:lnTo>
                    <a:pt x="84" y="3995"/>
                  </a:lnTo>
                  <a:cubicBezTo>
                    <a:pt x="1" y="4198"/>
                    <a:pt x="96" y="4412"/>
                    <a:pt x="299" y="4496"/>
                  </a:cubicBezTo>
                  <a:lnTo>
                    <a:pt x="6335" y="6901"/>
                  </a:lnTo>
                  <a:cubicBezTo>
                    <a:pt x="6378" y="6917"/>
                    <a:pt x="6423" y="6924"/>
                    <a:pt x="6467" y="6924"/>
                  </a:cubicBezTo>
                  <a:cubicBezTo>
                    <a:pt x="6620" y="6924"/>
                    <a:pt x="6768" y="6834"/>
                    <a:pt x="6823" y="6686"/>
                  </a:cubicBezTo>
                  <a:lnTo>
                    <a:pt x="8323" y="2924"/>
                  </a:lnTo>
                  <a:cubicBezTo>
                    <a:pt x="8407" y="2733"/>
                    <a:pt x="8311" y="2519"/>
                    <a:pt x="8109" y="2436"/>
                  </a:cubicBezTo>
                  <a:lnTo>
                    <a:pt x="2073" y="31"/>
                  </a:lnTo>
                  <a:cubicBezTo>
                    <a:pt x="2026" y="10"/>
                    <a:pt x="1977" y="1"/>
                    <a:pt x="1929" y="1"/>
                  </a:cubicBezTo>
                  <a:close/>
                </a:path>
              </a:pathLst>
            </a:custGeom>
            <a:solidFill>
              <a:srgbClr val="EBEBEB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367965" y="667676"/>
              <a:ext cx="714725" cy="590368"/>
            </a:xfrm>
            <a:custGeom>
              <a:avLst/>
              <a:gdLst/>
              <a:ahLst/>
              <a:cxnLst/>
              <a:rect l="l" t="t" r="r" b="b"/>
              <a:pathLst>
                <a:path w="7598" h="6276" extrusionOk="0">
                  <a:moveTo>
                    <a:pt x="1658" y="149"/>
                  </a:moveTo>
                  <a:lnTo>
                    <a:pt x="7461" y="2437"/>
                  </a:lnTo>
                  <a:lnTo>
                    <a:pt x="7461" y="2437"/>
                  </a:lnTo>
                  <a:cubicBezTo>
                    <a:pt x="7016" y="3573"/>
                    <a:pt x="6630" y="4522"/>
                    <a:pt x="6383" y="5204"/>
                  </a:cubicBezTo>
                  <a:lnTo>
                    <a:pt x="6085" y="5990"/>
                  </a:lnTo>
                  <a:lnTo>
                    <a:pt x="6002" y="6192"/>
                  </a:lnTo>
                  <a:cubicBezTo>
                    <a:pt x="6002" y="6226"/>
                    <a:pt x="5991" y="6249"/>
                    <a:pt x="5980" y="6272"/>
                  </a:cubicBezTo>
                  <a:lnTo>
                    <a:pt x="5980" y="6272"/>
                  </a:lnTo>
                  <a:cubicBezTo>
                    <a:pt x="5947" y="6259"/>
                    <a:pt x="5915" y="6239"/>
                    <a:pt x="5883" y="6228"/>
                  </a:cubicBezTo>
                  <a:lnTo>
                    <a:pt x="5549" y="6085"/>
                  </a:lnTo>
                  <a:lnTo>
                    <a:pt x="4335" y="5573"/>
                  </a:lnTo>
                  <a:lnTo>
                    <a:pt x="167" y="3882"/>
                  </a:lnTo>
                  <a:lnTo>
                    <a:pt x="167" y="3882"/>
                  </a:lnTo>
                  <a:lnTo>
                    <a:pt x="882" y="2072"/>
                  </a:lnTo>
                  <a:cubicBezTo>
                    <a:pt x="1025" y="1751"/>
                    <a:pt x="1144" y="1418"/>
                    <a:pt x="1287" y="1084"/>
                  </a:cubicBezTo>
                  <a:cubicBezTo>
                    <a:pt x="1346" y="918"/>
                    <a:pt x="1418" y="751"/>
                    <a:pt x="1489" y="572"/>
                  </a:cubicBezTo>
                  <a:lnTo>
                    <a:pt x="1584" y="322"/>
                  </a:lnTo>
                  <a:lnTo>
                    <a:pt x="1632" y="191"/>
                  </a:lnTo>
                  <a:lnTo>
                    <a:pt x="1658" y="149"/>
                  </a:lnTo>
                  <a:close/>
                  <a:moveTo>
                    <a:pt x="1644" y="1"/>
                  </a:moveTo>
                  <a:lnTo>
                    <a:pt x="1549" y="37"/>
                  </a:lnTo>
                  <a:lnTo>
                    <a:pt x="1549" y="60"/>
                  </a:lnTo>
                  <a:lnTo>
                    <a:pt x="1537" y="84"/>
                  </a:lnTo>
                  <a:lnTo>
                    <a:pt x="1513" y="156"/>
                  </a:lnTo>
                  <a:lnTo>
                    <a:pt x="1465" y="275"/>
                  </a:lnTo>
                  <a:lnTo>
                    <a:pt x="1358" y="537"/>
                  </a:lnTo>
                  <a:cubicBezTo>
                    <a:pt x="1299" y="715"/>
                    <a:pt x="1227" y="882"/>
                    <a:pt x="1156" y="1049"/>
                  </a:cubicBezTo>
                  <a:cubicBezTo>
                    <a:pt x="1025" y="1382"/>
                    <a:pt x="894" y="1715"/>
                    <a:pt x="763" y="2037"/>
                  </a:cubicBezTo>
                  <a:cubicBezTo>
                    <a:pt x="513" y="2680"/>
                    <a:pt x="263" y="3311"/>
                    <a:pt x="25" y="3894"/>
                  </a:cubicBezTo>
                  <a:lnTo>
                    <a:pt x="1" y="3954"/>
                  </a:lnTo>
                  <a:lnTo>
                    <a:pt x="60" y="3977"/>
                  </a:lnTo>
                  <a:lnTo>
                    <a:pt x="4347" y="5656"/>
                  </a:lnTo>
                  <a:lnTo>
                    <a:pt x="5573" y="6121"/>
                  </a:lnTo>
                  <a:lnTo>
                    <a:pt x="5883" y="6240"/>
                  </a:lnTo>
                  <a:lnTo>
                    <a:pt x="5980" y="6272"/>
                  </a:lnTo>
                  <a:lnTo>
                    <a:pt x="5980" y="6272"/>
                  </a:lnTo>
                  <a:cubicBezTo>
                    <a:pt x="5979" y="6273"/>
                    <a:pt x="5978" y="6274"/>
                    <a:pt x="5978" y="6275"/>
                  </a:cubicBezTo>
                  <a:cubicBezTo>
                    <a:pt x="5980" y="6275"/>
                    <a:pt x="5982" y="6275"/>
                    <a:pt x="5984" y="6273"/>
                  </a:cubicBezTo>
                  <a:lnTo>
                    <a:pt x="5984" y="6273"/>
                  </a:lnTo>
                  <a:lnTo>
                    <a:pt x="5990" y="6275"/>
                  </a:lnTo>
                  <a:cubicBezTo>
                    <a:pt x="5988" y="6275"/>
                    <a:pt x="5986" y="6274"/>
                    <a:pt x="5984" y="6273"/>
                  </a:cubicBezTo>
                  <a:lnTo>
                    <a:pt x="5984" y="6273"/>
                  </a:lnTo>
                  <a:cubicBezTo>
                    <a:pt x="5994" y="6267"/>
                    <a:pt x="6004" y="6245"/>
                    <a:pt x="6014" y="6216"/>
                  </a:cubicBezTo>
                  <a:lnTo>
                    <a:pt x="6097" y="6013"/>
                  </a:lnTo>
                  <a:lnTo>
                    <a:pt x="6418" y="5251"/>
                  </a:lnTo>
                  <a:cubicBezTo>
                    <a:pt x="6704" y="4561"/>
                    <a:pt x="7097" y="3596"/>
                    <a:pt x="7573" y="2418"/>
                  </a:cubicBezTo>
                  <a:lnTo>
                    <a:pt x="7597" y="2370"/>
                  </a:lnTo>
                  <a:lnTo>
                    <a:pt x="7549" y="2346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564002" y="826745"/>
              <a:ext cx="378622" cy="150132"/>
            </a:xfrm>
            <a:custGeom>
              <a:avLst/>
              <a:gdLst/>
              <a:ahLst/>
              <a:cxnLst/>
              <a:rect l="l" t="t" r="r" b="b"/>
              <a:pathLst>
                <a:path w="4025" h="1596" extrusionOk="0">
                  <a:moveTo>
                    <a:pt x="1" y="0"/>
                  </a:moveTo>
                  <a:cubicBezTo>
                    <a:pt x="643" y="334"/>
                    <a:pt x="1298" y="620"/>
                    <a:pt x="1977" y="858"/>
                  </a:cubicBezTo>
                  <a:cubicBezTo>
                    <a:pt x="2644" y="1155"/>
                    <a:pt x="3334" y="1394"/>
                    <a:pt x="4025" y="1596"/>
                  </a:cubicBezTo>
                  <a:cubicBezTo>
                    <a:pt x="3382" y="1274"/>
                    <a:pt x="2715" y="989"/>
                    <a:pt x="2036" y="739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538227" y="890616"/>
              <a:ext cx="378622" cy="151261"/>
            </a:xfrm>
            <a:custGeom>
              <a:avLst/>
              <a:gdLst/>
              <a:ahLst/>
              <a:cxnLst/>
              <a:rect l="l" t="t" r="r" b="b"/>
              <a:pathLst>
                <a:path w="4025" h="1608" extrusionOk="0">
                  <a:moveTo>
                    <a:pt x="1" y="0"/>
                  </a:moveTo>
                  <a:lnTo>
                    <a:pt x="1" y="0"/>
                  </a:lnTo>
                  <a:cubicBezTo>
                    <a:pt x="644" y="334"/>
                    <a:pt x="1310" y="619"/>
                    <a:pt x="1989" y="869"/>
                  </a:cubicBezTo>
                  <a:cubicBezTo>
                    <a:pt x="2656" y="1155"/>
                    <a:pt x="3334" y="1405"/>
                    <a:pt x="4025" y="1607"/>
                  </a:cubicBezTo>
                  <a:cubicBezTo>
                    <a:pt x="3382" y="1274"/>
                    <a:pt x="2727" y="988"/>
                    <a:pt x="2049" y="738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513582" y="952137"/>
              <a:ext cx="378716" cy="151355"/>
            </a:xfrm>
            <a:custGeom>
              <a:avLst/>
              <a:gdLst/>
              <a:ahLst/>
              <a:cxnLst/>
              <a:rect l="l" t="t" r="r" b="b"/>
              <a:pathLst>
                <a:path w="4026" h="1609" extrusionOk="0">
                  <a:moveTo>
                    <a:pt x="1" y="1"/>
                  </a:moveTo>
                  <a:lnTo>
                    <a:pt x="1" y="1"/>
                  </a:lnTo>
                  <a:cubicBezTo>
                    <a:pt x="644" y="334"/>
                    <a:pt x="1310" y="620"/>
                    <a:pt x="1989" y="870"/>
                  </a:cubicBezTo>
                  <a:cubicBezTo>
                    <a:pt x="2656" y="1156"/>
                    <a:pt x="3334" y="1406"/>
                    <a:pt x="4025" y="1608"/>
                  </a:cubicBezTo>
                  <a:cubicBezTo>
                    <a:pt x="3382" y="1275"/>
                    <a:pt x="2727" y="989"/>
                    <a:pt x="2049" y="751"/>
                  </a:cubicBezTo>
                  <a:cubicBezTo>
                    <a:pt x="1382" y="453"/>
                    <a:pt x="703" y="215"/>
                    <a:pt x="1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21941" y="335054"/>
              <a:ext cx="412204" cy="163583"/>
            </a:xfrm>
            <a:custGeom>
              <a:avLst/>
              <a:gdLst/>
              <a:ahLst/>
              <a:cxnLst/>
              <a:rect l="l" t="t" r="r" b="b"/>
              <a:pathLst>
                <a:path w="4382" h="173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346"/>
                    <a:pt x="1429" y="667"/>
                    <a:pt x="2167" y="929"/>
                  </a:cubicBezTo>
                  <a:cubicBezTo>
                    <a:pt x="2894" y="1239"/>
                    <a:pt x="3632" y="1513"/>
                    <a:pt x="4382" y="1739"/>
                  </a:cubicBezTo>
                  <a:cubicBezTo>
                    <a:pt x="3679" y="1394"/>
                    <a:pt x="2953" y="1084"/>
                    <a:pt x="2215" y="810"/>
                  </a:cubicBezTo>
                  <a:cubicBezTo>
                    <a:pt x="1489" y="501"/>
                    <a:pt x="750" y="227"/>
                    <a:pt x="0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143990" y="372305"/>
              <a:ext cx="502979" cy="889126"/>
            </a:xfrm>
            <a:custGeom>
              <a:avLst/>
              <a:gdLst/>
              <a:ahLst/>
              <a:cxnLst/>
              <a:rect l="l" t="t" r="r" b="b"/>
              <a:pathLst>
                <a:path w="5347" h="9452" extrusionOk="0">
                  <a:moveTo>
                    <a:pt x="5068" y="1"/>
                  </a:moveTo>
                  <a:cubicBezTo>
                    <a:pt x="5013" y="1"/>
                    <a:pt x="4960" y="4"/>
                    <a:pt x="4906" y="9"/>
                  </a:cubicBezTo>
                  <a:cubicBezTo>
                    <a:pt x="4489" y="69"/>
                    <a:pt x="4108" y="271"/>
                    <a:pt x="3823" y="557"/>
                  </a:cubicBezTo>
                  <a:cubicBezTo>
                    <a:pt x="3406" y="1010"/>
                    <a:pt x="3084" y="1533"/>
                    <a:pt x="2882" y="2117"/>
                  </a:cubicBezTo>
                  <a:cubicBezTo>
                    <a:pt x="2632" y="2736"/>
                    <a:pt x="2346" y="3438"/>
                    <a:pt x="2060" y="4153"/>
                  </a:cubicBezTo>
                  <a:cubicBezTo>
                    <a:pt x="1465" y="5617"/>
                    <a:pt x="953" y="6927"/>
                    <a:pt x="584" y="7891"/>
                  </a:cubicBezTo>
                  <a:cubicBezTo>
                    <a:pt x="405" y="8356"/>
                    <a:pt x="251" y="8737"/>
                    <a:pt x="144" y="9022"/>
                  </a:cubicBezTo>
                  <a:cubicBezTo>
                    <a:pt x="84" y="9165"/>
                    <a:pt x="36" y="9308"/>
                    <a:pt x="1" y="9451"/>
                  </a:cubicBezTo>
                  <a:cubicBezTo>
                    <a:pt x="84" y="9320"/>
                    <a:pt x="144" y="9177"/>
                    <a:pt x="203" y="9046"/>
                  </a:cubicBezTo>
                  <a:lnTo>
                    <a:pt x="667" y="7927"/>
                  </a:lnTo>
                  <a:cubicBezTo>
                    <a:pt x="1060" y="6975"/>
                    <a:pt x="1596" y="5665"/>
                    <a:pt x="2180" y="4212"/>
                  </a:cubicBezTo>
                  <a:cubicBezTo>
                    <a:pt x="2477" y="3486"/>
                    <a:pt x="2751" y="2796"/>
                    <a:pt x="3001" y="2164"/>
                  </a:cubicBezTo>
                  <a:cubicBezTo>
                    <a:pt x="3192" y="1593"/>
                    <a:pt x="3489" y="1081"/>
                    <a:pt x="3894" y="629"/>
                  </a:cubicBezTo>
                  <a:cubicBezTo>
                    <a:pt x="4168" y="343"/>
                    <a:pt x="4525" y="140"/>
                    <a:pt x="4906" y="57"/>
                  </a:cubicBezTo>
                  <a:cubicBezTo>
                    <a:pt x="5061" y="45"/>
                    <a:pt x="5204" y="33"/>
                    <a:pt x="5347" y="33"/>
                  </a:cubicBezTo>
                  <a:cubicBezTo>
                    <a:pt x="5311" y="21"/>
                    <a:pt x="5275" y="9"/>
                    <a:pt x="5239" y="9"/>
                  </a:cubicBezTo>
                  <a:cubicBezTo>
                    <a:pt x="5180" y="4"/>
                    <a:pt x="5123" y="1"/>
                    <a:pt x="506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117087" y="1380708"/>
              <a:ext cx="786404" cy="315220"/>
            </a:xfrm>
            <a:custGeom>
              <a:avLst/>
              <a:gdLst/>
              <a:ahLst/>
              <a:cxnLst/>
              <a:rect l="l" t="t" r="r" b="b"/>
              <a:pathLst>
                <a:path w="8360" h="3351" extrusionOk="0">
                  <a:moveTo>
                    <a:pt x="262" y="0"/>
                  </a:moveTo>
                  <a:cubicBezTo>
                    <a:pt x="175" y="0"/>
                    <a:pt x="88" y="11"/>
                    <a:pt x="1" y="29"/>
                  </a:cubicBezTo>
                  <a:cubicBezTo>
                    <a:pt x="120" y="53"/>
                    <a:pt x="239" y="53"/>
                    <a:pt x="358" y="53"/>
                  </a:cubicBezTo>
                  <a:cubicBezTo>
                    <a:pt x="477" y="53"/>
                    <a:pt x="620" y="65"/>
                    <a:pt x="787" y="76"/>
                  </a:cubicBezTo>
                  <a:cubicBezTo>
                    <a:pt x="953" y="88"/>
                    <a:pt x="1144" y="100"/>
                    <a:pt x="1346" y="136"/>
                  </a:cubicBezTo>
                  <a:cubicBezTo>
                    <a:pt x="1834" y="184"/>
                    <a:pt x="2311" y="279"/>
                    <a:pt x="2787" y="386"/>
                  </a:cubicBezTo>
                  <a:cubicBezTo>
                    <a:pt x="3358" y="529"/>
                    <a:pt x="3930" y="708"/>
                    <a:pt x="4490" y="922"/>
                  </a:cubicBezTo>
                  <a:cubicBezTo>
                    <a:pt x="5037" y="1148"/>
                    <a:pt x="5573" y="1398"/>
                    <a:pt x="6097" y="1696"/>
                  </a:cubicBezTo>
                  <a:cubicBezTo>
                    <a:pt x="6514" y="1934"/>
                    <a:pt x="6918" y="2208"/>
                    <a:pt x="7311" y="2505"/>
                  </a:cubicBezTo>
                  <a:cubicBezTo>
                    <a:pt x="7490" y="2624"/>
                    <a:pt x="7621" y="2743"/>
                    <a:pt x="7752" y="2851"/>
                  </a:cubicBezTo>
                  <a:cubicBezTo>
                    <a:pt x="7883" y="2946"/>
                    <a:pt x="7990" y="3041"/>
                    <a:pt x="8085" y="3124"/>
                  </a:cubicBezTo>
                  <a:cubicBezTo>
                    <a:pt x="8169" y="3208"/>
                    <a:pt x="8264" y="3279"/>
                    <a:pt x="8359" y="3351"/>
                  </a:cubicBezTo>
                  <a:cubicBezTo>
                    <a:pt x="8288" y="3255"/>
                    <a:pt x="8204" y="3160"/>
                    <a:pt x="8109" y="3089"/>
                  </a:cubicBezTo>
                  <a:cubicBezTo>
                    <a:pt x="8014" y="2982"/>
                    <a:pt x="7907" y="2886"/>
                    <a:pt x="7800" y="2791"/>
                  </a:cubicBezTo>
                  <a:cubicBezTo>
                    <a:pt x="7680" y="2684"/>
                    <a:pt x="7538" y="2553"/>
                    <a:pt x="7371" y="2434"/>
                  </a:cubicBezTo>
                  <a:cubicBezTo>
                    <a:pt x="6990" y="2124"/>
                    <a:pt x="6585" y="1851"/>
                    <a:pt x="6156" y="1589"/>
                  </a:cubicBezTo>
                  <a:cubicBezTo>
                    <a:pt x="5644" y="1291"/>
                    <a:pt x="5097" y="1017"/>
                    <a:pt x="4537" y="791"/>
                  </a:cubicBezTo>
                  <a:cubicBezTo>
                    <a:pt x="3978" y="577"/>
                    <a:pt x="3406" y="398"/>
                    <a:pt x="2811" y="255"/>
                  </a:cubicBezTo>
                  <a:cubicBezTo>
                    <a:pt x="2335" y="148"/>
                    <a:pt x="1846" y="76"/>
                    <a:pt x="1358" y="41"/>
                  </a:cubicBezTo>
                  <a:cubicBezTo>
                    <a:pt x="1144" y="5"/>
                    <a:pt x="965" y="5"/>
                    <a:pt x="787" y="5"/>
                  </a:cubicBezTo>
                  <a:lnTo>
                    <a:pt x="358" y="5"/>
                  </a:lnTo>
                  <a:cubicBezTo>
                    <a:pt x="326" y="2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60431">
            <a:off x="8280857" y="651633"/>
            <a:ext cx="531034" cy="453506"/>
            <a:chOff x="4375225" y="1706650"/>
            <a:chExt cx="385800" cy="329475"/>
          </a:xfrm>
        </p:grpSpPr>
        <p:sp>
          <p:nvSpPr>
            <p:cNvPr id="35" name="Google Shape;35;p2"/>
            <p:cNvSpPr/>
            <p:nvPr/>
          </p:nvSpPr>
          <p:spPr>
            <a:xfrm>
              <a:off x="4375225" y="1706650"/>
              <a:ext cx="385800" cy="329475"/>
            </a:xfrm>
            <a:custGeom>
              <a:avLst/>
              <a:gdLst/>
              <a:ahLst/>
              <a:cxnLst/>
              <a:rect l="l" t="t" r="r" b="b"/>
              <a:pathLst>
                <a:path w="15432" h="13179" extrusionOk="0">
                  <a:moveTo>
                    <a:pt x="4415" y="1"/>
                  </a:moveTo>
                  <a:cubicBezTo>
                    <a:pt x="2868" y="1"/>
                    <a:pt x="1353" y="1111"/>
                    <a:pt x="739" y="2570"/>
                  </a:cubicBezTo>
                  <a:cubicBezTo>
                    <a:pt x="1" y="4296"/>
                    <a:pt x="334" y="6320"/>
                    <a:pt x="1180" y="7999"/>
                  </a:cubicBezTo>
                  <a:cubicBezTo>
                    <a:pt x="2025" y="9678"/>
                    <a:pt x="3537" y="11892"/>
                    <a:pt x="6526" y="13178"/>
                  </a:cubicBezTo>
                  <a:cubicBezTo>
                    <a:pt x="8669" y="13071"/>
                    <a:pt x="11669" y="11416"/>
                    <a:pt x="13038" y="10142"/>
                  </a:cubicBezTo>
                  <a:cubicBezTo>
                    <a:pt x="14419" y="8868"/>
                    <a:pt x="15431" y="7082"/>
                    <a:pt x="15360" y="5213"/>
                  </a:cubicBezTo>
                  <a:cubicBezTo>
                    <a:pt x="15277" y="3332"/>
                    <a:pt x="13848" y="1474"/>
                    <a:pt x="11979" y="1332"/>
                  </a:cubicBezTo>
                  <a:cubicBezTo>
                    <a:pt x="11896" y="1325"/>
                    <a:pt x="11814" y="1322"/>
                    <a:pt x="11732" y="1322"/>
                  </a:cubicBezTo>
                  <a:cubicBezTo>
                    <a:pt x="10710" y="1322"/>
                    <a:pt x="9716" y="1792"/>
                    <a:pt x="8966" y="2486"/>
                  </a:cubicBezTo>
                  <a:cubicBezTo>
                    <a:pt x="8669" y="2737"/>
                    <a:pt x="8407" y="3010"/>
                    <a:pt x="8157" y="3296"/>
                  </a:cubicBezTo>
                  <a:cubicBezTo>
                    <a:pt x="8026" y="2939"/>
                    <a:pt x="7871" y="2582"/>
                    <a:pt x="7681" y="2248"/>
                  </a:cubicBezTo>
                  <a:cubicBezTo>
                    <a:pt x="7180" y="1272"/>
                    <a:pt x="6323" y="427"/>
                    <a:pt x="5264" y="117"/>
                  </a:cubicBezTo>
                  <a:cubicBezTo>
                    <a:pt x="4983" y="38"/>
                    <a:pt x="4699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6850" y="1816725"/>
              <a:ext cx="348875" cy="157775"/>
            </a:xfrm>
            <a:custGeom>
              <a:avLst/>
              <a:gdLst/>
              <a:ahLst/>
              <a:cxnLst/>
              <a:rect l="l" t="t" r="r" b="b"/>
              <a:pathLst>
                <a:path w="13955" h="6311" extrusionOk="0">
                  <a:moveTo>
                    <a:pt x="8323" y="0"/>
                  </a:moveTo>
                  <a:lnTo>
                    <a:pt x="8239" y="108"/>
                  </a:lnTo>
                  <a:lnTo>
                    <a:pt x="6111" y="2602"/>
                  </a:lnTo>
                  <a:lnTo>
                    <a:pt x="6111" y="2602"/>
                  </a:lnTo>
                  <a:lnTo>
                    <a:pt x="1703" y="1822"/>
                  </a:lnTo>
                  <a:lnTo>
                    <a:pt x="441" y="1620"/>
                  </a:lnTo>
                  <a:lnTo>
                    <a:pt x="107" y="1572"/>
                  </a:lnTo>
                  <a:cubicBezTo>
                    <a:pt x="72" y="1560"/>
                    <a:pt x="36" y="1560"/>
                    <a:pt x="0" y="1560"/>
                  </a:cubicBezTo>
                  <a:cubicBezTo>
                    <a:pt x="36" y="1572"/>
                    <a:pt x="72" y="1584"/>
                    <a:pt x="107" y="1584"/>
                  </a:cubicBezTo>
                  <a:lnTo>
                    <a:pt x="441" y="1655"/>
                  </a:lnTo>
                  <a:lnTo>
                    <a:pt x="1703" y="1893"/>
                  </a:lnTo>
                  <a:lnTo>
                    <a:pt x="6132" y="2715"/>
                  </a:lnTo>
                  <a:lnTo>
                    <a:pt x="6156" y="2727"/>
                  </a:lnTo>
                  <a:lnTo>
                    <a:pt x="6180" y="2691"/>
                  </a:lnTo>
                  <a:lnTo>
                    <a:pt x="8247" y="282"/>
                  </a:lnTo>
                  <a:lnTo>
                    <a:pt x="8247" y="282"/>
                  </a:lnTo>
                  <a:cubicBezTo>
                    <a:pt x="8314" y="718"/>
                    <a:pt x="8389" y="1164"/>
                    <a:pt x="8454" y="1620"/>
                  </a:cubicBezTo>
                  <a:cubicBezTo>
                    <a:pt x="8704" y="3239"/>
                    <a:pt x="8942" y="4763"/>
                    <a:pt x="9168" y="6132"/>
                  </a:cubicBezTo>
                  <a:lnTo>
                    <a:pt x="9192" y="6311"/>
                  </a:lnTo>
                  <a:lnTo>
                    <a:pt x="9263" y="6144"/>
                  </a:lnTo>
                  <a:cubicBezTo>
                    <a:pt x="9734" y="5168"/>
                    <a:pt x="10169" y="4274"/>
                    <a:pt x="10535" y="3507"/>
                  </a:cubicBezTo>
                  <a:lnTo>
                    <a:pt x="10535" y="3507"/>
                  </a:lnTo>
                  <a:lnTo>
                    <a:pt x="13026" y="3929"/>
                  </a:lnTo>
                  <a:lnTo>
                    <a:pt x="13704" y="4049"/>
                  </a:lnTo>
                  <a:lnTo>
                    <a:pt x="13883" y="4072"/>
                  </a:lnTo>
                  <a:cubicBezTo>
                    <a:pt x="13907" y="4072"/>
                    <a:pt x="13931" y="4084"/>
                    <a:pt x="13954" y="4084"/>
                  </a:cubicBezTo>
                  <a:cubicBezTo>
                    <a:pt x="13931" y="4072"/>
                    <a:pt x="13919" y="4060"/>
                    <a:pt x="13895" y="4049"/>
                  </a:cubicBezTo>
                  <a:lnTo>
                    <a:pt x="13716" y="4013"/>
                  </a:lnTo>
                  <a:lnTo>
                    <a:pt x="13038" y="3882"/>
                  </a:lnTo>
                  <a:lnTo>
                    <a:pt x="10514" y="3406"/>
                  </a:lnTo>
                  <a:lnTo>
                    <a:pt x="10490" y="3406"/>
                  </a:lnTo>
                  <a:lnTo>
                    <a:pt x="10478" y="3441"/>
                  </a:lnTo>
                  <a:cubicBezTo>
                    <a:pt x="10118" y="4161"/>
                    <a:pt x="9705" y="5008"/>
                    <a:pt x="9249" y="5942"/>
                  </a:cubicBezTo>
                  <a:lnTo>
                    <a:pt x="9249" y="5942"/>
                  </a:lnTo>
                  <a:lnTo>
                    <a:pt x="8573" y="1608"/>
                  </a:lnTo>
                  <a:cubicBezTo>
                    <a:pt x="8489" y="1108"/>
                    <a:pt x="8418" y="608"/>
                    <a:pt x="8335" y="131"/>
                  </a:cubicBezTo>
                  <a:lnTo>
                    <a:pt x="8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010576" y="968544"/>
            <a:ext cx="1270102" cy="1413017"/>
            <a:chOff x="7001150" y="922163"/>
            <a:chExt cx="1064450" cy="1184225"/>
          </a:xfrm>
        </p:grpSpPr>
        <p:sp>
          <p:nvSpPr>
            <p:cNvPr id="38" name="Google Shape;38;p2"/>
            <p:cNvSpPr/>
            <p:nvPr/>
          </p:nvSpPr>
          <p:spPr>
            <a:xfrm>
              <a:off x="7001150" y="922163"/>
              <a:ext cx="1064450" cy="1184225"/>
            </a:xfrm>
            <a:custGeom>
              <a:avLst/>
              <a:gdLst/>
              <a:ahLst/>
              <a:cxnLst/>
              <a:rect l="l" t="t" r="r" b="b"/>
              <a:pathLst>
                <a:path w="42578" h="47369" extrusionOk="0">
                  <a:moveTo>
                    <a:pt x="25309" y="0"/>
                  </a:moveTo>
                  <a:cubicBezTo>
                    <a:pt x="25199" y="0"/>
                    <a:pt x="25086" y="24"/>
                    <a:pt x="24980" y="74"/>
                  </a:cubicBezTo>
                  <a:lnTo>
                    <a:pt x="536" y="11838"/>
                  </a:lnTo>
                  <a:cubicBezTo>
                    <a:pt x="155" y="12016"/>
                    <a:pt x="0" y="12469"/>
                    <a:pt x="179" y="12850"/>
                  </a:cubicBezTo>
                  <a:lnTo>
                    <a:pt x="16586" y="46937"/>
                  </a:lnTo>
                  <a:cubicBezTo>
                    <a:pt x="16714" y="47211"/>
                    <a:pt x="16991" y="47368"/>
                    <a:pt x="17273" y="47368"/>
                  </a:cubicBezTo>
                  <a:cubicBezTo>
                    <a:pt x="17383" y="47368"/>
                    <a:pt x="17494" y="47344"/>
                    <a:pt x="17598" y="47294"/>
                  </a:cubicBezTo>
                  <a:lnTo>
                    <a:pt x="42041" y="35531"/>
                  </a:lnTo>
                  <a:cubicBezTo>
                    <a:pt x="42422" y="35352"/>
                    <a:pt x="42577" y="34900"/>
                    <a:pt x="42398" y="34519"/>
                  </a:cubicBezTo>
                  <a:lnTo>
                    <a:pt x="25992" y="431"/>
                  </a:lnTo>
                  <a:cubicBezTo>
                    <a:pt x="25863" y="157"/>
                    <a:pt x="25593" y="0"/>
                    <a:pt x="25309" y="0"/>
                  </a:cubicBezTo>
                  <a:close/>
                </a:path>
              </a:pathLst>
            </a:custGeom>
            <a:solidFill>
              <a:srgbClr val="2C272A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42525" y="951988"/>
              <a:ext cx="970375" cy="1101050"/>
            </a:xfrm>
            <a:custGeom>
              <a:avLst/>
              <a:gdLst/>
              <a:ahLst/>
              <a:cxnLst/>
              <a:rect l="l" t="t" r="r" b="b"/>
              <a:pathLst>
                <a:path w="38815" h="44042" extrusionOk="0">
                  <a:moveTo>
                    <a:pt x="22932" y="0"/>
                  </a:moveTo>
                  <a:lnTo>
                    <a:pt x="0" y="11037"/>
                  </a:lnTo>
                  <a:lnTo>
                    <a:pt x="15883" y="44042"/>
                  </a:lnTo>
                  <a:lnTo>
                    <a:pt x="38815" y="33004"/>
                  </a:lnTo>
                  <a:lnTo>
                    <a:pt x="2293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19025" y="972913"/>
              <a:ext cx="249750" cy="206200"/>
            </a:xfrm>
            <a:custGeom>
              <a:avLst/>
              <a:gdLst/>
              <a:ahLst/>
              <a:cxnLst/>
              <a:rect l="l" t="t" r="r" b="b"/>
              <a:pathLst>
                <a:path w="9990" h="8248" extrusionOk="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54725" y="1242438"/>
              <a:ext cx="157200" cy="75125"/>
            </a:xfrm>
            <a:custGeom>
              <a:avLst/>
              <a:gdLst/>
              <a:ahLst/>
              <a:cxnLst/>
              <a:rect l="l" t="t" r="r" b="b"/>
              <a:pathLst>
                <a:path w="6288" h="3005" extrusionOk="0">
                  <a:moveTo>
                    <a:pt x="6257" y="0"/>
                  </a:moveTo>
                  <a:cubicBezTo>
                    <a:pt x="6150" y="0"/>
                    <a:pt x="4762" y="616"/>
                    <a:pt x="3108" y="1420"/>
                  </a:cubicBezTo>
                  <a:cubicBezTo>
                    <a:pt x="1394" y="2253"/>
                    <a:pt x="1" y="2956"/>
                    <a:pt x="37" y="3003"/>
                  </a:cubicBezTo>
                  <a:cubicBezTo>
                    <a:pt x="38" y="3004"/>
                    <a:pt x="40" y="3005"/>
                    <a:pt x="43" y="3005"/>
                  </a:cubicBezTo>
                  <a:cubicBezTo>
                    <a:pt x="149" y="3005"/>
                    <a:pt x="1524" y="2385"/>
                    <a:pt x="3192" y="1574"/>
                  </a:cubicBezTo>
                  <a:cubicBezTo>
                    <a:pt x="4906" y="741"/>
                    <a:pt x="6287" y="39"/>
                    <a:pt x="6264" y="3"/>
                  </a:cubicBezTo>
                  <a:cubicBezTo>
                    <a:pt x="6263" y="1"/>
                    <a:pt x="6261" y="0"/>
                    <a:pt x="6257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168725" y="1307388"/>
              <a:ext cx="74725" cy="35750"/>
            </a:xfrm>
            <a:custGeom>
              <a:avLst/>
              <a:gdLst/>
              <a:ahLst/>
              <a:cxnLst/>
              <a:rect l="l" t="t" r="r" b="b"/>
              <a:pathLst>
                <a:path w="2989" h="1430" extrusionOk="0">
                  <a:moveTo>
                    <a:pt x="2989" y="0"/>
                  </a:moveTo>
                  <a:cubicBezTo>
                    <a:pt x="2465" y="167"/>
                    <a:pt x="1953" y="381"/>
                    <a:pt x="1465" y="643"/>
                  </a:cubicBezTo>
                  <a:cubicBezTo>
                    <a:pt x="953" y="858"/>
                    <a:pt x="453" y="1120"/>
                    <a:pt x="1" y="1429"/>
                  </a:cubicBezTo>
                  <a:cubicBezTo>
                    <a:pt x="524" y="1262"/>
                    <a:pt x="1036" y="1060"/>
                    <a:pt x="1525" y="798"/>
                  </a:cubicBezTo>
                  <a:cubicBezTo>
                    <a:pt x="2036" y="584"/>
                    <a:pt x="2537" y="310"/>
                    <a:pt x="298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10700" y="1204688"/>
              <a:ext cx="433700" cy="208400"/>
            </a:xfrm>
            <a:custGeom>
              <a:avLst/>
              <a:gdLst/>
              <a:ahLst/>
              <a:cxnLst/>
              <a:rect l="l" t="t" r="r" b="b"/>
              <a:pathLst>
                <a:path w="17348" h="8336" extrusionOk="0">
                  <a:moveTo>
                    <a:pt x="17322" y="0"/>
                  </a:moveTo>
                  <a:cubicBezTo>
                    <a:pt x="17225" y="0"/>
                    <a:pt x="13349" y="1809"/>
                    <a:pt x="8620" y="4085"/>
                  </a:cubicBezTo>
                  <a:cubicBezTo>
                    <a:pt x="3858" y="6394"/>
                    <a:pt x="0" y="8311"/>
                    <a:pt x="24" y="8335"/>
                  </a:cubicBezTo>
                  <a:cubicBezTo>
                    <a:pt x="24" y="8335"/>
                    <a:pt x="25" y="8336"/>
                    <a:pt x="26" y="8336"/>
                  </a:cubicBezTo>
                  <a:cubicBezTo>
                    <a:pt x="111" y="8336"/>
                    <a:pt x="3975" y="6515"/>
                    <a:pt x="8704" y="4239"/>
                  </a:cubicBezTo>
                  <a:cubicBezTo>
                    <a:pt x="13490" y="1941"/>
                    <a:pt x="17348" y="36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30650" y="1245763"/>
              <a:ext cx="433400" cy="208700"/>
            </a:xfrm>
            <a:custGeom>
              <a:avLst/>
              <a:gdLst/>
              <a:ahLst/>
              <a:cxnLst/>
              <a:rect l="l" t="t" r="r" b="b"/>
              <a:pathLst>
                <a:path w="17336" h="8348" extrusionOk="0">
                  <a:moveTo>
                    <a:pt x="17322" y="0"/>
                  </a:moveTo>
                  <a:cubicBezTo>
                    <a:pt x="17226" y="0"/>
                    <a:pt x="13373" y="1832"/>
                    <a:pt x="8632" y="4108"/>
                  </a:cubicBezTo>
                  <a:cubicBezTo>
                    <a:pt x="3858" y="6406"/>
                    <a:pt x="0" y="8323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34"/>
                    <a:pt x="8703" y="4239"/>
                  </a:cubicBezTo>
                  <a:cubicBezTo>
                    <a:pt x="13490" y="1942"/>
                    <a:pt x="17336" y="48"/>
                    <a:pt x="17324" y="1"/>
                  </a:cubicBezTo>
                  <a:cubicBezTo>
                    <a:pt x="17323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50275" y="1287138"/>
              <a:ext cx="433725" cy="208700"/>
            </a:xfrm>
            <a:custGeom>
              <a:avLst/>
              <a:gdLst/>
              <a:ahLst/>
              <a:cxnLst/>
              <a:rect l="l" t="t" r="r" b="b"/>
              <a:pathLst>
                <a:path w="17349" h="8348" extrusionOk="0">
                  <a:moveTo>
                    <a:pt x="17323" y="0"/>
                  </a:moveTo>
                  <a:cubicBezTo>
                    <a:pt x="17238" y="0"/>
                    <a:pt x="13373" y="1821"/>
                    <a:pt x="8645" y="4108"/>
                  </a:cubicBezTo>
                  <a:cubicBezTo>
                    <a:pt x="3858" y="6406"/>
                    <a:pt x="1" y="8311"/>
                    <a:pt x="25" y="8347"/>
                  </a:cubicBezTo>
                  <a:cubicBezTo>
                    <a:pt x="25" y="8347"/>
                    <a:pt x="25" y="8347"/>
                    <a:pt x="26" y="8347"/>
                  </a:cubicBezTo>
                  <a:cubicBezTo>
                    <a:pt x="99" y="8347"/>
                    <a:pt x="3972" y="6523"/>
                    <a:pt x="8716" y="4239"/>
                  </a:cubicBezTo>
                  <a:cubicBezTo>
                    <a:pt x="13491" y="1941"/>
                    <a:pt x="17348" y="37"/>
                    <a:pt x="17324" y="1"/>
                  </a:cubicBezTo>
                  <a:cubicBezTo>
                    <a:pt x="17324" y="0"/>
                    <a:pt x="17324" y="0"/>
                    <a:pt x="17323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70225" y="1328488"/>
              <a:ext cx="433700" cy="208425"/>
            </a:xfrm>
            <a:custGeom>
              <a:avLst/>
              <a:gdLst/>
              <a:ahLst/>
              <a:cxnLst/>
              <a:rect l="l" t="t" r="r" b="b"/>
              <a:pathLst>
                <a:path w="17348" h="8337" extrusionOk="0">
                  <a:moveTo>
                    <a:pt x="17322" y="1"/>
                  </a:moveTo>
                  <a:cubicBezTo>
                    <a:pt x="17214" y="1"/>
                    <a:pt x="13359" y="1840"/>
                    <a:pt x="8644" y="4109"/>
                  </a:cubicBezTo>
                  <a:cubicBezTo>
                    <a:pt x="3858" y="6407"/>
                    <a:pt x="1" y="8312"/>
                    <a:pt x="24" y="8336"/>
                  </a:cubicBezTo>
                  <a:cubicBezTo>
                    <a:pt x="24" y="8336"/>
                    <a:pt x="25" y="8337"/>
                    <a:pt x="26" y="8337"/>
                  </a:cubicBezTo>
                  <a:cubicBezTo>
                    <a:pt x="111" y="8337"/>
                    <a:pt x="3975" y="6516"/>
                    <a:pt x="8704" y="4240"/>
                  </a:cubicBezTo>
                  <a:cubicBezTo>
                    <a:pt x="13490" y="1931"/>
                    <a:pt x="17348" y="37"/>
                    <a:pt x="17324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0175" y="1369588"/>
              <a:ext cx="433700" cy="208700"/>
            </a:xfrm>
            <a:custGeom>
              <a:avLst/>
              <a:gdLst/>
              <a:ahLst/>
              <a:cxnLst/>
              <a:rect l="l" t="t" r="r" b="b"/>
              <a:pathLst>
                <a:path w="17348" h="8348" extrusionOk="0">
                  <a:moveTo>
                    <a:pt x="17322" y="0"/>
                  </a:moveTo>
                  <a:cubicBezTo>
                    <a:pt x="17225" y="0"/>
                    <a:pt x="13349" y="1809"/>
                    <a:pt x="8632" y="4097"/>
                  </a:cubicBezTo>
                  <a:cubicBezTo>
                    <a:pt x="3870" y="6394"/>
                    <a:pt x="0" y="8311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23"/>
                    <a:pt x="8704" y="4239"/>
                  </a:cubicBezTo>
                  <a:cubicBezTo>
                    <a:pt x="13490" y="1942"/>
                    <a:pt x="17348" y="48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10100" y="1410938"/>
              <a:ext cx="433425" cy="208425"/>
            </a:xfrm>
            <a:custGeom>
              <a:avLst/>
              <a:gdLst/>
              <a:ahLst/>
              <a:cxnLst/>
              <a:rect l="l" t="t" r="r" b="b"/>
              <a:pathLst>
                <a:path w="17337" h="8337" extrusionOk="0">
                  <a:moveTo>
                    <a:pt x="17322" y="1"/>
                  </a:moveTo>
                  <a:cubicBezTo>
                    <a:pt x="17202" y="1"/>
                    <a:pt x="13347" y="1829"/>
                    <a:pt x="8633" y="4098"/>
                  </a:cubicBezTo>
                  <a:cubicBezTo>
                    <a:pt x="3859" y="6407"/>
                    <a:pt x="1" y="8312"/>
                    <a:pt x="13" y="8336"/>
                  </a:cubicBezTo>
                  <a:cubicBezTo>
                    <a:pt x="13" y="8336"/>
                    <a:pt x="14" y="8337"/>
                    <a:pt x="15" y="8337"/>
                  </a:cubicBezTo>
                  <a:cubicBezTo>
                    <a:pt x="111" y="8337"/>
                    <a:pt x="3976" y="6516"/>
                    <a:pt x="8704" y="4240"/>
                  </a:cubicBezTo>
                  <a:cubicBezTo>
                    <a:pt x="13479" y="1942"/>
                    <a:pt x="17336" y="37"/>
                    <a:pt x="17325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28275" y="1552363"/>
              <a:ext cx="216425" cy="103900"/>
            </a:xfrm>
            <a:custGeom>
              <a:avLst/>
              <a:gdLst/>
              <a:ahLst/>
              <a:cxnLst/>
              <a:rect l="l" t="t" r="r" b="b"/>
              <a:pathLst>
                <a:path w="8657" h="4156" extrusionOk="0">
                  <a:moveTo>
                    <a:pt x="8656" y="0"/>
                  </a:moveTo>
                  <a:lnTo>
                    <a:pt x="8656" y="0"/>
                  </a:lnTo>
                  <a:cubicBezTo>
                    <a:pt x="8537" y="24"/>
                    <a:pt x="8418" y="72"/>
                    <a:pt x="8299" y="131"/>
                  </a:cubicBezTo>
                  <a:lnTo>
                    <a:pt x="7358" y="548"/>
                  </a:lnTo>
                  <a:cubicBezTo>
                    <a:pt x="6573" y="917"/>
                    <a:pt x="5477" y="1429"/>
                    <a:pt x="4287" y="2000"/>
                  </a:cubicBezTo>
                  <a:cubicBezTo>
                    <a:pt x="3096" y="2572"/>
                    <a:pt x="2012" y="3108"/>
                    <a:pt x="1239" y="3501"/>
                  </a:cubicBezTo>
                  <a:lnTo>
                    <a:pt x="322" y="3965"/>
                  </a:lnTo>
                  <a:cubicBezTo>
                    <a:pt x="215" y="4025"/>
                    <a:pt x="107" y="4084"/>
                    <a:pt x="0" y="4156"/>
                  </a:cubicBezTo>
                  <a:cubicBezTo>
                    <a:pt x="131" y="4132"/>
                    <a:pt x="250" y="4084"/>
                    <a:pt x="357" y="4025"/>
                  </a:cubicBezTo>
                  <a:lnTo>
                    <a:pt x="1310" y="3608"/>
                  </a:lnTo>
                  <a:cubicBezTo>
                    <a:pt x="2096" y="3239"/>
                    <a:pt x="3179" y="2727"/>
                    <a:pt x="4382" y="2155"/>
                  </a:cubicBezTo>
                  <a:cubicBezTo>
                    <a:pt x="5572" y="1572"/>
                    <a:pt x="6644" y="1048"/>
                    <a:pt x="7430" y="655"/>
                  </a:cubicBezTo>
                  <a:lnTo>
                    <a:pt x="8347" y="191"/>
                  </a:lnTo>
                  <a:cubicBezTo>
                    <a:pt x="8454" y="131"/>
                    <a:pt x="8561" y="72"/>
                    <a:pt x="8656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43775" y="1092788"/>
              <a:ext cx="69075" cy="33350"/>
            </a:xfrm>
            <a:custGeom>
              <a:avLst/>
              <a:gdLst/>
              <a:ahLst/>
              <a:cxnLst/>
              <a:rect l="l" t="t" r="r" b="b"/>
              <a:pathLst>
                <a:path w="2763" h="1334" extrusionOk="0">
                  <a:moveTo>
                    <a:pt x="2763" y="0"/>
                  </a:moveTo>
                  <a:lnTo>
                    <a:pt x="2763" y="0"/>
                  </a:lnTo>
                  <a:cubicBezTo>
                    <a:pt x="2274" y="143"/>
                    <a:pt x="1798" y="345"/>
                    <a:pt x="1346" y="583"/>
                  </a:cubicBezTo>
                  <a:cubicBezTo>
                    <a:pt x="870" y="786"/>
                    <a:pt x="417" y="1036"/>
                    <a:pt x="0" y="1334"/>
                  </a:cubicBezTo>
                  <a:cubicBezTo>
                    <a:pt x="489" y="1179"/>
                    <a:pt x="965" y="988"/>
                    <a:pt x="1417" y="738"/>
                  </a:cubicBezTo>
                  <a:cubicBezTo>
                    <a:pt x="1893" y="536"/>
                    <a:pt x="2346" y="286"/>
                    <a:pt x="2763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77075" y="1689588"/>
              <a:ext cx="112250" cy="54175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490" y="0"/>
                  </a:moveTo>
                  <a:lnTo>
                    <a:pt x="4490" y="0"/>
                  </a:lnTo>
                  <a:cubicBezTo>
                    <a:pt x="3716" y="286"/>
                    <a:pt x="2954" y="619"/>
                    <a:pt x="2215" y="1012"/>
                  </a:cubicBezTo>
                  <a:cubicBezTo>
                    <a:pt x="1453" y="1345"/>
                    <a:pt x="715" y="1726"/>
                    <a:pt x="1" y="2167"/>
                  </a:cubicBezTo>
                  <a:cubicBezTo>
                    <a:pt x="787" y="1881"/>
                    <a:pt x="1549" y="1548"/>
                    <a:pt x="2287" y="1155"/>
                  </a:cubicBezTo>
                  <a:cubicBezTo>
                    <a:pt x="3049" y="822"/>
                    <a:pt x="3787" y="441"/>
                    <a:pt x="4490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97325" y="1724988"/>
              <a:ext cx="114025" cy="55100"/>
            </a:xfrm>
            <a:custGeom>
              <a:avLst/>
              <a:gdLst/>
              <a:ahLst/>
              <a:cxnLst/>
              <a:rect l="l" t="t" r="r" b="b"/>
              <a:pathLst>
                <a:path w="4561" h="2204" extrusionOk="0">
                  <a:moveTo>
                    <a:pt x="4561" y="1"/>
                  </a:moveTo>
                  <a:cubicBezTo>
                    <a:pt x="3763" y="298"/>
                    <a:pt x="2989" y="644"/>
                    <a:pt x="2239" y="1025"/>
                  </a:cubicBezTo>
                  <a:cubicBezTo>
                    <a:pt x="1465" y="1370"/>
                    <a:pt x="715" y="1763"/>
                    <a:pt x="1" y="2203"/>
                  </a:cubicBezTo>
                  <a:cubicBezTo>
                    <a:pt x="786" y="1918"/>
                    <a:pt x="1560" y="1572"/>
                    <a:pt x="2310" y="1180"/>
                  </a:cubicBezTo>
                  <a:cubicBezTo>
                    <a:pt x="3084" y="834"/>
                    <a:pt x="3846" y="441"/>
                    <a:pt x="4561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58675" y="1527063"/>
              <a:ext cx="54200" cy="26200"/>
            </a:xfrm>
            <a:custGeom>
              <a:avLst/>
              <a:gdLst/>
              <a:ahLst/>
              <a:cxnLst/>
              <a:rect l="l" t="t" r="r" b="b"/>
              <a:pathLst>
                <a:path w="2168" h="1048" extrusionOk="0">
                  <a:moveTo>
                    <a:pt x="2168" y="0"/>
                  </a:moveTo>
                  <a:lnTo>
                    <a:pt x="2168" y="0"/>
                  </a:lnTo>
                  <a:cubicBezTo>
                    <a:pt x="1787" y="95"/>
                    <a:pt x="1406" y="250"/>
                    <a:pt x="1048" y="441"/>
                  </a:cubicBezTo>
                  <a:cubicBezTo>
                    <a:pt x="679" y="596"/>
                    <a:pt x="322" y="798"/>
                    <a:pt x="1" y="1048"/>
                  </a:cubicBezTo>
                  <a:cubicBezTo>
                    <a:pt x="394" y="941"/>
                    <a:pt x="775" y="798"/>
                    <a:pt x="1120" y="596"/>
                  </a:cubicBezTo>
                  <a:cubicBezTo>
                    <a:pt x="1501" y="441"/>
                    <a:pt x="1858" y="238"/>
                    <a:pt x="2168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776550" y="1559788"/>
              <a:ext cx="54475" cy="26225"/>
            </a:xfrm>
            <a:custGeom>
              <a:avLst/>
              <a:gdLst/>
              <a:ahLst/>
              <a:cxnLst/>
              <a:rect l="l" t="t" r="r" b="b"/>
              <a:pathLst>
                <a:path w="2179" h="1049" extrusionOk="0">
                  <a:moveTo>
                    <a:pt x="2179" y="1"/>
                  </a:moveTo>
                  <a:lnTo>
                    <a:pt x="2179" y="1"/>
                  </a:lnTo>
                  <a:cubicBezTo>
                    <a:pt x="1786" y="96"/>
                    <a:pt x="1405" y="251"/>
                    <a:pt x="1048" y="453"/>
                  </a:cubicBezTo>
                  <a:cubicBezTo>
                    <a:pt x="679" y="596"/>
                    <a:pt x="322" y="799"/>
                    <a:pt x="0" y="1049"/>
                  </a:cubicBezTo>
                  <a:cubicBezTo>
                    <a:pt x="393" y="941"/>
                    <a:pt x="774" y="799"/>
                    <a:pt x="1119" y="596"/>
                  </a:cubicBezTo>
                  <a:cubicBezTo>
                    <a:pt x="1500" y="441"/>
                    <a:pt x="1857" y="251"/>
                    <a:pt x="2179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25300" y="1789588"/>
              <a:ext cx="52725" cy="25325"/>
            </a:xfrm>
            <a:custGeom>
              <a:avLst/>
              <a:gdLst/>
              <a:ahLst/>
              <a:cxnLst/>
              <a:rect l="l" t="t" r="r" b="b"/>
              <a:pathLst>
                <a:path w="2109" h="1013" extrusionOk="0">
                  <a:moveTo>
                    <a:pt x="2108" y="0"/>
                  </a:moveTo>
                  <a:lnTo>
                    <a:pt x="2108" y="0"/>
                  </a:lnTo>
                  <a:cubicBezTo>
                    <a:pt x="1727" y="96"/>
                    <a:pt x="1358" y="227"/>
                    <a:pt x="1025" y="417"/>
                  </a:cubicBezTo>
                  <a:cubicBezTo>
                    <a:pt x="656" y="572"/>
                    <a:pt x="310" y="774"/>
                    <a:pt x="1" y="1013"/>
                  </a:cubicBezTo>
                  <a:cubicBezTo>
                    <a:pt x="382" y="917"/>
                    <a:pt x="751" y="774"/>
                    <a:pt x="1096" y="584"/>
                  </a:cubicBezTo>
                  <a:cubicBezTo>
                    <a:pt x="1453" y="441"/>
                    <a:pt x="1799" y="239"/>
                    <a:pt x="2108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812250" y="1598188"/>
              <a:ext cx="39325" cy="19375"/>
            </a:xfrm>
            <a:custGeom>
              <a:avLst/>
              <a:gdLst/>
              <a:ahLst/>
              <a:cxnLst/>
              <a:rect l="l" t="t" r="r" b="b"/>
              <a:pathLst>
                <a:path w="1573" h="775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287" y="60"/>
                    <a:pt x="1013" y="156"/>
                    <a:pt x="751" y="310"/>
                  </a:cubicBezTo>
                  <a:cubicBezTo>
                    <a:pt x="477" y="418"/>
                    <a:pt x="227" y="572"/>
                    <a:pt x="1" y="775"/>
                  </a:cubicBezTo>
                  <a:cubicBezTo>
                    <a:pt x="298" y="715"/>
                    <a:pt x="572" y="608"/>
                    <a:pt x="834" y="453"/>
                  </a:cubicBezTo>
                  <a:cubicBezTo>
                    <a:pt x="1108" y="346"/>
                    <a:pt x="1358" y="203"/>
                    <a:pt x="157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64900" y="1824113"/>
              <a:ext cx="133075" cy="102725"/>
            </a:xfrm>
            <a:custGeom>
              <a:avLst/>
              <a:gdLst/>
              <a:ahLst/>
              <a:cxnLst/>
              <a:rect l="l" t="t" r="r" b="b"/>
              <a:pathLst>
                <a:path w="5323" h="4109" extrusionOk="0">
                  <a:moveTo>
                    <a:pt x="2715" y="194"/>
                  </a:moveTo>
                  <a:cubicBezTo>
                    <a:pt x="2727" y="194"/>
                    <a:pt x="2739" y="197"/>
                    <a:pt x="2751" y="203"/>
                  </a:cubicBezTo>
                  <a:cubicBezTo>
                    <a:pt x="2786" y="227"/>
                    <a:pt x="2810" y="263"/>
                    <a:pt x="2822" y="298"/>
                  </a:cubicBezTo>
                  <a:cubicBezTo>
                    <a:pt x="2980" y="592"/>
                    <a:pt x="3081" y="914"/>
                    <a:pt x="3120" y="1256"/>
                  </a:cubicBezTo>
                  <a:lnTo>
                    <a:pt x="3120" y="1256"/>
                  </a:lnTo>
                  <a:lnTo>
                    <a:pt x="2298" y="1773"/>
                  </a:lnTo>
                  <a:lnTo>
                    <a:pt x="2298" y="1773"/>
                  </a:lnTo>
                  <a:cubicBezTo>
                    <a:pt x="2169" y="1498"/>
                    <a:pt x="2136" y="1181"/>
                    <a:pt x="2215" y="882"/>
                  </a:cubicBezTo>
                  <a:cubicBezTo>
                    <a:pt x="2262" y="691"/>
                    <a:pt x="2346" y="524"/>
                    <a:pt x="2477" y="382"/>
                  </a:cubicBezTo>
                  <a:cubicBezTo>
                    <a:pt x="2536" y="310"/>
                    <a:pt x="2608" y="251"/>
                    <a:pt x="2679" y="203"/>
                  </a:cubicBezTo>
                  <a:cubicBezTo>
                    <a:pt x="2691" y="197"/>
                    <a:pt x="2703" y="194"/>
                    <a:pt x="2715" y="194"/>
                  </a:cubicBezTo>
                  <a:close/>
                  <a:moveTo>
                    <a:pt x="3128" y="1344"/>
                  </a:moveTo>
                  <a:cubicBezTo>
                    <a:pt x="3129" y="1361"/>
                    <a:pt x="3131" y="1377"/>
                    <a:pt x="3132" y="1394"/>
                  </a:cubicBezTo>
                  <a:cubicBezTo>
                    <a:pt x="3154" y="1740"/>
                    <a:pt x="3113" y="2087"/>
                    <a:pt x="3000" y="2414"/>
                  </a:cubicBezTo>
                  <a:lnTo>
                    <a:pt x="3000" y="2414"/>
                  </a:lnTo>
                  <a:cubicBezTo>
                    <a:pt x="2887" y="2373"/>
                    <a:pt x="2779" y="2318"/>
                    <a:pt x="2679" y="2251"/>
                  </a:cubicBezTo>
                  <a:cubicBezTo>
                    <a:pt x="2530" y="2136"/>
                    <a:pt x="2411" y="1992"/>
                    <a:pt x="2326" y="1831"/>
                  </a:cubicBezTo>
                  <a:lnTo>
                    <a:pt x="2326" y="1831"/>
                  </a:lnTo>
                  <a:lnTo>
                    <a:pt x="3128" y="1344"/>
                  </a:lnTo>
                  <a:close/>
                  <a:moveTo>
                    <a:pt x="5006" y="203"/>
                  </a:moveTo>
                  <a:lnTo>
                    <a:pt x="5006" y="203"/>
                  </a:lnTo>
                  <a:cubicBezTo>
                    <a:pt x="5133" y="596"/>
                    <a:pt x="5134" y="1017"/>
                    <a:pt x="5001" y="1417"/>
                  </a:cubicBezTo>
                  <a:cubicBezTo>
                    <a:pt x="4870" y="1870"/>
                    <a:pt x="4525" y="2239"/>
                    <a:pt x="4084" y="2406"/>
                  </a:cubicBezTo>
                  <a:cubicBezTo>
                    <a:pt x="3907" y="2474"/>
                    <a:pt x="3719" y="2507"/>
                    <a:pt x="3531" y="2507"/>
                  </a:cubicBezTo>
                  <a:cubicBezTo>
                    <a:pt x="3406" y="2507"/>
                    <a:pt x="3281" y="2492"/>
                    <a:pt x="3159" y="2463"/>
                  </a:cubicBezTo>
                  <a:lnTo>
                    <a:pt x="3159" y="2463"/>
                  </a:lnTo>
                  <a:cubicBezTo>
                    <a:pt x="3282" y="2115"/>
                    <a:pt x="3332" y="1748"/>
                    <a:pt x="3310" y="1382"/>
                  </a:cubicBezTo>
                  <a:cubicBezTo>
                    <a:pt x="3307" y="1335"/>
                    <a:pt x="3303" y="1288"/>
                    <a:pt x="3298" y="1241"/>
                  </a:cubicBezTo>
                  <a:lnTo>
                    <a:pt x="3298" y="1241"/>
                  </a:lnTo>
                  <a:lnTo>
                    <a:pt x="5006" y="203"/>
                  </a:lnTo>
                  <a:close/>
                  <a:moveTo>
                    <a:pt x="842" y="974"/>
                  </a:moveTo>
                  <a:cubicBezTo>
                    <a:pt x="1128" y="1325"/>
                    <a:pt x="1304" y="1742"/>
                    <a:pt x="1369" y="2179"/>
                  </a:cubicBezTo>
                  <a:cubicBezTo>
                    <a:pt x="1377" y="2235"/>
                    <a:pt x="1382" y="2292"/>
                    <a:pt x="1386" y="2348"/>
                  </a:cubicBezTo>
                  <a:lnTo>
                    <a:pt x="1386" y="2348"/>
                  </a:lnTo>
                  <a:lnTo>
                    <a:pt x="1369" y="2358"/>
                  </a:lnTo>
                  <a:lnTo>
                    <a:pt x="903" y="2657"/>
                  </a:lnTo>
                  <a:lnTo>
                    <a:pt x="903" y="2657"/>
                  </a:lnTo>
                  <a:cubicBezTo>
                    <a:pt x="891" y="2629"/>
                    <a:pt x="880" y="2601"/>
                    <a:pt x="869" y="2572"/>
                  </a:cubicBezTo>
                  <a:cubicBezTo>
                    <a:pt x="736" y="2051"/>
                    <a:pt x="727" y="1500"/>
                    <a:pt x="842" y="974"/>
                  </a:cubicBezTo>
                  <a:close/>
                  <a:moveTo>
                    <a:pt x="1389" y="2401"/>
                  </a:moveTo>
                  <a:lnTo>
                    <a:pt x="1389" y="2401"/>
                  </a:lnTo>
                  <a:cubicBezTo>
                    <a:pt x="1403" y="2667"/>
                    <a:pt x="1378" y="2933"/>
                    <a:pt x="1309" y="3192"/>
                  </a:cubicBezTo>
                  <a:lnTo>
                    <a:pt x="1309" y="3192"/>
                  </a:lnTo>
                  <a:cubicBezTo>
                    <a:pt x="1143" y="3057"/>
                    <a:pt x="1008" y="2885"/>
                    <a:pt x="917" y="2688"/>
                  </a:cubicBezTo>
                  <a:lnTo>
                    <a:pt x="917" y="2688"/>
                  </a:lnTo>
                  <a:lnTo>
                    <a:pt x="1381" y="2406"/>
                  </a:lnTo>
                  <a:lnTo>
                    <a:pt x="1389" y="2401"/>
                  </a:lnTo>
                  <a:close/>
                  <a:moveTo>
                    <a:pt x="2185" y="1917"/>
                  </a:moveTo>
                  <a:cubicBezTo>
                    <a:pt x="2280" y="2100"/>
                    <a:pt x="2415" y="2264"/>
                    <a:pt x="2584" y="2394"/>
                  </a:cubicBezTo>
                  <a:cubicBezTo>
                    <a:pt x="2695" y="2471"/>
                    <a:pt x="2813" y="2533"/>
                    <a:pt x="2937" y="2579"/>
                  </a:cubicBezTo>
                  <a:lnTo>
                    <a:pt x="2937" y="2579"/>
                  </a:lnTo>
                  <a:cubicBezTo>
                    <a:pt x="2813" y="2871"/>
                    <a:pt x="2614" y="3128"/>
                    <a:pt x="2358" y="3299"/>
                  </a:cubicBezTo>
                  <a:cubicBezTo>
                    <a:pt x="2220" y="3385"/>
                    <a:pt x="2068" y="3427"/>
                    <a:pt x="1915" y="3427"/>
                  </a:cubicBezTo>
                  <a:cubicBezTo>
                    <a:pt x="1752" y="3427"/>
                    <a:pt x="1589" y="3379"/>
                    <a:pt x="1441" y="3287"/>
                  </a:cubicBezTo>
                  <a:cubicBezTo>
                    <a:pt x="1414" y="3270"/>
                    <a:pt x="1388" y="3252"/>
                    <a:pt x="1363" y="3233"/>
                  </a:cubicBezTo>
                  <a:lnTo>
                    <a:pt x="1363" y="3233"/>
                  </a:lnTo>
                  <a:cubicBezTo>
                    <a:pt x="1450" y="2950"/>
                    <a:pt x="1486" y="2652"/>
                    <a:pt x="1469" y="2352"/>
                  </a:cubicBezTo>
                  <a:lnTo>
                    <a:pt x="1469" y="2352"/>
                  </a:lnTo>
                  <a:lnTo>
                    <a:pt x="2185" y="1917"/>
                  </a:lnTo>
                  <a:close/>
                  <a:moveTo>
                    <a:pt x="5108" y="1"/>
                  </a:moveTo>
                  <a:lnTo>
                    <a:pt x="5037" y="48"/>
                  </a:lnTo>
                  <a:lnTo>
                    <a:pt x="3287" y="1150"/>
                  </a:lnTo>
                  <a:lnTo>
                    <a:pt x="3287" y="1150"/>
                  </a:lnTo>
                  <a:cubicBezTo>
                    <a:pt x="3242" y="824"/>
                    <a:pt x="3143" y="504"/>
                    <a:pt x="2989" y="215"/>
                  </a:cubicBezTo>
                  <a:cubicBezTo>
                    <a:pt x="2965" y="155"/>
                    <a:pt x="2917" y="108"/>
                    <a:pt x="2870" y="72"/>
                  </a:cubicBezTo>
                  <a:cubicBezTo>
                    <a:pt x="2834" y="54"/>
                    <a:pt x="2795" y="45"/>
                    <a:pt x="2757" y="45"/>
                  </a:cubicBezTo>
                  <a:cubicBezTo>
                    <a:pt x="2718" y="45"/>
                    <a:pt x="2679" y="54"/>
                    <a:pt x="2643" y="72"/>
                  </a:cubicBezTo>
                  <a:cubicBezTo>
                    <a:pt x="2596" y="96"/>
                    <a:pt x="2548" y="132"/>
                    <a:pt x="2501" y="167"/>
                  </a:cubicBezTo>
                  <a:cubicBezTo>
                    <a:pt x="2465" y="203"/>
                    <a:pt x="2417" y="239"/>
                    <a:pt x="2381" y="286"/>
                  </a:cubicBezTo>
                  <a:cubicBezTo>
                    <a:pt x="2239" y="441"/>
                    <a:pt x="2120" y="644"/>
                    <a:pt x="2072" y="858"/>
                  </a:cubicBezTo>
                  <a:cubicBezTo>
                    <a:pt x="1979" y="1200"/>
                    <a:pt x="2015" y="1555"/>
                    <a:pt x="2158" y="1862"/>
                  </a:cubicBezTo>
                  <a:lnTo>
                    <a:pt x="2158" y="1862"/>
                  </a:lnTo>
                  <a:lnTo>
                    <a:pt x="1466" y="2297"/>
                  </a:lnTo>
                  <a:lnTo>
                    <a:pt x="1466" y="2297"/>
                  </a:lnTo>
                  <a:cubicBezTo>
                    <a:pt x="1463" y="2254"/>
                    <a:pt x="1458" y="2211"/>
                    <a:pt x="1453" y="2168"/>
                  </a:cubicBezTo>
                  <a:cubicBezTo>
                    <a:pt x="1393" y="1667"/>
                    <a:pt x="1191" y="1191"/>
                    <a:pt x="857" y="810"/>
                  </a:cubicBezTo>
                  <a:lnTo>
                    <a:pt x="774" y="715"/>
                  </a:lnTo>
                  <a:lnTo>
                    <a:pt x="750" y="834"/>
                  </a:lnTo>
                  <a:cubicBezTo>
                    <a:pt x="607" y="1429"/>
                    <a:pt x="607" y="2037"/>
                    <a:pt x="750" y="2620"/>
                  </a:cubicBezTo>
                  <a:cubicBezTo>
                    <a:pt x="763" y="2656"/>
                    <a:pt x="777" y="2692"/>
                    <a:pt x="793" y="2727"/>
                  </a:cubicBezTo>
                  <a:lnTo>
                    <a:pt x="793" y="2727"/>
                  </a:lnTo>
                  <a:lnTo>
                    <a:pt x="346" y="3013"/>
                  </a:lnTo>
                  <a:lnTo>
                    <a:pt x="84" y="3180"/>
                  </a:lnTo>
                  <a:cubicBezTo>
                    <a:pt x="48" y="3203"/>
                    <a:pt x="24" y="3227"/>
                    <a:pt x="0" y="3251"/>
                  </a:cubicBezTo>
                  <a:cubicBezTo>
                    <a:pt x="24" y="3239"/>
                    <a:pt x="48" y="3215"/>
                    <a:pt x="72" y="3191"/>
                  </a:cubicBezTo>
                  <a:lnTo>
                    <a:pt x="346" y="3037"/>
                  </a:lnTo>
                  <a:lnTo>
                    <a:pt x="806" y="2756"/>
                  </a:lnTo>
                  <a:lnTo>
                    <a:pt x="806" y="2756"/>
                  </a:lnTo>
                  <a:cubicBezTo>
                    <a:pt x="911" y="2986"/>
                    <a:pt x="1066" y="3182"/>
                    <a:pt x="1266" y="3336"/>
                  </a:cubicBezTo>
                  <a:lnTo>
                    <a:pt x="1266" y="3336"/>
                  </a:lnTo>
                  <a:cubicBezTo>
                    <a:pt x="1171" y="3612"/>
                    <a:pt x="1036" y="3875"/>
                    <a:pt x="869" y="4108"/>
                  </a:cubicBezTo>
                  <a:cubicBezTo>
                    <a:pt x="869" y="4108"/>
                    <a:pt x="881" y="4096"/>
                    <a:pt x="917" y="4061"/>
                  </a:cubicBezTo>
                  <a:cubicBezTo>
                    <a:pt x="941" y="4037"/>
                    <a:pt x="977" y="3989"/>
                    <a:pt x="1036" y="3918"/>
                  </a:cubicBezTo>
                  <a:cubicBezTo>
                    <a:pt x="1150" y="3752"/>
                    <a:pt x="1246" y="3568"/>
                    <a:pt x="1316" y="3374"/>
                  </a:cubicBezTo>
                  <a:lnTo>
                    <a:pt x="1316" y="3374"/>
                  </a:lnTo>
                  <a:cubicBezTo>
                    <a:pt x="1337" y="3389"/>
                    <a:pt x="1359" y="3404"/>
                    <a:pt x="1381" y="3418"/>
                  </a:cubicBezTo>
                  <a:cubicBezTo>
                    <a:pt x="1549" y="3524"/>
                    <a:pt x="1743" y="3577"/>
                    <a:pt x="1938" y="3577"/>
                  </a:cubicBezTo>
                  <a:cubicBezTo>
                    <a:pt x="2116" y="3577"/>
                    <a:pt x="2294" y="3532"/>
                    <a:pt x="2453" y="3442"/>
                  </a:cubicBezTo>
                  <a:cubicBezTo>
                    <a:pt x="2746" y="3235"/>
                    <a:pt x="2970" y="2959"/>
                    <a:pt x="3098" y="2632"/>
                  </a:cubicBezTo>
                  <a:lnTo>
                    <a:pt x="3098" y="2632"/>
                  </a:lnTo>
                  <a:cubicBezTo>
                    <a:pt x="3242" y="2670"/>
                    <a:pt x="3391" y="2690"/>
                    <a:pt x="3540" y="2690"/>
                  </a:cubicBezTo>
                  <a:cubicBezTo>
                    <a:pt x="3752" y="2690"/>
                    <a:pt x="3965" y="2651"/>
                    <a:pt x="4167" y="2572"/>
                  </a:cubicBezTo>
                  <a:cubicBezTo>
                    <a:pt x="4656" y="2382"/>
                    <a:pt x="5025" y="1977"/>
                    <a:pt x="5179" y="1477"/>
                  </a:cubicBezTo>
                  <a:cubicBezTo>
                    <a:pt x="5322" y="1025"/>
                    <a:pt x="5310" y="524"/>
                    <a:pt x="5132" y="8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777425" y="1666063"/>
              <a:ext cx="97075" cy="96175"/>
            </a:xfrm>
            <a:custGeom>
              <a:avLst/>
              <a:gdLst/>
              <a:ahLst/>
              <a:cxnLst/>
              <a:rect l="l" t="t" r="r" b="b"/>
              <a:pathLst>
                <a:path w="3883" h="3847" extrusionOk="0">
                  <a:moveTo>
                    <a:pt x="1572" y="0"/>
                  </a:moveTo>
                  <a:lnTo>
                    <a:pt x="1572" y="274"/>
                  </a:lnTo>
                  <a:cubicBezTo>
                    <a:pt x="1549" y="1001"/>
                    <a:pt x="1513" y="1786"/>
                    <a:pt x="1477" y="2620"/>
                  </a:cubicBezTo>
                  <a:cubicBezTo>
                    <a:pt x="1467" y="2703"/>
                    <a:pt x="1462" y="2784"/>
                    <a:pt x="1458" y="2865"/>
                  </a:cubicBezTo>
                  <a:lnTo>
                    <a:pt x="1458" y="2865"/>
                  </a:lnTo>
                  <a:lnTo>
                    <a:pt x="429" y="787"/>
                  </a:lnTo>
                  <a:lnTo>
                    <a:pt x="429" y="787"/>
                  </a:lnTo>
                  <a:cubicBezTo>
                    <a:pt x="429" y="786"/>
                    <a:pt x="429" y="786"/>
                    <a:pt x="429" y="786"/>
                  </a:cubicBezTo>
                  <a:lnTo>
                    <a:pt x="429" y="786"/>
                  </a:lnTo>
                  <a:lnTo>
                    <a:pt x="406" y="739"/>
                  </a:lnTo>
                  <a:lnTo>
                    <a:pt x="322" y="572"/>
                  </a:lnTo>
                  <a:lnTo>
                    <a:pt x="275" y="762"/>
                  </a:lnTo>
                  <a:cubicBezTo>
                    <a:pt x="84" y="1489"/>
                    <a:pt x="1" y="2239"/>
                    <a:pt x="25" y="2989"/>
                  </a:cubicBezTo>
                  <a:cubicBezTo>
                    <a:pt x="37" y="3203"/>
                    <a:pt x="48" y="3417"/>
                    <a:pt x="84" y="3620"/>
                  </a:cubicBezTo>
                  <a:cubicBezTo>
                    <a:pt x="84" y="3703"/>
                    <a:pt x="96" y="3775"/>
                    <a:pt x="132" y="3846"/>
                  </a:cubicBezTo>
                  <a:cubicBezTo>
                    <a:pt x="144" y="3846"/>
                    <a:pt x="108" y="3537"/>
                    <a:pt x="108" y="3001"/>
                  </a:cubicBezTo>
                  <a:cubicBezTo>
                    <a:pt x="119" y="2311"/>
                    <a:pt x="210" y="1632"/>
                    <a:pt x="382" y="962"/>
                  </a:cubicBezTo>
                  <a:lnTo>
                    <a:pt x="382" y="962"/>
                  </a:lnTo>
                  <a:cubicBezTo>
                    <a:pt x="702" y="1630"/>
                    <a:pt x="1068" y="2375"/>
                    <a:pt x="1453" y="3177"/>
                  </a:cubicBezTo>
                  <a:lnTo>
                    <a:pt x="1453" y="3177"/>
                  </a:lnTo>
                  <a:cubicBezTo>
                    <a:pt x="1453" y="3186"/>
                    <a:pt x="1453" y="3195"/>
                    <a:pt x="1453" y="3203"/>
                  </a:cubicBezTo>
                  <a:lnTo>
                    <a:pt x="1464" y="3201"/>
                  </a:lnTo>
                  <a:lnTo>
                    <a:pt x="1464" y="3201"/>
                  </a:lnTo>
                  <a:cubicBezTo>
                    <a:pt x="1469" y="3209"/>
                    <a:pt x="1473" y="3218"/>
                    <a:pt x="1477" y="3227"/>
                  </a:cubicBezTo>
                  <a:lnTo>
                    <a:pt x="1620" y="3513"/>
                  </a:lnTo>
                  <a:lnTo>
                    <a:pt x="1620" y="3203"/>
                  </a:lnTo>
                  <a:cubicBezTo>
                    <a:pt x="1644" y="3013"/>
                    <a:pt x="1644" y="2822"/>
                    <a:pt x="1644" y="2620"/>
                  </a:cubicBezTo>
                  <a:cubicBezTo>
                    <a:pt x="1675" y="1895"/>
                    <a:pt x="1697" y="1206"/>
                    <a:pt x="1718" y="561"/>
                  </a:cubicBezTo>
                  <a:lnTo>
                    <a:pt x="1718" y="561"/>
                  </a:lnTo>
                  <a:lnTo>
                    <a:pt x="2358" y="1763"/>
                  </a:lnTo>
                  <a:cubicBezTo>
                    <a:pt x="2465" y="1965"/>
                    <a:pt x="2584" y="2167"/>
                    <a:pt x="2715" y="2358"/>
                  </a:cubicBezTo>
                  <a:cubicBezTo>
                    <a:pt x="2775" y="2453"/>
                    <a:pt x="2870" y="2513"/>
                    <a:pt x="2977" y="2560"/>
                  </a:cubicBezTo>
                  <a:cubicBezTo>
                    <a:pt x="3025" y="2578"/>
                    <a:pt x="3079" y="2587"/>
                    <a:pt x="3132" y="2587"/>
                  </a:cubicBezTo>
                  <a:cubicBezTo>
                    <a:pt x="3186" y="2587"/>
                    <a:pt x="3239" y="2578"/>
                    <a:pt x="3287" y="2560"/>
                  </a:cubicBezTo>
                  <a:cubicBezTo>
                    <a:pt x="3454" y="2513"/>
                    <a:pt x="3596" y="2394"/>
                    <a:pt x="3692" y="2251"/>
                  </a:cubicBezTo>
                  <a:cubicBezTo>
                    <a:pt x="3751" y="2144"/>
                    <a:pt x="3799" y="2024"/>
                    <a:pt x="3835" y="1917"/>
                  </a:cubicBezTo>
                  <a:cubicBezTo>
                    <a:pt x="3858" y="1822"/>
                    <a:pt x="3882" y="1715"/>
                    <a:pt x="3882" y="1620"/>
                  </a:cubicBezTo>
                  <a:lnTo>
                    <a:pt x="3882" y="1620"/>
                  </a:lnTo>
                  <a:cubicBezTo>
                    <a:pt x="3835" y="1715"/>
                    <a:pt x="3799" y="1810"/>
                    <a:pt x="3763" y="1917"/>
                  </a:cubicBezTo>
                  <a:cubicBezTo>
                    <a:pt x="3704" y="2179"/>
                    <a:pt x="3513" y="2382"/>
                    <a:pt x="3251" y="2477"/>
                  </a:cubicBezTo>
                  <a:cubicBezTo>
                    <a:pt x="3221" y="2483"/>
                    <a:pt x="3191" y="2486"/>
                    <a:pt x="3161" y="2486"/>
                  </a:cubicBezTo>
                  <a:cubicBezTo>
                    <a:pt x="3014" y="2486"/>
                    <a:pt x="2878" y="2415"/>
                    <a:pt x="2799" y="2286"/>
                  </a:cubicBezTo>
                  <a:cubicBezTo>
                    <a:pt x="2680" y="2096"/>
                    <a:pt x="2561" y="1894"/>
                    <a:pt x="2465" y="1691"/>
                  </a:cubicBezTo>
                  <a:cubicBezTo>
                    <a:pt x="2246" y="1263"/>
                    <a:pt x="1992" y="790"/>
                    <a:pt x="1727" y="294"/>
                  </a:cubicBezTo>
                  <a:lnTo>
                    <a:pt x="1727" y="294"/>
                  </a:lnTo>
                  <a:cubicBezTo>
                    <a:pt x="1727" y="287"/>
                    <a:pt x="1727" y="281"/>
                    <a:pt x="1727" y="274"/>
                  </a:cubicBezTo>
                  <a:lnTo>
                    <a:pt x="1727" y="274"/>
                  </a:lnTo>
                  <a:lnTo>
                    <a:pt x="1717" y="277"/>
                  </a:lnTo>
                  <a:lnTo>
                    <a:pt x="1717" y="277"/>
                  </a:lnTo>
                  <a:cubicBezTo>
                    <a:pt x="1713" y="268"/>
                    <a:pt x="1708" y="259"/>
                    <a:pt x="1703" y="25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725350" y="1676738"/>
              <a:ext cx="148850" cy="100700"/>
            </a:xfrm>
            <a:custGeom>
              <a:avLst/>
              <a:gdLst/>
              <a:ahLst/>
              <a:cxnLst/>
              <a:rect l="l" t="t" r="r" b="b"/>
              <a:pathLst>
                <a:path w="5954" h="4028" extrusionOk="0">
                  <a:moveTo>
                    <a:pt x="5927" y="1"/>
                  </a:moveTo>
                  <a:cubicBezTo>
                    <a:pt x="5853" y="1"/>
                    <a:pt x="4551" y="857"/>
                    <a:pt x="2929" y="1943"/>
                  </a:cubicBezTo>
                  <a:cubicBezTo>
                    <a:pt x="1286" y="3062"/>
                    <a:pt x="0" y="3991"/>
                    <a:pt x="24" y="4026"/>
                  </a:cubicBezTo>
                  <a:cubicBezTo>
                    <a:pt x="24" y="4027"/>
                    <a:pt x="25" y="4027"/>
                    <a:pt x="27" y="4027"/>
                  </a:cubicBezTo>
                  <a:cubicBezTo>
                    <a:pt x="101" y="4027"/>
                    <a:pt x="1426" y="3171"/>
                    <a:pt x="3024" y="2086"/>
                  </a:cubicBezTo>
                  <a:cubicBezTo>
                    <a:pt x="4656" y="978"/>
                    <a:pt x="5953" y="38"/>
                    <a:pt x="5930" y="2"/>
                  </a:cubicBezTo>
                  <a:cubicBezTo>
                    <a:pt x="5929" y="1"/>
                    <a:pt x="5928" y="1"/>
                    <a:pt x="5927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804225" y="1683913"/>
              <a:ext cx="109550" cy="93800"/>
            </a:xfrm>
            <a:custGeom>
              <a:avLst/>
              <a:gdLst/>
              <a:ahLst/>
              <a:cxnLst/>
              <a:rect l="l" t="t" r="r" b="b"/>
              <a:pathLst>
                <a:path w="4382" h="3752" extrusionOk="0">
                  <a:moveTo>
                    <a:pt x="4382" y="1"/>
                  </a:moveTo>
                  <a:cubicBezTo>
                    <a:pt x="3596" y="560"/>
                    <a:pt x="2846" y="1168"/>
                    <a:pt x="2143" y="1811"/>
                  </a:cubicBezTo>
                  <a:cubicBezTo>
                    <a:pt x="1393" y="2418"/>
                    <a:pt x="679" y="3073"/>
                    <a:pt x="0" y="3751"/>
                  </a:cubicBezTo>
                  <a:cubicBezTo>
                    <a:pt x="786" y="3192"/>
                    <a:pt x="1536" y="2584"/>
                    <a:pt x="2251" y="1941"/>
                  </a:cubicBezTo>
                  <a:cubicBezTo>
                    <a:pt x="2989" y="1334"/>
                    <a:pt x="3703" y="679"/>
                    <a:pt x="438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19025" y="972913"/>
              <a:ext cx="249750" cy="206200"/>
            </a:xfrm>
            <a:custGeom>
              <a:avLst/>
              <a:gdLst/>
              <a:ahLst/>
              <a:cxnLst/>
              <a:rect l="l" t="t" r="r" b="b"/>
              <a:pathLst>
                <a:path w="9990" h="8248" extrusionOk="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rgbClr val="2C272A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368619" y="1476352"/>
            <a:ext cx="2380507" cy="3702212"/>
            <a:chOff x="12588319" y="-287248"/>
            <a:chExt cx="2380507" cy="3702212"/>
          </a:xfrm>
        </p:grpSpPr>
        <p:sp>
          <p:nvSpPr>
            <p:cNvPr id="63" name="Google Shape;63;p2"/>
            <p:cNvSpPr/>
            <p:nvPr/>
          </p:nvSpPr>
          <p:spPr>
            <a:xfrm>
              <a:off x="13234073" y="-287248"/>
              <a:ext cx="427099" cy="499315"/>
            </a:xfrm>
            <a:custGeom>
              <a:avLst/>
              <a:gdLst/>
              <a:ahLst/>
              <a:cxnLst/>
              <a:rect l="l" t="t" r="r" b="b"/>
              <a:pathLst>
                <a:path w="9788" h="11443" extrusionOk="0">
                  <a:moveTo>
                    <a:pt x="9788" y="1"/>
                  </a:moveTo>
                  <a:cubicBezTo>
                    <a:pt x="7990" y="1"/>
                    <a:pt x="6168" y="1"/>
                    <a:pt x="3918" y="1179"/>
                  </a:cubicBezTo>
                  <a:cubicBezTo>
                    <a:pt x="2501" y="1930"/>
                    <a:pt x="1620" y="3096"/>
                    <a:pt x="870" y="4513"/>
                  </a:cubicBezTo>
                  <a:cubicBezTo>
                    <a:pt x="286" y="5668"/>
                    <a:pt x="1" y="6954"/>
                    <a:pt x="36" y="8252"/>
                  </a:cubicBezTo>
                  <a:cubicBezTo>
                    <a:pt x="108" y="9466"/>
                    <a:pt x="108" y="10323"/>
                    <a:pt x="596" y="11443"/>
                  </a:cubicBezTo>
                  <a:lnTo>
                    <a:pt x="9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9404" y="-275859"/>
              <a:ext cx="970791" cy="1628502"/>
            </a:xfrm>
            <a:custGeom>
              <a:avLst/>
              <a:gdLst/>
              <a:ahLst/>
              <a:cxnLst/>
              <a:rect l="l" t="t" r="r" b="b"/>
              <a:pathLst>
                <a:path w="22248" h="37321" extrusionOk="0">
                  <a:moveTo>
                    <a:pt x="9922" y="0"/>
                  </a:moveTo>
                  <a:cubicBezTo>
                    <a:pt x="4971" y="0"/>
                    <a:pt x="794" y="3832"/>
                    <a:pt x="441" y="8848"/>
                  </a:cubicBezTo>
                  <a:cubicBezTo>
                    <a:pt x="441" y="8907"/>
                    <a:pt x="429" y="8967"/>
                    <a:pt x="429" y="9038"/>
                  </a:cubicBezTo>
                  <a:cubicBezTo>
                    <a:pt x="203" y="13468"/>
                    <a:pt x="0" y="18254"/>
                    <a:pt x="48" y="20671"/>
                  </a:cubicBezTo>
                  <a:cubicBezTo>
                    <a:pt x="143" y="25850"/>
                    <a:pt x="5334" y="26612"/>
                    <a:pt x="5334" y="26612"/>
                  </a:cubicBezTo>
                  <a:cubicBezTo>
                    <a:pt x="5334" y="26612"/>
                    <a:pt x="5215" y="28148"/>
                    <a:pt x="5084" y="30053"/>
                  </a:cubicBezTo>
                  <a:cubicBezTo>
                    <a:pt x="4834" y="33815"/>
                    <a:pt x="7680" y="37066"/>
                    <a:pt x="11442" y="37304"/>
                  </a:cubicBezTo>
                  <a:cubicBezTo>
                    <a:pt x="11502" y="37316"/>
                    <a:pt x="11573" y="37316"/>
                    <a:pt x="11633" y="37316"/>
                  </a:cubicBezTo>
                  <a:cubicBezTo>
                    <a:pt x="11721" y="37319"/>
                    <a:pt x="11809" y="37321"/>
                    <a:pt x="11897" y="37321"/>
                  </a:cubicBezTo>
                  <a:cubicBezTo>
                    <a:pt x="15542" y="37321"/>
                    <a:pt x="18566" y="34441"/>
                    <a:pt x="18705" y="30767"/>
                  </a:cubicBezTo>
                  <a:cubicBezTo>
                    <a:pt x="18705" y="30767"/>
                    <a:pt x="18705" y="30755"/>
                    <a:pt x="18705" y="30755"/>
                  </a:cubicBezTo>
                  <a:lnTo>
                    <a:pt x="19193" y="17635"/>
                  </a:lnTo>
                  <a:cubicBezTo>
                    <a:pt x="19278" y="17641"/>
                    <a:pt x="19367" y="17644"/>
                    <a:pt x="19460" y="17644"/>
                  </a:cubicBezTo>
                  <a:cubicBezTo>
                    <a:pt x="20509" y="17644"/>
                    <a:pt x="21968" y="17211"/>
                    <a:pt x="22110" y="14968"/>
                  </a:cubicBezTo>
                  <a:cubicBezTo>
                    <a:pt x="22247" y="12663"/>
                    <a:pt x="20822" y="12247"/>
                    <a:pt x="19773" y="12247"/>
                  </a:cubicBezTo>
                  <a:cubicBezTo>
                    <a:pt x="19636" y="12247"/>
                    <a:pt x="19504" y="12254"/>
                    <a:pt x="19384" y="12265"/>
                  </a:cubicBezTo>
                  <a:lnTo>
                    <a:pt x="19479" y="9884"/>
                  </a:lnTo>
                  <a:cubicBezTo>
                    <a:pt x="19670" y="4740"/>
                    <a:pt x="15752" y="371"/>
                    <a:pt x="10609" y="14"/>
                  </a:cubicBezTo>
                  <a:lnTo>
                    <a:pt x="10609" y="14"/>
                  </a:lnTo>
                  <a:lnTo>
                    <a:pt x="10621" y="25"/>
                  </a:lnTo>
                  <a:cubicBezTo>
                    <a:pt x="10386" y="8"/>
                    <a:pt x="10153" y="0"/>
                    <a:pt x="9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081945" y="310333"/>
              <a:ext cx="74354" cy="134745"/>
            </a:xfrm>
            <a:custGeom>
              <a:avLst/>
              <a:gdLst/>
              <a:ahLst/>
              <a:cxnLst/>
              <a:rect l="l" t="t" r="r" b="b"/>
              <a:pathLst>
                <a:path w="1704" h="3088" extrusionOk="0">
                  <a:moveTo>
                    <a:pt x="816" y="1"/>
                  </a:moveTo>
                  <a:cubicBezTo>
                    <a:pt x="728" y="1"/>
                    <a:pt x="641" y="28"/>
                    <a:pt x="560" y="81"/>
                  </a:cubicBezTo>
                  <a:cubicBezTo>
                    <a:pt x="489" y="129"/>
                    <a:pt x="429" y="200"/>
                    <a:pt x="405" y="296"/>
                  </a:cubicBezTo>
                  <a:cubicBezTo>
                    <a:pt x="370" y="438"/>
                    <a:pt x="429" y="498"/>
                    <a:pt x="441" y="498"/>
                  </a:cubicBezTo>
                  <a:cubicBezTo>
                    <a:pt x="465" y="498"/>
                    <a:pt x="441" y="415"/>
                    <a:pt x="501" y="319"/>
                  </a:cubicBezTo>
                  <a:cubicBezTo>
                    <a:pt x="556" y="219"/>
                    <a:pt x="660" y="160"/>
                    <a:pt x="770" y="160"/>
                  </a:cubicBezTo>
                  <a:cubicBezTo>
                    <a:pt x="803" y="160"/>
                    <a:pt x="837" y="165"/>
                    <a:pt x="870" y="176"/>
                  </a:cubicBezTo>
                  <a:cubicBezTo>
                    <a:pt x="1096" y="260"/>
                    <a:pt x="1251" y="450"/>
                    <a:pt x="1310" y="677"/>
                  </a:cubicBezTo>
                  <a:cubicBezTo>
                    <a:pt x="1406" y="962"/>
                    <a:pt x="1441" y="1260"/>
                    <a:pt x="1417" y="1558"/>
                  </a:cubicBezTo>
                  <a:cubicBezTo>
                    <a:pt x="1358" y="2201"/>
                    <a:pt x="1013" y="2772"/>
                    <a:pt x="632" y="2879"/>
                  </a:cubicBezTo>
                  <a:cubicBezTo>
                    <a:pt x="570" y="2898"/>
                    <a:pt x="506" y="2908"/>
                    <a:pt x="442" y="2908"/>
                  </a:cubicBezTo>
                  <a:cubicBezTo>
                    <a:pt x="347" y="2908"/>
                    <a:pt x="253" y="2886"/>
                    <a:pt x="167" y="2843"/>
                  </a:cubicBezTo>
                  <a:cubicBezTo>
                    <a:pt x="80" y="2800"/>
                    <a:pt x="33" y="2747"/>
                    <a:pt x="16" y="2747"/>
                  </a:cubicBezTo>
                  <a:cubicBezTo>
                    <a:pt x="15" y="2747"/>
                    <a:pt x="14" y="2747"/>
                    <a:pt x="12" y="2748"/>
                  </a:cubicBezTo>
                  <a:cubicBezTo>
                    <a:pt x="1" y="2748"/>
                    <a:pt x="12" y="2832"/>
                    <a:pt x="120" y="2939"/>
                  </a:cubicBezTo>
                  <a:cubicBezTo>
                    <a:pt x="244" y="3036"/>
                    <a:pt x="388" y="3088"/>
                    <a:pt x="533" y="3088"/>
                  </a:cubicBezTo>
                  <a:cubicBezTo>
                    <a:pt x="582" y="3088"/>
                    <a:pt x="631" y="3082"/>
                    <a:pt x="679" y="3070"/>
                  </a:cubicBezTo>
                  <a:cubicBezTo>
                    <a:pt x="1203" y="2951"/>
                    <a:pt x="1608" y="2308"/>
                    <a:pt x="1667" y="1593"/>
                  </a:cubicBezTo>
                  <a:cubicBezTo>
                    <a:pt x="1703" y="1248"/>
                    <a:pt x="1656" y="915"/>
                    <a:pt x="1513" y="593"/>
                  </a:cubicBezTo>
                  <a:cubicBezTo>
                    <a:pt x="1429" y="307"/>
                    <a:pt x="1203" y="81"/>
                    <a:pt x="905" y="10"/>
                  </a:cubicBezTo>
                  <a:cubicBezTo>
                    <a:pt x="876" y="4"/>
                    <a:pt x="846" y="1"/>
                    <a:pt x="816" y="1"/>
                  </a:cubicBezTo>
                  <a:close/>
                </a:path>
              </a:pathLst>
            </a:custGeom>
            <a:solidFill>
              <a:srgbClr val="2C272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458008" y="795991"/>
              <a:ext cx="294100" cy="147443"/>
            </a:xfrm>
            <a:custGeom>
              <a:avLst/>
              <a:gdLst/>
              <a:ahLst/>
              <a:cxnLst/>
              <a:rect l="l" t="t" r="r" b="b"/>
              <a:pathLst>
                <a:path w="6740" h="3379" extrusionOk="0">
                  <a:moveTo>
                    <a:pt x="6739" y="0"/>
                  </a:moveTo>
                  <a:lnTo>
                    <a:pt x="6739" y="0"/>
                  </a:lnTo>
                  <a:cubicBezTo>
                    <a:pt x="3728" y="1925"/>
                    <a:pt x="932" y="2051"/>
                    <a:pt x="252" y="2051"/>
                  </a:cubicBezTo>
                  <a:cubicBezTo>
                    <a:pt x="150" y="2051"/>
                    <a:pt x="95" y="2048"/>
                    <a:pt x="95" y="2048"/>
                  </a:cubicBezTo>
                  <a:lnTo>
                    <a:pt x="0" y="3346"/>
                  </a:lnTo>
                  <a:cubicBezTo>
                    <a:pt x="271" y="3368"/>
                    <a:pt x="533" y="3378"/>
                    <a:pt x="784" y="3378"/>
                  </a:cubicBezTo>
                  <a:cubicBezTo>
                    <a:pt x="5328" y="3378"/>
                    <a:pt x="6739" y="0"/>
                    <a:pt x="6739" y="0"/>
                  </a:cubicBez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334346" y="214555"/>
              <a:ext cx="64449" cy="62529"/>
            </a:xfrm>
            <a:custGeom>
              <a:avLst/>
              <a:gdLst/>
              <a:ahLst/>
              <a:cxnLst/>
              <a:rect l="l" t="t" r="r" b="b"/>
              <a:pathLst>
                <a:path w="1477" h="1433" extrusionOk="0">
                  <a:moveTo>
                    <a:pt x="718" y="1"/>
                  </a:moveTo>
                  <a:cubicBezTo>
                    <a:pt x="345" y="1"/>
                    <a:pt x="35" y="290"/>
                    <a:pt x="12" y="657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27" y="1431"/>
                  </a:cubicBezTo>
                  <a:cubicBezTo>
                    <a:pt x="742" y="1432"/>
                    <a:pt x="756" y="1432"/>
                    <a:pt x="771" y="1432"/>
                  </a:cubicBezTo>
                  <a:cubicBezTo>
                    <a:pt x="1144" y="1432"/>
                    <a:pt x="1454" y="1143"/>
                    <a:pt x="1477" y="776"/>
                  </a:cubicBezTo>
                  <a:cubicBezTo>
                    <a:pt x="1477" y="764"/>
                    <a:pt x="1477" y="764"/>
                    <a:pt x="1477" y="752"/>
                  </a:cubicBezTo>
                  <a:cubicBezTo>
                    <a:pt x="1477" y="347"/>
                    <a:pt x="1167" y="26"/>
                    <a:pt x="762" y="2"/>
                  </a:cubicBezTo>
                  <a:cubicBezTo>
                    <a:pt x="748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301620" y="163720"/>
              <a:ext cx="130949" cy="34952"/>
            </a:xfrm>
            <a:custGeom>
              <a:avLst/>
              <a:gdLst/>
              <a:ahLst/>
              <a:cxnLst/>
              <a:rect l="l" t="t" r="r" b="b"/>
              <a:pathLst>
                <a:path w="3001" h="801" extrusionOk="0">
                  <a:moveTo>
                    <a:pt x="1465" y="0"/>
                  </a:moveTo>
                  <a:cubicBezTo>
                    <a:pt x="1060" y="0"/>
                    <a:pt x="655" y="143"/>
                    <a:pt x="322" y="381"/>
                  </a:cubicBezTo>
                  <a:cubicBezTo>
                    <a:pt x="72" y="572"/>
                    <a:pt x="0" y="750"/>
                    <a:pt x="36" y="786"/>
                  </a:cubicBezTo>
                  <a:cubicBezTo>
                    <a:pt x="46" y="796"/>
                    <a:pt x="61" y="800"/>
                    <a:pt x="80" y="800"/>
                  </a:cubicBezTo>
                  <a:cubicBezTo>
                    <a:pt x="249" y="800"/>
                    <a:pt x="773" y="465"/>
                    <a:pt x="1489" y="465"/>
                  </a:cubicBezTo>
                  <a:cubicBezTo>
                    <a:pt x="1500" y="464"/>
                    <a:pt x="1512" y="464"/>
                    <a:pt x="1523" y="464"/>
                  </a:cubicBezTo>
                  <a:cubicBezTo>
                    <a:pt x="2220" y="464"/>
                    <a:pt x="2747" y="777"/>
                    <a:pt x="2910" y="777"/>
                  </a:cubicBezTo>
                  <a:cubicBezTo>
                    <a:pt x="2930" y="777"/>
                    <a:pt x="2944" y="772"/>
                    <a:pt x="2953" y="762"/>
                  </a:cubicBezTo>
                  <a:cubicBezTo>
                    <a:pt x="3001" y="715"/>
                    <a:pt x="2906" y="536"/>
                    <a:pt x="2644" y="357"/>
                  </a:cubicBezTo>
                  <a:cubicBezTo>
                    <a:pt x="2298" y="119"/>
                    <a:pt x="189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674656" y="214555"/>
              <a:ext cx="64973" cy="62529"/>
            </a:xfrm>
            <a:custGeom>
              <a:avLst/>
              <a:gdLst/>
              <a:ahLst/>
              <a:cxnLst/>
              <a:rect l="l" t="t" r="r" b="b"/>
              <a:pathLst>
                <a:path w="1489" h="1433" extrusionOk="0">
                  <a:moveTo>
                    <a:pt x="718" y="1"/>
                  </a:moveTo>
                  <a:cubicBezTo>
                    <a:pt x="345" y="1"/>
                    <a:pt x="35" y="291"/>
                    <a:pt x="12" y="669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38" y="1431"/>
                  </a:cubicBezTo>
                  <a:cubicBezTo>
                    <a:pt x="753" y="1432"/>
                    <a:pt x="767" y="1432"/>
                    <a:pt x="781" y="1432"/>
                  </a:cubicBezTo>
                  <a:cubicBezTo>
                    <a:pt x="1145" y="1432"/>
                    <a:pt x="1465" y="1142"/>
                    <a:pt x="1488" y="764"/>
                  </a:cubicBezTo>
                  <a:cubicBezTo>
                    <a:pt x="1488" y="764"/>
                    <a:pt x="1488" y="764"/>
                    <a:pt x="1488" y="752"/>
                  </a:cubicBezTo>
                  <a:cubicBezTo>
                    <a:pt x="1488" y="347"/>
                    <a:pt x="1167" y="26"/>
                    <a:pt x="762" y="2"/>
                  </a:cubicBezTo>
                  <a:cubicBezTo>
                    <a:pt x="747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642933" y="167822"/>
              <a:ext cx="130992" cy="34995"/>
            </a:xfrm>
            <a:custGeom>
              <a:avLst/>
              <a:gdLst/>
              <a:ahLst/>
              <a:cxnLst/>
              <a:rect l="l" t="t" r="r" b="b"/>
              <a:pathLst>
                <a:path w="3002" h="802" extrusionOk="0">
                  <a:moveTo>
                    <a:pt x="1524" y="1"/>
                  </a:moveTo>
                  <a:cubicBezTo>
                    <a:pt x="1504" y="1"/>
                    <a:pt x="1485" y="1"/>
                    <a:pt x="1465" y="2"/>
                  </a:cubicBezTo>
                  <a:cubicBezTo>
                    <a:pt x="1060" y="2"/>
                    <a:pt x="656" y="133"/>
                    <a:pt x="322" y="383"/>
                  </a:cubicBezTo>
                  <a:cubicBezTo>
                    <a:pt x="84" y="573"/>
                    <a:pt x="1" y="740"/>
                    <a:pt x="37" y="787"/>
                  </a:cubicBezTo>
                  <a:cubicBezTo>
                    <a:pt x="46" y="797"/>
                    <a:pt x="61" y="801"/>
                    <a:pt x="80" y="801"/>
                  </a:cubicBezTo>
                  <a:cubicBezTo>
                    <a:pt x="249" y="801"/>
                    <a:pt x="773" y="465"/>
                    <a:pt x="1489" y="454"/>
                  </a:cubicBezTo>
                  <a:cubicBezTo>
                    <a:pt x="2201" y="454"/>
                    <a:pt x="2742" y="767"/>
                    <a:pt x="2909" y="767"/>
                  </a:cubicBezTo>
                  <a:cubicBezTo>
                    <a:pt x="2930" y="767"/>
                    <a:pt x="2945" y="762"/>
                    <a:pt x="2954" y="752"/>
                  </a:cubicBezTo>
                  <a:cubicBezTo>
                    <a:pt x="3001" y="704"/>
                    <a:pt x="2906" y="525"/>
                    <a:pt x="2644" y="347"/>
                  </a:cubicBezTo>
                  <a:cubicBezTo>
                    <a:pt x="2314" y="120"/>
                    <a:pt x="1931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30998" y="170963"/>
              <a:ext cx="107560" cy="291089"/>
            </a:xfrm>
            <a:custGeom>
              <a:avLst/>
              <a:gdLst/>
              <a:ahLst/>
              <a:cxnLst/>
              <a:rect l="l" t="t" r="r" b="b"/>
              <a:pathLst>
                <a:path w="2465" h="6671" extrusionOk="0">
                  <a:moveTo>
                    <a:pt x="2366" y="0"/>
                  </a:moveTo>
                  <a:cubicBezTo>
                    <a:pt x="2260" y="0"/>
                    <a:pt x="1540" y="1749"/>
                    <a:pt x="726" y="3942"/>
                  </a:cubicBezTo>
                  <a:cubicBezTo>
                    <a:pt x="536" y="4490"/>
                    <a:pt x="345" y="5002"/>
                    <a:pt x="167" y="5502"/>
                  </a:cubicBezTo>
                  <a:cubicBezTo>
                    <a:pt x="36" y="5752"/>
                    <a:pt x="0" y="6026"/>
                    <a:pt x="71" y="6299"/>
                  </a:cubicBezTo>
                  <a:cubicBezTo>
                    <a:pt x="131" y="6442"/>
                    <a:pt x="250" y="6549"/>
                    <a:pt x="405" y="6597"/>
                  </a:cubicBezTo>
                  <a:cubicBezTo>
                    <a:pt x="512" y="6621"/>
                    <a:pt x="631" y="6633"/>
                    <a:pt x="750" y="6645"/>
                  </a:cubicBezTo>
                  <a:cubicBezTo>
                    <a:pt x="1126" y="6661"/>
                    <a:pt x="1435" y="6670"/>
                    <a:pt x="1658" y="6670"/>
                  </a:cubicBezTo>
                  <a:cubicBezTo>
                    <a:pt x="1916" y="6670"/>
                    <a:pt x="2060" y="6658"/>
                    <a:pt x="2060" y="6633"/>
                  </a:cubicBezTo>
                  <a:cubicBezTo>
                    <a:pt x="2060" y="6585"/>
                    <a:pt x="1560" y="6502"/>
                    <a:pt x="762" y="6407"/>
                  </a:cubicBezTo>
                  <a:cubicBezTo>
                    <a:pt x="560" y="6383"/>
                    <a:pt x="369" y="6347"/>
                    <a:pt x="333" y="6216"/>
                  </a:cubicBezTo>
                  <a:cubicBezTo>
                    <a:pt x="310" y="6002"/>
                    <a:pt x="357" y="5787"/>
                    <a:pt x="464" y="5609"/>
                  </a:cubicBezTo>
                  <a:cubicBezTo>
                    <a:pt x="655" y="5109"/>
                    <a:pt x="845" y="4609"/>
                    <a:pt x="1048" y="4061"/>
                  </a:cubicBezTo>
                  <a:cubicBezTo>
                    <a:pt x="1869" y="1846"/>
                    <a:pt x="2465" y="25"/>
                    <a:pt x="2369" y="1"/>
                  </a:cubicBezTo>
                  <a:cubicBezTo>
                    <a:pt x="2368" y="1"/>
                    <a:pt x="2367" y="0"/>
                    <a:pt x="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513075" y="483739"/>
              <a:ext cx="116942" cy="100840"/>
            </a:xfrm>
            <a:custGeom>
              <a:avLst/>
              <a:gdLst/>
              <a:ahLst/>
              <a:cxnLst/>
              <a:rect l="l" t="t" r="r" b="b"/>
              <a:pathLst>
                <a:path w="2680" h="2311" extrusionOk="0">
                  <a:moveTo>
                    <a:pt x="2524" y="1"/>
                  </a:moveTo>
                  <a:cubicBezTo>
                    <a:pt x="2393" y="1"/>
                    <a:pt x="2405" y="858"/>
                    <a:pt x="1667" y="1477"/>
                  </a:cubicBezTo>
                  <a:cubicBezTo>
                    <a:pt x="929" y="2096"/>
                    <a:pt x="12" y="2013"/>
                    <a:pt x="0" y="2132"/>
                  </a:cubicBezTo>
                  <a:cubicBezTo>
                    <a:pt x="0" y="2179"/>
                    <a:pt x="215" y="2298"/>
                    <a:pt x="596" y="2310"/>
                  </a:cubicBezTo>
                  <a:cubicBezTo>
                    <a:pt x="1108" y="2310"/>
                    <a:pt x="1596" y="2132"/>
                    <a:pt x="1989" y="1798"/>
                  </a:cubicBezTo>
                  <a:cubicBezTo>
                    <a:pt x="2358" y="1489"/>
                    <a:pt x="2596" y="1048"/>
                    <a:pt x="2655" y="560"/>
                  </a:cubicBezTo>
                  <a:cubicBezTo>
                    <a:pt x="2679" y="215"/>
                    <a:pt x="2584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633071" y="40015"/>
              <a:ext cx="162148" cy="45817"/>
            </a:xfrm>
            <a:custGeom>
              <a:avLst/>
              <a:gdLst/>
              <a:ahLst/>
              <a:cxnLst/>
              <a:rect l="l" t="t" r="r" b="b"/>
              <a:pathLst>
                <a:path w="3716" h="1050" extrusionOk="0">
                  <a:moveTo>
                    <a:pt x="1600" y="1"/>
                  </a:moveTo>
                  <a:cubicBezTo>
                    <a:pt x="1233" y="1"/>
                    <a:pt x="865" y="64"/>
                    <a:pt x="513" y="192"/>
                  </a:cubicBezTo>
                  <a:cubicBezTo>
                    <a:pt x="179" y="323"/>
                    <a:pt x="1" y="490"/>
                    <a:pt x="36" y="609"/>
                  </a:cubicBezTo>
                  <a:cubicBezTo>
                    <a:pt x="120" y="823"/>
                    <a:pt x="917" y="716"/>
                    <a:pt x="1846" y="823"/>
                  </a:cubicBezTo>
                  <a:cubicBezTo>
                    <a:pt x="2533" y="901"/>
                    <a:pt x="3118" y="1050"/>
                    <a:pt x="3435" y="1050"/>
                  </a:cubicBezTo>
                  <a:cubicBezTo>
                    <a:pt x="3552" y="1050"/>
                    <a:pt x="3632" y="1029"/>
                    <a:pt x="3668" y="978"/>
                  </a:cubicBezTo>
                  <a:cubicBezTo>
                    <a:pt x="3715" y="883"/>
                    <a:pt x="3584" y="680"/>
                    <a:pt x="3275" y="478"/>
                  </a:cubicBezTo>
                  <a:cubicBezTo>
                    <a:pt x="2769" y="163"/>
                    <a:pt x="2187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305765" y="38313"/>
              <a:ext cx="122658" cy="39882"/>
            </a:xfrm>
            <a:custGeom>
              <a:avLst/>
              <a:gdLst/>
              <a:ahLst/>
              <a:cxnLst/>
              <a:rect l="l" t="t" r="r" b="b"/>
              <a:pathLst>
                <a:path w="2811" h="914" extrusionOk="0">
                  <a:moveTo>
                    <a:pt x="1451" y="0"/>
                  </a:moveTo>
                  <a:cubicBezTo>
                    <a:pt x="1046" y="0"/>
                    <a:pt x="641" y="126"/>
                    <a:pt x="298" y="374"/>
                  </a:cubicBezTo>
                  <a:cubicBezTo>
                    <a:pt x="72" y="564"/>
                    <a:pt x="1" y="743"/>
                    <a:pt x="60" y="838"/>
                  </a:cubicBezTo>
                  <a:cubicBezTo>
                    <a:pt x="105" y="894"/>
                    <a:pt x="188" y="914"/>
                    <a:pt x="302" y="914"/>
                  </a:cubicBezTo>
                  <a:cubicBezTo>
                    <a:pt x="551" y="914"/>
                    <a:pt x="948" y="819"/>
                    <a:pt x="1406" y="803"/>
                  </a:cubicBezTo>
                  <a:cubicBezTo>
                    <a:pt x="1435" y="802"/>
                    <a:pt x="1464" y="802"/>
                    <a:pt x="1493" y="802"/>
                  </a:cubicBezTo>
                  <a:cubicBezTo>
                    <a:pt x="1833" y="802"/>
                    <a:pt x="2141" y="836"/>
                    <a:pt x="2371" y="836"/>
                  </a:cubicBezTo>
                  <a:cubicBezTo>
                    <a:pt x="2559" y="836"/>
                    <a:pt x="2695" y="813"/>
                    <a:pt x="2751" y="731"/>
                  </a:cubicBezTo>
                  <a:cubicBezTo>
                    <a:pt x="2811" y="636"/>
                    <a:pt x="2715" y="457"/>
                    <a:pt x="2477" y="291"/>
                  </a:cubicBezTo>
                  <a:cubicBezTo>
                    <a:pt x="2161" y="96"/>
                    <a:pt x="1805" y="0"/>
                    <a:pt x="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397224" y="-287030"/>
              <a:ext cx="697244" cy="699164"/>
            </a:xfrm>
            <a:custGeom>
              <a:avLst/>
              <a:gdLst/>
              <a:ahLst/>
              <a:cxnLst/>
              <a:rect l="l" t="t" r="r" b="b"/>
              <a:pathLst>
                <a:path w="15979" h="16023" extrusionOk="0">
                  <a:moveTo>
                    <a:pt x="5842" y="1"/>
                  </a:moveTo>
                  <a:cubicBezTo>
                    <a:pt x="4989" y="1"/>
                    <a:pt x="4132" y="90"/>
                    <a:pt x="3286" y="270"/>
                  </a:cubicBezTo>
                  <a:cubicBezTo>
                    <a:pt x="2489" y="424"/>
                    <a:pt x="1667" y="674"/>
                    <a:pt x="1036" y="1198"/>
                  </a:cubicBezTo>
                  <a:cubicBezTo>
                    <a:pt x="405" y="1722"/>
                    <a:pt x="0" y="2579"/>
                    <a:pt x="214" y="3377"/>
                  </a:cubicBezTo>
                  <a:cubicBezTo>
                    <a:pt x="464" y="4103"/>
                    <a:pt x="1107" y="4627"/>
                    <a:pt x="1869" y="4722"/>
                  </a:cubicBezTo>
                  <a:cubicBezTo>
                    <a:pt x="1984" y="4735"/>
                    <a:pt x="2100" y="4742"/>
                    <a:pt x="2214" y="4742"/>
                  </a:cubicBezTo>
                  <a:cubicBezTo>
                    <a:pt x="2850" y="4742"/>
                    <a:pt x="3476" y="4548"/>
                    <a:pt x="4001" y="4175"/>
                  </a:cubicBezTo>
                  <a:cubicBezTo>
                    <a:pt x="4703" y="3710"/>
                    <a:pt x="5251" y="3044"/>
                    <a:pt x="6013" y="2663"/>
                  </a:cubicBezTo>
                  <a:cubicBezTo>
                    <a:pt x="6453" y="2447"/>
                    <a:pt x="6936" y="2347"/>
                    <a:pt x="7424" y="2347"/>
                  </a:cubicBezTo>
                  <a:cubicBezTo>
                    <a:pt x="8280" y="2347"/>
                    <a:pt x="9152" y="2655"/>
                    <a:pt x="9835" y="3187"/>
                  </a:cubicBezTo>
                  <a:cubicBezTo>
                    <a:pt x="10894" y="4020"/>
                    <a:pt x="11525" y="5318"/>
                    <a:pt x="11799" y="6651"/>
                  </a:cubicBezTo>
                  <a:cubicBezTo>
                    <a:pt x="12073" y="7973"/>
                    <a:pt x="12014" y="9354"/>
                    <a:pt x="11894" y="10699"/>
                  </a:cubicBezTo>
                  <a:cubicBezTo>
                    <a:pt x="11811" y="11688"/>
                    <a:pt x="12585" y="13866"/>
                    <a:pt x="12990" y="14771"/>
                  </a:cubicBezTo>
                  <a:cubicBezTo>
                    <a:pt x="13357" y="15603"/>
                    <a:pt x="14135" y="16023"/>
                    <a:pt x="14623" y="16023"/>
                  </a:cubicBezTo>
                  <a:cubicBezTo>
                    <a:pt x="14674" y="16023"/>
                    <a:pt x="14721" y="16018"/>
                    <a:pt x="14764" y="16010"/>
                  </a:cubicBezTo>
                  <a:cubicBezTo>
                    <a:pt x="15288" y="15891"/>
                    <a:pt x="15264" y="13700"/>
                    <a:pt x="15288" y="13497"/>
                  </a:cubicBezTo>
                  <a:cubicBezTo>
                    <a:pt x="15347" y="12962"/>
                    <a:pt x="15574" y="11759"/>
                    <a:pt x="15574" y="11759"/>
                  </a:cubicBezTo>
                  <a:cubicBezTo>
                    <a:pt x="15859" y="9140"/>
                    <a:pt x="15978" y="7651"/>
                    <a:pt x="14931" y="5234"/>
                  </a:cubicBezTo>
                  <a:cubicBezTo>
                    <a:pt x="14026" y="3151"/>
                    <a:pt x="12133" y="1567"/>
                    <a:pt x="10013" y="746"/>
                  </a:cubicBezTo>
                  <a:cubicBezTo>
                    <a:pt x="8669" y="248"/>
                    <a:pt x="7259" y="1"/>
                    <a:pt x="5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3559808" y="89366"/>
              <a:ext cx="320586" cy="312034"/>
            </a:xfrm>
            <a:custGeom>
              <a:avLst/>
              <a:gdLst/>
              <a:ahLst/>
              <a:cxnLst/>
              <a:rect l="l" t="t" r="r" b="b"/>
              <a:pathLst>
                <a:path w="7347" h="7151" extrusionOk="0">
                  <a:moveTo>
                    <a:pt x="3518" y="1"/>
                  </a:moveTo>
                  <a:cubicBezTo>
                    <a:pt x="3302" y="1"/>
                    <a:pt x="3085" y="21"/>
                    <a:pt x="2870" y="61"/>
                  </a:cubicBezTo>
                  <a:cubicBezTo>
                    <a:pt x="2323" y="168"/>
                    <a:pt x="1811" y="395"/>
                    <a:pt x="1370" y="740"/>
                  </a:cubicBezTo>
                  <a:cubicBezTo>
                    <a:pt x="727" y="1228"/>
                    <a:pt x="275" y="1931"/>
                    <a:pt x="84" y="2704"/>
                  </a:cubicBezTo>
                  <a:cubicBezTo>
                    <a:pt x="60" y="2835"/>
                    <a:pt x="37" y="2954"/>
                    <a:pt x="25" y="3074"/>
                  </a:cubicBezTo>
                  <a:cubicBezTo>
                    <a:pt x="13" y="3169"/>
                    <a:pt x="1" y="3252"/>
                    <a:pt x="1" y="3347"/>
                  </a:cubicBezTo>
                  <a:lnTo>
                    <a:pt x="1" y="3514"/>
                  </a:lnTo>
                  <a:cubicBezTo>
                    <a:pt x="13" y="3562"/>
                    <a:pt x="13" y="3574"/>
                    <a:pt x="13" y="3574"/>
                  </a:cubicBezTo>
                  <a:cubicBezTo>
                    <a:pt x="37" y="3288"/>
                    <a:pt x="84" y="3002"/>
                    <a:pt x="144" y="2728"/>
                  </a:cubicBezTo>
                  <a:cubicBezTo>
                    <a:pt x="346" y="1966"/>
                    <a:pt x="799" y="1288"/>
                    <a:pt x="1430" y="811"/>
                  </a:cubicBezTo>
                  <a:cubicBezTo>
                    <a:pt x="1858" y="490"/>
                    <a:pt x="2358" y="276"/>
                    <a:pt x="2894" y="180"/>
                  </a:cubicBezTo>
                  <a:cubicBezTo>
                    <a:pt x="3104" y="139"/>
                    <a:pt x="3316" y="119"/>
                    <a:pt x="3529" y="119"/>
                  </a:cubicBezTo>
                  <a:cubicBezTo>
                    <a:pt x="3931" y="119"/>
                    <a:pt x="4334" y="191"/>
                    <a:pt x="4716" y="323"/>
                  </a:cubicBezTo>
                  <a:cubicBezTo>
                    <a:pt x="5025" y="442"/>
                    <a:pt x="5323" y="597"/>
                    <a:pt x="5585" y="799"/>
                  </a:cubicBezTo>
                  <a:cubicBezTo>
                    <a:pt x="5871" y="1002"/>
                    <a:pt x="6109" y="1252"/>
                    <a:pt x="6311" y="1538"/>
                  </a:cubicBezTo>
                  <a:cubicBezTo>
                    <a:pt x="7204" y="2752"/>
                    <a:pt x="7204" y="4407"/>
                    <a:pt x="6311" y="5621"/>
                  </a:cubicBezTo>
                  <a:cubicBezTo>
                    <a:pt x="6109" y="5907"/>
                    <a:pt x="5871" y="6145"/>
                    <a:pt x="5585" y="6360"/>
                  </a:cubicBezTo>
                  <a:cubicBezTo>
                    <a:pt x="5323" y="6550"/>
                    <a:pt x="5025" y="6717"/>
                    <a:pt x="4716" y="6824"/>
                  </a:cubicBezTo>
                  <a:cubicBezTo>
                    <a:pt x="4332" y="6965"/>
                    <a:pt x="3927" y="7034"/>
                    <a:pt x="3522" y="7034"/>
                  </a:cubicBezTo>
                  <a:cubicBezTo>
                    <a:pt x="3312" y="7034"/>
                    <a:pt x="3101" y="7015"/>
                    <a:pt x="2894" y="6979"/>
                  </a:cubicBezTo>
                  <a:cubicBezTo>
                    <a:pt x="2358" y="6884"/>
                    <a:pt x="1858" y="6669"/>
                    <a:pt x="1430" y="6336"/>
                  </a:cubicBezTo>
                  <a:cubicBezTo>
                    <a:pt x="799" y="5860"/>
                    <a:pt x="346" y="5193"/>
                    <a:pt x="144" y="4431"/>
                  </a:cubicBezTo>
                  <a:cubicBezTo>
                    <a:pt x="84" y="4145"/>
                    <a:pt x="37" y="3859"/>
                    <a:pt x="13" y="3574"/>
                  </a:cubicBezTo>
                  <a:cubicBezTo>
                    <a:pt x="13" y="3597"/>
                    <a:pt x="13" y="3621"/>
                    <a:pt x="13" y="3633"/>
                  </a:cubicBezTo>
                  <a:lnTo>
                    <a:pt x="13" y="3800"/>
                  </a:lnTo>
                  <a:cubicBezTo>
                    <a:pt x="13" y="3895"/>
                    <a:pt x="25" y="3990"/>
                    <a:pt x="37" y="4074"/>
                  </a:cubicBezTo>
                  <a:cubicBezTo>
                    <a:pt x="48" y="4205"/>
                    <a:pt x="72" y="4324"/>
                    <a:pt x="96" y="4443"/>
                  </a:cubicBezTo>
                  <a:cubicBezTo>
                    <a:pt x="287" y="5229"/>
                    <a:pt x="739" y="5919"/>
                    <a:pt x="1382" y="6407"/>
                  </a:cubicBezTo>
                  <a:cubicBezTo>
                    <a:pt x="2007" y="6900"/>
                    <a:pt x="2771" y="7151"/>
                    <a:pt x="3545" y="7151"/>
                  </a:cubicBezTo>
                  <a:cubicBezTo>
                    <a:pt x="3951" y="7151"/>
                    <a:pt x="4359" y="7082"/>
                    <a:pt x="4751" y="6943"/>
                  </a:cubicBezTo>
                  <a:cubicBezTo>
                    <a:pt x="5085" y="6824"/>
                    <a:pt x="5382" y="6657"/>
                    <a:pt x="5656" y="6455"/>
                  </a:cubicBezTo>
                  <a:cubicBezTo>
                    <a:pt x="5954" y="6241"/>
                    <a:pt x="6204" y="5991"/>
                    <a:pt x="6418" y="5705"/>
                  </a:cubicBezTo>
                  <a:cubicBezTo>
                    <a:pt x="7347" y="4443"/>
                    <a:pt x="7347" y="2728"/>
                    <a:pt x="6418" y="1466"/>
                  </a:cubicBezTo>
                  <a:cubicBezTo>
                    <a:pt x="5990" y="895"/>
                    <a:pt x="5418" y="454"/>
                    <a:pt x="4751" y="216"/>
                  </a:cubicBezTo>
                  <a:cubicBezTo>
                    <a:pt x="4351" y="75"/>
                    <a:pt x="3936" y="1"/>
                    <a:pt x="3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3162381" y="89235"/>
              <a:ext cx="320586" cy="312121"/>
            </a:xfrm>
            <a:custGeom>
              <a:avLst/>
              <a:gdLst/>
              <a:ahLst/>
              <a:cxnLst/>
              <a:rect l="l" t="t" r="r" b="b"/>
              <a:pathLst>
                <a:path w="7347" h="7153" extrusionOk="0">
                  <a:moveTo>
                    <a:pt x="12" y="3482"/>
                  </a:moveTo>
                  <a:cubicBezTo>
                    <a:pt x="10" y="3498"/>
                    <a:pt x="8" y="3515"/>
                    <a:pt x="6" y="3531"/>
                  </a:cubicBezTo>
                  <a:lnTo>
                    <a:pt x="6" y="3531"/>
                  </a:lnTo>
                  <a:cubicBezTo>
                    <a:pt x="8" y="3527"/>
                    <a:pt x="10" y="3522"/>
                    <a:pt x="12" y="3517"/>
                  </a:cubicBezTo>
                  <a:lnTo>
                    <a:pt x="12" y="3482"/>
                  </a:lnTo>
                  <a:close/>
                  <a:moveTo>
                    <a:pt x="6" y="3531"/>
                  </a:moveTo>
                  <a:cubicBezTo>
                    <a:pt x="1" y="3547"/>
                    <a:pt x="1" y="3558"/>
                    <a:pt x="1" y="3577"/>
                  </a:cubicBezTo>
                  <a:cubicBezTo>
                    <a:pt x="2" y="3561"/>
                    <a:pt x="4" y="3546"/>
                    <a:pt x="6" y="3531"/>
                  </a:cubicBezTo>
                  <a:close/>
                  <a:moveTo>
                    <a:pt x="3555" y="0"/>
                  </a:moveTo>
                  <a:cubicBezTo>
                    <a:pt x="3329" y="0"/>
                    <a:pt x="3103" y="22"/>
                    <a:pt x="2882" y="64"/>
                  </a:cubicBezTo>
                  <a:cubicBezTo>
                    <a:pt x="2334" y="171"/>
                    <a:pt x="1810" y="398"/>
                    <a:pt x="1370" y="743"/>
                  </a:cubicBezTo>
                  <a:cubicBezTo>
                    <a:pt x="727" y="1231"/>
                    <a:pt x="286" y="1922"/>
                    <a:pt x="96" y="2707"/>
                  </a:cubicBezTo>
                  <a:cubicBezTo>
                    <a:pt x="60" y="2826"/>
                    <a:pt x="36" y="2957"/>
                    <a:pt x="24" y="3077"/>
                  </a:cubicBezTo>
                  <a:cubicBezTo>
                    <a:pt x="12" y="3172"/>
                    <a:pt x="12" y="3255"/>
                    <a:pt x="12" y="3350"/>
                  </a:cubicBezTo>
                  <a:lnTo>
                    <a:pt x="12" y="3482"/>
                  </a:lnTo>
                  <a:lnTo>
                    <a:pt x="12" y="3482"/>
                  </a:lnTo>
                  <a:cubicBezTo>
                    <a:pt x="45" y="3228"/>
                    <a:pt x="80" y="2975"/>
                    <a:pt x="143" y="2731"/>
                  </a:cubicBezTo>
                  <a:cubicBezTo>
                    <a:pt x="346" y="1969"/>
                    <a:pt x="798" y="1291"/>
                    <a:pt x="1417" y="814"/>
                  </a:cubicBezTo>
                  <a:cubicBezTo>
                    <a:pt x="1858" y="493"/>
                    <a:pt x="2358" y="279"/>
                    <a:pt x="2882" y="183"/>
                  </a:cubicBezTo>
                  <a:cubicBezTo>
                    <a:pt x="3091" y="142"/>
                    <a:pt x="3304" y="122"/>
                    <a:pt x="3516" y="122"/>
                  </a:cubicBezTo>
                  <a:cubicBezTo>
                    <a:pt x="3919" y="122"/>
                    <a:pt x="4321" y="194"/>
                    <a:pt x="4703" y="326"/>
                  </a:cubicBezTo>
                  <a:cubicBezTo>
                    <a:pt x="5346" y="564"/>
                    <a:pt x="5906" y="993"/>
                    <a:pt x="6311" y="1541"/>
                  </a:cubicBezTo>
                  <a:cubicBezTo>
                    <a:pt x="7204" y="2755"/>
                    <a:pt x="7204" y="4410"/>
                    <a:pt x="6311" y="5624"/>
                  </a:cubicBezTo>
                  <a:cubicBezTo>
                    <a:pt x="6108" y="5910"/>
                    <a:pt x="5858" y="6148"/>
                    <a:pt x="5573" y="6363"/>
                  </a:cubicBezTo>
                  <a:cubicBezTo>
                    <a:pt x="5311" y="6565"/>
                    <a:pt x="5013" y="6720"/>
                    <a:pt x="4703" y="6827"/>
                  </a:cubicBezTo>
                  <a:cubicBezTo>
                    <a:pt x="4319" y="6968"/>
                    <a:pt x="3915" y="7037"/>
                    <a:pt x="3510" y="7037"/>
                  </a:cubicBezTo>
                  <a:cubicBezTo>
                    <a:pt x="3300" y="7037"/>
                    <a:pt x="3089" y="7018"/>
                    <a:pt x="2882" y="6982"/>
                  </a:cubicBezTo>
                  <a:cubicBezTo>
                    <a:pt x="2358" y="6887"/>
                    <a:pt x="1858" y="6672"/>
                    <a:pt x="1417" y="6339"/>
                  </a:cubicBezTo>
                  <a:cubicBezTo>
                    <a:pt x="798" y="5863"/>
                    <a:pt x="346" y="5196"/>
                    <a:pt x="143" y="4434"/>
                  </a:cubicBezTo>
                  <a:cubicBezTo>
                    <a:pt x="72" y="4148"/>
                    <a:pt x="36" y="3862"/>
                    <a:pt x="1" y="3577"/>
                  </a:cubicBezTo>
                  <a:cubicBezTo>
                    <a:pt x="1" y="3600"/>
                    <a:pt x="1" y="3612"/>
                    <a:pt x="1" y="3636"/>
                  </a:cubicBezTo>
                  <a:lnTo>
                    <a:pt x="1" y="3803"/>
                  </a:lnTo>
                  <a:cubicBezTo>
                    <a:pt x="1" y="3898"/>
                    <a:pt x="12" y="3993"/>
                    <a:pt x="24" y="4077"/>
                  </a:cubicBezTo>
                  <a:cubicBezTo>
                    <a:pt x="36" y="4208"/>
                    <a:pt x="60" y="4327"/>
                    <a:pt x="96" y="4446"/>
                  </a:cubicBezTo>
                  <a:cubicBezTo>
                    <a:pt x="274" y="5232"/>
                    <a:pt x="727" y="5922"/>
                    <a:pt x="1370" y="6410"/>
                  </a:cubicBezTo>
                  <a:cubicBezTo>
                    <a:pt x="1810" y="6756"/>
                    <a:pt x="2322" y="6982"/>
                    <a:pt x="2870" y="7089"/>
                  </a:cubicBezTo>
                  <a:cubicBezTo>
                    <a:pt x="3095" y="7131"/>
                    <a:pt x="3324" y="7153"/>
                    <a:pt x="3551" y="7153"/>
                  </a:cubicBezTo>
                  <a:cubicBezTo>
                    <a:pt x="3961" y="7153"/>
                    <a:pt x="4368" y="7084"/>
                    <a:pt x="4751" y="6946"/>
                  </a:cubicBezTo>
                  <a:cubicBezTo>
                    <a:pt x="5418" y="6696"/>
                    <a:pt x="6001" y="6267"/>
                    <a:pt x="6418" y="5684"/>
                  </a:cubicBezTo>
                  <a:cubicBezTo>
                    <a:pt x="7347" y="4434"/>
                    <a:pt x="7347" y="2707"/>
                    <a:pt x="6418" y="1445"/>
                  </a:cubicBezTo>
                  <a:cubicBezTo>
                    <a:pt x="6204" y="1160"/>
                    <a:pt x="5954" y="910"/>
                    <a:pt x="5668" y="695"/>
                  </a:cubicBezTo>
                  <a:cubicBezTo>
                    <a:pt x="5394" y="493"/>
                    <a:pt x="5084" y="326"/>
                    <a:pt x="4763" y="207"/>
                  </a:cubicBezTo>
                  <a:cubicBezTo>
                    <a:pt x="4373" y="69"/>
                    <a:pt x="3963" y="0"/>
                    <a:pt x="3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3465775" y="213726"/>
              <a:ext cx="97742" cy="21774"/>
            </a:xfrm>
            <a:custGeom>
              <a:avLst/>
              <a:gdLst/>
              <a:ahLst/>
              <a:cxnLst/>
              <a:rect l="l" t="t" r="r" b="b"/>
              <a:pathLst>
                <a:path w="2240" h="499" extrusionOk="0">
                  <a:moveTo>
                    <a:pt x="1033" y="1"/>
                  </a:moveTo>
                  <a:cubicBezTo>
                    <a:pt x="790" y="1"/>
                    <a:pt x="545" y="50"/>
                    <a:pt x="310" y="152"/>
                  </a:cubicBezTo>
                  <a:cubicBezTo>
                    <a:pt x="96" y="247"/>
                    <a:pt x="1" y="343"/>
                    <a:pt x="13" y="354"/>
                  </a:cubicBezTo>
                  <a:cubicBezTo>
                    <a:pt x="13" y="356"/>
                    <a:pt x="14" y="356"/>
                    <a:pt x="15" y="356"/>
                  </a:cubicBezTo>
                  <a:cubicBezTo>
                    <a:pt x="34" y="356"/>
                    <a:pt x="149" y="301"/>
                    <a:pt x="334" y="235"/>
                  </a:cubicBezTo>
                  <a:cubicBezTo>
                    <a:pt x="543" y="169"/>
                    <a:pt x="759" y="133"/>
                    <a:pt x="976" y="133"/>
                  </a:cubicBezTo>
                  <a:cubicBezTo>
                    <a:pt x="1032" y="133"/>
                    <a:pt x="1088" y="135"/>
                    <a:pt x="1144" y="140"/>
                  </a:cubicBezTo>
                  <a:cubicBezTo>
                    <a:pt x="1406" y="152"/>
                    <a:pt x="1668" y="224"/>
                    <a:pt x="1918" y="343"/>
                  </a:cubicBezTo>
                  <a:cubicBezTo>
                    <a:pt x="2094" y="431"/>
                    <a:pt x="2189" y="499"/>
                    <a:pt x="2221" y="499"/>
                  </a:cubicBezTo>
                  <a:cubicBezTo>
                    <a:pt x="2223" y="499"/>
                    <a:pt x="2225" y="498"/>
                    <a:pt x="2227" y="497"/>
                  </a:cubicBezTo>
                  <a:cubicBezTo>
                    <a:pt x="2239" y="474"/>
                    <a:pt x="2144" y="378"/>
                    <a:pt x="1965" y="259"/>
                  </a:cubicBezTo>
                  <a:cubicBezTo>
                    <a:pt x="1679" y="89"/>
                    <a:pt x="1358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359785" y="-212763"/>
              <a:ext cx="66543" cy="60653"/>
            </a:xfrm>
            <a:custGeom>
              <a:avLst/>
              <a:gdLst/>
              <a:ahLst/>
              <a:cxnLst/>
              <a:rect l="l" t="t" r="r" b="b"/>
              <a:pathLst>
                <a:path w="1525" h="1390" extrusionOk="0">
                  <a:moveTo>
                    <a:pt x="1150" y="0"/>
                  </a:moveTo>
                  <a:cubicBezTo>
                    <a:pt x="1077" y="0"/>
                    <a:pt x="1006" y="18"/>
                    <a:pt x="941" y="56"/>
                  </a:cubicBezTo>
                  <a:cubicBezTo>
                    <a:pt x="763" y="115"/>
                    <a:pt x="596" y="211"/>
                    <a:pt x="453" y="330"/>
                  </a:cubicBezTo>
                  <a:cubicBezTo>
                    <a:pt x="310" y="449"/>
                    <a:pt x="13" y="508"/>
                    <a:pt x="1" y="699"/>
                  </a:cubicBezTo>
                  <a:cubicBezTo>
                    <a:pt x="1" y="818"/>
                    <a:pt x="37" y="937"/>
                    <a:pt x="84" y="1044"/>
                  </a:cubicBezTo>
                  <a:cubicBezTo>
                    <a:pt x="126" y="1065"/>
                    <a:pt x="223" y="1195"/>
                    <a:pt x="278" y="1195"/>
                  </a:cubicBezTo>
                  <a:cubicBezTo>
                    <a:pt x="286" y="1195"/>
                    <a:pt x="293" y="1193"/>
                    <a:pt x="299" y="1187"/>
                  </a:cubicBezTo>
                  <a:cubicBezTo>
                    <a:pt x="390" y="1075"/>
                    <a:pt x="666" y="831"/>
                    <a:pt x="833" y="831"/>
                  </a:cubicBezTo>
                  <a:cubicBezTo>
                    <a:pt x="860" y="831"/>
                    <a:pt x="885" y="838"/>
                    <a:pt x="906" y="854"/>
                  </a:cubicBezTo>
                  <a:cubicBezTo>
                    <a:pt x="1061" y="973"/>
                    <a:pt x="977" y="1115"/>
                    <a:pt x="1025" y="1389"/>
                  </a:cubicBezTo>
                  <a:lnTo>
                    <a:pt x="1192" y="1056"/>
                  </a:lnTo>
                  <a:cubicBezTo>
                    <a:pt x="1299" y="1008"/>
                    <a:pt x="1394" y="913"/>
                    <a:pt x="1442" y="794"/>
                  </a:cubicBezTo>
                  <a:cubicBezTo>
                    <a:pt x="1489" y="675"/>
                    <a:pt x="1513" y="556"/>
                    <a:pt x="1513" y="425"/>
                  </a:cubicBezTo>
                  <a:cubicBezTo>
                    <a:pt x="1525" y="306"/>
                    <a:pt x="1489" y="175"/>
                    <a:pt x="1406" y="80"/>
                  </a:cubicBezTo>
                  <a:cubicBezTo>
                    <a:pt x="1327" y="27"/>
                    <a:pt x="1238" y="0"/>
                    <a:pt x="1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916743" y="50443"/>
              <a:ext cx="168867" cy="120564"/>
            </a:xfrm>
            <a:custGeom>
              <a:avLst/>
              <a:gdLst/>
              <a:ahLst/>
              <a:cxnLst/>
              <a:rect l="l" t="t" r="r" b="b"/>
              <a:pathLst>
                <a:path w="3870" h="2763" extrusionOk="0">
                  <a:moveTo>
                    <a:pt x="3775" y="1"/>
                  </a:moveTo>
                  <a:lnTo>
                    <a:pt x="84" y="1465"/>
                  </a:lnTo>
                  <a:lnTo>
                    <a:pt x="0" y="2763"/>
                  </a:lnTo>
                  <a:cubicBezTo>
                    <a:pt x="1322" y="2203"/>
                    <a:pt x="3870" y="1275"/>
                    <a:pt x="3870" y="1275"/>
                  </a:cubicBezTo>
                  <a:cubicBezTo>
                    <a:pt x="3870" y="977"/>
                    <a:pt x="3775" y="1"/>
                    <a:pt x="3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919841" y="17717"/>
              <a:ext cx="155384" cy="65496"/>
            </a:xfrm>
            <a:custGeom>
              <a:avLst/>
              <a:gdLst/>
              <a:ahLst/>
              <a:cxnLst/>
              <a:rect l="l" t="t" r="r" b="b"/>
              <a:pathLst>
                <a:path w="3561" h="1501" extrusionOk="0">
                  <a:moveTo>
                    <a:pt x="3561" y="1"/>
                  </a:moveTo>
                  <a:lnTo>
                    <a:pt x="3561" y="1"/>
                  </a:lnTo>
                  <a:cubicBezTo>
                    <a:pt x="2942" y="191"/>
                    <a:pt x="2346" y="429"/>
                    <a:pt x="1763" y="691"/>
                  </a:cubicBezTo>
                  <a:cubicBezTo>
                    <a:pt x="1156" y="929"/>
                    <a:pt x="572" y="1191"/>
                    <a:pt x="1" y="1501"/>
                  </a:cubicBezTo>
                  <a:cubicBezTo>
                    <a:pt x="620" y="1310"/>
                    <a:pt x="1215" y="1084"/>
                    <a:pt x="1799" y="810"/>
                  </a:cubicBezTo>
                  <a:cubicBezTo>
                    <a:pt x="2406" y="584"/>
                    <a:pt x="2989" y="322"/>
                    <a:pt x="3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446575" y="943521"/>
              <a:ext cx="641653" cy="1310795"/>
            </a:xfrm>
            <a:custGeom>
              <a:avLst/>
              <a:gdLst/>
              <a:ahLst/>
              <a:cxnLst/>
              <a:rect l="l" t="t" r="r" b="b"/>
              <a:pathLst>
                <a:path w="14705" h="30040" extrusionOk="0">
                  <a:moveTo>
                    <a:pt x="13835" y="1"/>
                  </a:moveTo>
                  <a:cubicBezTo>
                    <a:pt x="13835" y="1"/>
                    <a:pt x="12624" y="5550"/>
                    <a:pt x="6336" y="5550"/>
                  </a:cubicBezTo>
                  <a:cubicBezTo>
                    <a:pt x="6296" y="5550"/>
                    <a:pt x="6256" y="5549"/>
                    <a:pt x="6215" y="5549"/>
                  </a:cubicBezTo>
                  <a:cubicBezTo>
                    <a:pt x="108" y="5477"/>
                    <a:pt x="215" y="597"/>
                    <a:pt x="215" y="596"/>
                  </a:cubicBezTo>
                  <a:lnTo>
                    <a:pt x="215" y="596"/>
                  </a:lnTo>
                  <a:lnTo>
                    <a:pt x="0" y="3072"/>
                  </a:lnTo>
                  <a:lnTo>
                    <a:pt x="0" y="13074"/>
                  </a:lnTo>
                  <a:lnTo>
                    <a:pt x="3989" y="29397"/>
                  </a:lnTo>
                  <a:lnTo>
                    <a:pt x="9073" y="30040"/>
                  </a:lnTo>
                  <a:lnTo>
                    <a:pt x="14704" y="7728"/>
                  </a:lnTo>
                  <a:lnTo>
                    <a:pt x="13633" y="6144"/>
                  </a:lnTo>
                  <a:lnTo>
                    <a:pt x="13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480873" y="1096767"/>
              <a:ext cx="560579" cy="153290"/>
            </a:xfrm>
            <a:custGeom>
              <a:avLst/>
              <a:gdLst/>
              <a:ahLst/>
              <a:cxnLst/>
              <a:rect l="l" t="t" r="r" b="b"/>
              <a:pathLst>
                <a:path w="12847" h="3513" extrusionOk="0">
                  <a:moveTo>
                    <a:pt x="12847" y="1"/>
                  </a:moveTo>
                  <a:cubicBezTo>
                    <a:pt x="12811" y="25"/>
                    <a:pt x="12764" y="60"/>
                    <a:pt x="12728" y="96"/>
                  </a:cubicBezTo>
                  <a:lnTo>
                    <a:pt x="12406" y="370"/>
                  </a:lnTo>
                  <a:cubicBezTo>
                    <a:pt x="12121" y="620"/>
                    <a:pt x="11704" y="953"/>
                    <a:pt x="11168" y="1346"/>
                  </a:cubicBezTo>
                  <a:cubicBezTo>
                    <a:pt x="10537" y="1799"/>
                    <a:pt x="9858" y="2192"/>
                    <a:pt x="9156" y="2525"/>
                  </a:cubicBezTo>
                  <a:cubicBezTo>
                    <a:pt x="8299" y="2930"/>
                    <a:pt x="7382" y="3204"/>
                    <a:pt x="6441" y="3335"/>
                  </a:cubicBezTo>
                  <a:cubicBezTo>
                    <a:pt x="6131" y="3374"/>
                    <a:pt x="5818" y="3394"/>
                    <a:pt x="5506" y="3394"/>
                  </a:cubicBezTo>
                  <a:cubicBezTo>
                    <a:pt x="4870" y="3394"/>
                    <a:pt x="4234" y="3312"/>
                    <a:pt x="3620" y="3144"/>
                  </a:cubicBezTo>
                  <a:cubicBezTo>
                    <a:pt x="2869" y="2954"/>
                    <a:pt x="2155" y="2632"/>
                    <a:pt x="1512" y="2192"/>
                  </a:cubicBezTo>
                  <a:cubicBezTo>
                    <a:pt x="1084" y="1894"/>
                    <a:pt x="703" y="1537"/>
                    <a:pt x="369" y="1132"/>
                  </a:cubicBezTo>
                  <a:cubicBezTo>
                    <a:pt x="127" y="844"/>
                    <a:pt x="19" y="667"/>
                    <a:pt x="1" y="667"/>
                  </a:cubicBezTo>
                  <a:cubicBezTo>
                    <a:pt x="1" y="667"/>
                    <a:pt x="0" y="667"/>
                    <a:pt x="0" y="668"/>
                  </a:cubicBezTo>
                  <a:cubicBezTo>
                    <a:pt x="24" y="715"/>
                    <a:pt x="48" y="763"/>
                    <a:pt x="71" y="799"/>
                  </a:cubicBezTo>
                  <a:cubicBezTo>
                    <a:pt x="155" y="918"/>
                    <a:pt x="238" y="1037"/>
                    <a:pt x="322" y="1156"/>
                  </a:cubicBezTo>
                  <a:cubicBezTo>
                    <a:pt x="643" y="1573"/>
                    <a:pt x="1024" y="1954"/>
                    <a:pt x="1465" y="2263"/>
                  </a:cubicBezTo>
                  <a:cubicBezTo>
                    <a:pt x="2107" y="2715"/>
                    <a:pt x="2822" y="3061"/>
                    <a:pt x="3584" y="3263"/>
                  </a:cubicBezTo>
                  <a:cubicBezTo>
                    <a:pt x="4214" y="3431"/>
                    <a:pt x="4861" y="3513"/>
                    <a:pt x="5505" y="3513"/>
                  </a:cubicBezTo>
                  <a:cubicBezTo>
                    <a:pt x="5823" y="3513"/>
                    <a:pt x="6139" y="3493"/>
                    <a:pt x="6453" y="3454"/>
                  </a:cubicBezTo>
                  <a:cubicBezTo>
                    <a:pt x="7418" y="3323"/>
                    <a:pt x="8346" y="3049"/>
                    <a:pt x="9215" y="2632"/>
                  </a:cubicBezTo>
                  <a:cubicBezTo>
                    <a:pt x="9918" y="2287"/>
                    <a:pt x="10597" y="1882"/>
                    <a:pt x="11216" y="1418"/>
                  </a:cubicBezTo>
                  <a:cubicBezTo>
                    <a:pt x="11644" y="1108"/>
                    <a:pt x="12049" y="763"/>
                    <a:pt x="12442" y="418"/>
                  </a:cubicBezTo>
                  <a:cubicBezTo>
                    <a:pt x="12573" y="287"/>
                    <a:pt x="12680" y="179"/>
                    <a:pt x="12752" y="108"/>
                  </a:cubicBezTo>
                  <a:cubicBezTo>
                    <a:pt x="12787" y="84"/>
                    <a:pt x="12823" y="37"/>
                    <a:pt x="12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74656" y="948190"/>
              <a:ext cx="923578" cy="2466774"/>
            </a:xfrm>
            <a:custGeom>
              <a:avLst/>
              <a:gdLst/>
              <a:ahLst/>
              <a:cxnLst/>
              <a:rect l="l" t="t" r="r" b="b"/>
              <a:pathLst>
                <a:path w="21166" h="56532" extrusionOk="0">
                  <a:moveTo>
                    <a:pt x="8608" y="1"/>
                  </a:moveTo>
                  <a:lnTo>
                    <a:pt x="8323" y="6371"/>
                  </a:lnTo>
                  <a:lnTo>
                    <a:pt x="95" y="27528"/>
                  </a:lnTo>
                  <a:lnTo>
                    <a:pt x="0" y="56531"/>
                  </a:lnTo>
                  <a:lnTo>
                    <a:pt x="21038" y="56531"/>
                  </a:lnTo>
                  <a:cubicBezTo>
                    <a:pt x="21038" y="56531"/>
                    <a:pt x="21166" y="28045"/>
                    <a:pt x="21044" y="28045"/>
                  </a:cubicBezTo>
                  <a:cubicBezTo>
                    <a:pt x="21042" y="28045"/>
                    <a:pt x="21040" y="28051"/>
                    <a:pt x="21038" y="28064"/>
                  </a:cubicBezTo>
                  <a:cubicBezTo>
                    <a:pt x="21036" y="28078"/>
                    <a:pt x="21032" y="28086"/>
                    <a:pt x="21026" y="28086"/>
                  </a:cubicBezTo>
                  <a:cubicBezTo>
                    <a:pt x="20673" y="28086"/>
                    <a:pt x="13621" y="3787"/>
                    <a:pt x="13621" y="3787"/>
                  </a:cubicBezTo>
                  <a:lnTo>
                    <a:pt x="8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680372" y="2137418"/>
              <a:ext cx="5716" cy="1273924"/>
            </a:xfrm>
            <a:custGeom>
              <a:avLst/>
              <a:gdLst/>
              <a:ahLst/>
              <a:cxnLst/>
              <a:rect l="l" t="t" r="r" b="b"/>
              <a:pathLst>
                <a:path w="131" h="29195" extrusionOk="0">
                  <a:moveTo>
                    <a:pt x="60" y="0"/>
                  </a:moveTo>
                  <a:cubicBezTo>
                    <a:pt x="24" y="0"/>
                    <a:pt x="0" y="6537"/>
                    <a:pt x="0" y="14597"/>
                  </a:cubicBezTo>
                  <a:cubicBezTo>
                    <a:pt x="0" y="22669"/>
                    <a:pt x="24" y="29194"/>
                    <a:pt x="60" y="29194"/>
                  </a:cubicBezTo>
                  <a:cubicBezTo>
                    <a:pt x="95" y="29194"/>
                    <a:pt x="131" y="22669"/>
                    <a:pt x="131" y="14597"/>
                  </a:cubicBezTo>
                  <a:cubicBezTo>
                    <a:pt x="131" y="6537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728152" y="1293692"/>
              <a:ext cx="537758" cy="788179"/>
            </a:xfrm>
            <a:custGeom>
              <a:avLst/>
              <a:gdLst/>
              <a:ahLst/>
              <a:cxnLst/>
              <a:rect l="l" t="t" r="r" b="b"/>
              <a:pathLst>
                <a:path w="12324" h="18063" extrusionOk="0">
                  <a:moveTo>
                    <a:pt x="9990" y="0"/>
                  </a:moveTo>
                  <a:lnTo>
                    <a:pt x="10918" y="3727"/>
                  </a:lnTo>
                  <a:lnTo>
                    <a:pt x="0" y="18062"/>
                  </a:lnTo>
                  <a:lnTo>
                    <a:pt x="0" y="18062"/>
                  </a:lnTo>
                  <a:lnTo>
                    <a:pt x="12026" y="5465"/>
                  </a:lnTo>
                  <a:lnTo>
                    <a:pt x="11311" y="774"/>
                  </a:lnTo>
                  <a:lnTo>
                    <a:pt x="12323" y="0"/>
                  </a:ln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153566" y="1113392"/>
              <a:ext cx="1815260" cy="2015239"/>
            </a:xfrm>
            <a:custGeom>
              <a:avLst/>
              <a:gdLst/>
              <a:ahLst/>
              <a:cxnLst/>
              <a:rect l="l" t="t" r="r" b="b"/>
              <a:pathLst>
                <a:path w="41601" h="46184" extrusionOk="0">
                  <a:moveTo>
                    <a:pt x="25491" y="1"/>
                  </a:moveTo>
                  <a:lnTo>
                    <a:pt x="30552" y="18467"/>
                  </a:lnTo>
                  <a:lnTo>
                    <a:pt x="29944" y="32481"/>
                  </a:lnTo>
                  <a:lnTo>
                    <a:pt x="11490" y="37886"/>
                  </a:lnTo>
                  <a:lnTo>
                    <a:pt x="0" y="41685"/>
                  </a:lnTo>
                  <a:cubicBezTo>
                    <a:pt x="4969" y="44792"/>
                    <a:pt x="13522" y="46184"/>
                    <a:pt x="21512" y="46184"/>
                  </a:cubicBezTo>
                  <a:cubicBezTo>
                    <a:pt x="30178" y="46184"/>
                    <a:pt x="38181" y="44546"/>
                    <a:pt x="40231" y="41685"/>
                  </a:cubicBezTo>
                  <a:cubicBezTo>
                    <a:pt x="41601" y="39756"/>
                    <a:pt x="41577" y="35743"/>
                    <a:pt x="41386" y="29719"/>
                  </a:cubicBezTo>
                  <a:cubicBezTo>
                    <a:pt x="41172" y="22992"/>
                    <a:pt x="39195" y="13681"/>
                    <a:pt x="38374" y="9847"/>
                  </a:cubicBezTo>
                  <a:cubicBezTo>
                    <a:pt x="37552" y="6014"/>
                    <a:pt x="25492" y="1"/>
                    <a:pt x="25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717767" y="947143"/>
              <a:ext cx="551241" cy="1148211"/>
            </a:xfrm>
            <a:custGeom>
              <a:avLst/>
              <a:gdLst/>
              <a:ahLst/>
              <a:cxnLst/>
              <a:rect l="l" t="t" r="r" b="b"/>
              <a:pathLst>
                <a:path w="12633" h="26314" extrusionOk="0">
                  <a:moveTo>
                    <a:pt x="7632" y="1"/>
                  </a:moveTo>
                  <a:lnTo>
                    <a:pt x="7716" y="72"/>
                  </a:lnTo>
                  <a:lnTo>
                    <a:pt x="7966" y="275"/>
                  </a:lnTo>
                  <a:lnTo>
                    <a:pt x="8954" y="1037"/>
                  </a:lnTo>
                  <a:lnTo>
                    <a:pt x="12526" y="3816"/>
                  </a:lnTo>
                  <a:lnTo>
                    <a:pt x="12526" y="7883"/>
                  </a:lnTo>
                  <a:lnTo>
                    <a:pt x="10156" y="7883"/>
                  </a:lnTo>
                  <a:lnTo>
                    <a:pt x="10180" y="7954"/>
                  </a:lnTo>
                  <a:lnTo>
                    <a:pt x="11089" y="11648"/>
                  </a:lnTo>
                  <a:lnTo>
                    <a:pt x="11089" y="11648"/>
                  </a:lnTo>
                  <a:lnTo>
                    <a:pt x="10549" y="12360"/>
                  </a:lnTo>
                  <a:lnTo>
                    <a:pt x="3072" y="22206"/>
                  </a:lnTo>
                  <a:lnTo>
                    <a:pt x="822" y="25194"/>
                  </a:lnTo>
                  <a:cubicBezTo>
                    <a:pt x="572" y="25552"/>
                    <a:pt x="357" y="25825"/>
                    <a:pt x="215" y="26016"/>
                  </a:cubicBezTo>
                  <a:cubicBezTo>
                    <a:pt x="155" y="26099"/>
                    <a:pt x="96" y="26171"/>
                    <a:pt x="60" y="26230"/>
                  </a:cubicBezTo>
                  <a:lnTo>
                    <a:pt x="0" y="26314"/>
                  </a:lnTo>
                  <a:cubicBezTo>
                    <a:pt x="0" y="26314"/>
                    <a:pt x="24" y="26290"/>
                    <a:pt x="60" y="26242"/>
                  </a:cubicBezTo>
                  <a:cubicBezTo>
                    <a:pt x="96" y="26195"/>
                    <a:pt x="155" y="26123"/>
                    <a:pt x="227" y="26040"/>
                  </a:cubicBezTo>
                  <a:lnTo>
                    <a:pt x="858" y="25230"/>
                  </a:lnTo>
                  <a:cubicBezTo>
                    <a:pt x="1405" y="24528"/>
                    <a:pt x="2179" y="23516"/>
                    <a:pt x="3144" y="22266"/>
                  </a:cubicBezTo>
                  <a:lnTo>
                    <a:pt x="10644" y="12443"/>
                  </a:lnTo>
                  <a:lnTo>
                    <a:pt x="11204" y="11693"/>
                  </a:lnTo>
                  <a:lnTo>
                    <a:pt x="11228" y="11669"/>
                  </a:lnTo>
                  <a:lnTo>
                    <a:pt x="11228" y="11645"/>
                  </a:lnTo>
                  <a:cubicBezTo>
                    <a:pt x="10914" y="10389"/>
                    <a:pt x="10611" y="9167"/>
                    <a:pt x="10320" y="8002"/>
                  </a:cubicBezTo>
                  <a:lnTo>
                    <a:pt x="12633" y="8002"/>
                  </a:lnTo>
                  <a:lnTo>
                    <a:pt x="12633" y="7942"/>
                  </a:lnTo>
                  <a:lnTo>
                    <a:pt x="12633" y="3799"/>
                  </a:lnTo>
                  <a:lnTo>
                    <a:pt x="12633" y="3775"/>
                  </a:lnTo>
                  <a:lnTo>
                    <a:pt x="12609" y="3763"/>
                  </a:lnTo>
                  <a:lnTo>
                    <a:pt x="8990" y="1001"/>
                  </a:lnTo>
                  <a:lnTo>
                    <a:pt x="7977" y="251"/>
                  </a:lnTo>
                  <a:lnTo>
                    <a:pt x="7727" y="60"/>
                  </a:lnTo>
                  <a:cubicBezTo>
                    <a:pt x="7704" y="37"/>
                    <a:pt x="7668" y="13"/>
                    <a:pt x="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460" y="964509"/>
              <a:ext cx="833385" cy="2450454"/>
            </a:xfrm>
            <a:custGeom>
              <a:avLst/>
              <a:gdLst/>
              <a:ahLst/>
              <a:cxnLst/>
              <a:rect l="l" t="t" r="r" b="b"/>
              <a:pathLst>
                <a:path w="19099" h="56158" extrusionOk="0">
                  <a:moveTo>
                    <a:pt x="13937" y="0"/>
                  </a:moveTo>
                  <a:cubicBezTo>
                    <a:pt x="13724" y="0"/>
                    <a:pt x="12991" y="181"/>
                    <a:pt x="11764" y="2318"/>
                  </a:cubicBezTo>
                  <a:lnTo>
                    <a:pt x="191" y="8902"/>
                  </a:lnTo>
                  <a:lnTo>
                    <a:pt x="1" y="23130"/>
                  </a:lnTo>
                  <a:lnTo>
                    <a:pt x="2108" y="56157"/>
                  </a:lnTo>
                  <a:lnTo>
                    <a:pt x="19003" y="56157"/>
                  </a:lnTo>
                  <a:lnTo>
                    <a:pt x="19098" y="29095"/>
                  </a:lnTo>
                  <a:lnTo>
                    <a:pt x="14622" y="11128"/>
                  </a:lnTo>
                  <a:lnTo>
                    <a:pt x="13931" y="2853"/>
                  </a:lnTo>
                  <a:lnTo>
                    <a:pt x="13931" y="924"/>
                  </a:lnTo>
                  <a:lnTo>
                    <a:pt x="14002" y="8"/>
                  </a:lnTo>
                  <a:cubicBezTo>
                    <a:pt x="14002" y="8"/>
                    <a:pt x="13981" y="0"/>
                    <a:pt x="13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588319" y="1352904"/>
              <a:ext cx="1454180" cy="1643076"/>
            </a:xfrm>
            <a:custGeom>
              <a:avLst/>
              <a:gdLst/>
              <a:ahLst/>
              <a:cxnLst/>
              <a:rect l="l" t="t" r="r" b="b"/>
              <a:pathLst>
                <a:path w="33326" h="37655" extrusionOk="0">
                  <a:moveTo>
                    <a:pt x="6084" y="1"/>
                  </a:moveTo>
                  <a:cubicBezTo>
                    <a:pt x="6084" y="1"/>
                    <a:pt x="1703" y="3227"/>
                    <a:pt x="1322" y="8418"/>
                  </a:cubicBezTo>
                  <a:cubicBezTo>
                    <a:pt x="1012" y="12645"/>
                    <a:pt x="310" y="24194"/>
                    <a:pt x="179" y="26706"/>
                  </a:cubicBezTo>
                  <a:cubicBezTo>
                    <a:pt x="1" y="30149"/>
                    <a:pt x="2333" y="37655"/>
                    <a:pt x="8290" y="37655"/>
                  </a:cubicBezTo>
                  <a:cubicBezTo>
                    <a:pt x="9112" y="37655"/>
                    <a:pt x="10003" y="37512"/>
                    <a:pt x="10966" y="37196"/>
                  </a:cubicBezTo>
                  <a:cubicBezTo>
                    <a:pt x="15728" y="35636"/>
                    <a:pt x="33326" y="29659"/>
                    <a:pt x="33326" y="29659"/>
                  </a:cubicBezTo>
                  <a:lnTo>
                    <a:pt x="32159" y="22194"/>
                  </a:lnTo>
                  <a:lnTo>
                    <a:pt x="11275" y="23444"/>
                  </a:lnTo>
                  <a:lnTo>
                    <a:pt x="10859" y="602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002442" y="2341019"/>
              <a:ext cx="455157" cy="306100"/>
            </a:xfrm>
            <a:custGeom>
              <a:avLst/>
              <a:gdLst/>
              <a:ahLst/>
              <a:cxnLst/>
              <a:rect l="l" t="t" r="r" b="b"/>
              <a:pathLst>
                <a:path w="10431" h="7015" extrusionOk="0">
                  <a:moveTo>
                    <a:pt x="5938" y="1"/>
                  </a:moveTo>
                  <a:cubicBezTo>
                    <a:pt x="3725" y="1"/>
                    <a:pt x="1" y="406"/>
                    <a:pt x="1" y="406"/>
                  </a:cubicBezTo>
                  <a:lnTo>
                    <a:pt x="918" y="7014"/>
                  </a:lnTo>
                  <a:lnTo>
                    <a:pt x="10431" y="4359"/>
                  </a:lnTo>
                  <a:lnTo>
                    <a:pt x="10300" y="1966"/>
                  </a:lnTo>
                  <a:cubicBezTo>
                    <a:pt x="10300" y="1966"/>
                    <a:pt x="8585" y="418"/>
                    <a:pt x="7264" y="97"/>
                  </a:cubicBezTo>
                  <a:cubicBezTo>
                    <a:pt x="6984" y="28"/>
                    <a:pt x="6512" y="1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219019" y="965338"/>
              <a:ext cx="459826" cy="1150786"/>
            </a:xfrm>
            <a:custGeom>
              <a:avLst/>
              <a:gdLst/>
              <a:ahLst/>
              <a:cxnLst/>
              <a:rect l="l" t="t" r="r" b="b"/>
              <a:pathLst>
                <a:path w="10538" h="26373" extrusionOk="0">
                  <a:moveTo>
                    <a:pt x="5441" y="1"/>
                  </a:moveTo>
                  <a:cubicBezTo>
                    <a:pt x="5382" y="1"/>
                    <a:pt x="5322" y="13"/>
                    <a:pt x="5263" y="24"/>
                  </a:cubicBezTo>
                  <a:cubicBezTo>
                    <a:pt x="5096" y="48"/>
                    <a:pt x="4929" y="108"/>
                    <a:pt x="4787" y="203"/>
                  </a:cubicBezTo>
                  <a:cubicBezTo>
                    <a:pt x="4548" y="346"/>
                    <a:pt x="4346" y="548"/>
                    <a:pt x="4191" y="775"/>
                  </a:cubicBezTo>
                  <a:cubicBezTo>
                    <a:pt x="3965" y="1072"/>
                    <a:pt x="3763" y="1382"/>
                    <a:pt x="3572" y="1691"/>
                  </a:cubicBezTo>
                  <a:lnTo>
                    <a:pt x="48" y="7502"/>
                  </a:lnTo>
                  <a:lnTo>
                    <a:pt x="0" y="7573"/>
                  </a:lnTo>
                  <a:lnTo>
                    <a:pt x="72" y="7585"/>
                  </a:lnTo>
                  <a:lnTo>
                    <a:pt x="3085" y="8620"/>
                  </a:lnTo>
                  <a:lnTo>
                    <a:pt x="3085" y="8620"/>
                  </a:lnTo>
                  <a:lnTo>
                    <a:pt x="2370" y="10430"/>
                  </a:lnTo>
                  <a:lnTo>
                    <a:pt x="2358" y="10466"/>
                  </a:lnTo>
                  <a:lnTo>
                    <a:pt x="2382" y="10502"/>
                  </a:lnTo>
                  <a:cubicBezTo>
                    <a:pt x="2739" y="10907"/>
                    <a:pt x="3084" y="11335"/>
                    <a:pt x="3417" y="11776"/>
                  </a:cubicBezTo>
                  <a:cubicBezTo>
                    <a:pt x="4084" y="12633"/>
                    <a:pt x="4715" y="13538"/>
                    <a:pt x="5287" y="14467"/>
                  </a:cubicBezTo>
                  <a:cubicBezTo>
                    <a:pt x="5561" y="14919"/>
                    <a:pt x="5822" y="15372"/>
                    <a:pt x="6037" y="15824"/>
                  </a:cubicBezTo>
                  <a:cubicBezTo>
                    <a:pt x="6263" y="16288"/>
                    <a:pt x="6453" y="16741"/>
                    <a:pt x="6644" y="17193"/>
                  </a:cubicBezTo>
                  <a:cubicBezTo>
                    <a:pt x="7394" y="18991"/>
                    <a:pt x="8085" y="20610"/>
                    <a:pt x="8656" y="21979"/>
                  </a:cubicBezTo>
                  <a:cubicBezTo>
                    <a:pt x="9228" y="23349"/>
                    <a:pt x="9692" y="24432"/>
                    <a:pt x="10013" y="25206"/>
                  </a:cubicBezTo>
                  <a:cubicBezTo>
                    <a:pt x="10168" y="25575"/>
                    <a:pt x="10299" y="25873"/>
                    <a:pt x="10394" y="26075"/>
                  </a:cubicBezTo>
                  <a:cubicBezTo>
                    <a:pt x="10430" y="26170"/>
                    <a:pt x="10466" y="26242"/>
                    <a:pt x="10490" y="26301"/>
                  </a:cubicBezTo>
                  <a:cubicBezTo>
                    <a:pt x="10502" y="26325"/>
                    <a:pt x="10514" y="26349"/>
                    <a:pt x="10537" y="26373"/>
                  </a:cubicBezTo>
                  <a:cubicBezTo>
                    <a:pt x="10525" y="26349"/>
                    <a:pt x="10514" y="26325"/>
                    <a:pt x="10502" y="26301"/>
                  </a:cubicBezTo>
                  <a:cubicBezTo>
                    <a:pt x="10490" y="26242"/>
                    <a:pt x="10454" y="26159"/>
                    <a:pt x="10418" y="26063"/>
                  </a:cubicBezTo>
                  <a:cubicBezTo>
                    <a:pt x="10335" y="25861"/>
                    <a:pt x="10216" y="25563"/>
                    <a:pt x="10061" y="25182"/>
                  </a:cubicBezTo>
                  <a:lnTo>
                    <a:pt x="8739" y="21944"/>
                  </a:lnTo>
                  <a:lnTo>
                    <a:pt x="6763" y="17146"/>
                  </a:lnTo>
                  <a:cubicBezTo>
                    <a:pt x="6573" y="16693"/>
                    <a:pt x="6394" y="16229"/>
                    <a:pt x="6156" y="15776"/>
                  </a:cubicBezTo>
                  <a:cubicBezTo>
                    <a:pt x="5918" y="15312"/>
                    <a:pt x="5668" y="14848"/>
                    <a:pt x="5406" y="14395"/>
                  </a:cubicBezTo>
                  <a:cubicBezTo>
                    <a:pt x="4834" y="13455"/>
                    <a:pt x="4203" y="12550"/>
                    <a:pt x="3525" y="11693"/>
                  </a:cubicBezTo>
                  <a:cubicBezTo>
                    <a:pt x="3197" y="11260"/>
                    <a:pt x="2858" y="10839"/>
                    <a:pt x="2508" y="10429"/>
                  </a:cubicBezTo>
                  <a:lnTo>
                    <a:pt x="2508" y="10429"/>
                  </a:lnTo>
                  <a:lnTo>
                    <a:pt x="3227" y="8609"/>
                  </a:lnTo>
                  <a:lnTo>
                    <a:pt x="3251" y="8537"/>
                  </a:lnTo>
                  <a:lnTo>
                    <a:pt x="3191" y="8514"/>
                  </a:lnTo>
                  <a:lnTo>
                    <a:pt x="179" y="7502"/>
                  </a:lnTo>
                  <a:lnTo>
                    <a:pt x="179" y="7502"/>
                  </a:lnTo>
                  <a:cubicBezTo>
                    <a:pt x="1592" y="5146"/>
                    <a:pt x="2782" y="3144"/>
                    <a:pt x="3632" y="1727"/>
                  </a:cubicBezTo>
                  <a:cubicBezTo>
                    <a:pt x="4060" y="1025"/>
                    <a:pt x="4418" y="453"/>
                    <a:pt x="4799" y="227"/>
                  </a:cubicBezTo>
                  <a:cubicBezTo>
                    <a:pt x="4953" y="143"/>
                    <a:pt x="5108" y="72"/>
                    <a:pt x="5275" y="36"/>
                  </a:cubicBezTo>
                  <a:cubicBezTo>
                    <a:pt x="5322" y="24"/>
                    <a:pt x="5382" y="13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748852" y="2531180"/>
              <a:ext cx="1706172" cy="467505"/>
            </a:xfrm>
            <a:custGeom>
              <a:avLst/>
              <a:gdLst/>
              <a:ahLst/>
              <a:cxnLst/>
              <a:rect l="l" t="t" r="r" b="b"/>
              <a:pathLst>
                <a:path w="39101" h="10714" extrusionOk="0">
                  <a:moveTo>
                    <a:pt x="0" y="8740"/>
                  </a:moveTo>
                  <a:cubicBezTo>
                    <a:pt x="18" y="8768"/>
                    <a:pt x="37" y="8788"/>
                    <a:pt x="55" y="8807"/>
                  </a:cubicBezTo>
                  <a:lnTo>
                    <a:pt x="55" y="8807"/>
                  </a:lnTo>
                  <a:cubicBezTo>
                    <a:pt x="34" y="8785"/>
                    <a:pt x="22" y="8762"/>
                    <a:pt x="0" y="8740"/>
                  </a:cubicBezTo>
                  <a:close/>
                  <a:moveTo>
                    <a:pt x="55" y="8807"/>
                  </a:moveTo>
                  <a:cubicBezTo>
                    <a:pt x="57" y="8808"/>
                    <a:pt x="58" y="8810"/>
                    <a:pt x="60" y="8812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58" y="8810"/>
                    <a:pt x="57" y="8809"/>
                    <a:pt x="55" y="8807"/>
                  </a:cubicBezTo>
                  <a:close/>
                  <a:moveTo>
                    <a:pt x="39100" y="1"/>
                  </a:moveTo>
                  <a:lnTo>
                    <a:pt x="39005" y="25"/>
                  </a:lnTo>
                  <a:lnTo>
                    <a:pt x="38695" y="108"/>
                  </a:lnTo>
                  <a:lnTo>
                    <a:pt x="37541" y="430"/>
                  </a:lnTo>
                  <a:cubicBezTo>
                    <a:pt x="36540" y="703"/>
                    <a:pt x="35076" y="1120"/>
                    <a:pt x="33278" y="1644"/>
                  </a:cubicBezTo>
                  <a:cubicBezTo>
                    <a:pt x="29694" y="2692"/>
                    <a:pt x="24753" y="4168"/>
                    <a:pt x="19336" y="5954"/>
                  </a:cubicBezTo>
                  <a:cubicBezTo>
                    <a:pt x="16621" y="6835"/>
                    <a:pt x="14050" y="7704"/>
                    <a:pt x="11728" y="8538"/>
                  </a:cubicBezTo>
                  <a:cubicBezTo>
                    <a:pt x="10561" y="8954"/>
                    <a:pt x="9454" y="9347"/>
                    <a:pt x="8418" y="9728"/>
                  </a:cubicBezTo>
                  <a:cubicBezTo>
                    <a:pt x="7906" y="9907"/>
                    <a:pt x="7418" y="10109"/>
                    <a:pt x="6918" y="10264"/>
                  </a:cubicBezTo>
                  <a:cubicBezTo>
                    <a:pt x="6453" y="10407"/>
                    <a:pt x="5977" y="10514"/>
                    <a:pt x="5501" y="10574"/>
                  </a:cubicBezTo>
                  <a:cubicBezTo>
                    <a:pt x="5223" y="10605"/>
                    <a:pt x="4944" y="10621"/>
                    <a:pt x="4665" y="10621"/>
                  </a:cubicBezTo>
                  <a:cubicBezTo>
                    <a:pt x="4108" y="10621"/>
                    <a:pt x="3552" y="10558"/>
                    <a:pt x="3012" y="10431"/>
                  </a:cubicBezTo>
                  <a:cubicBezTo>
                    <a:pt x="2393" y="10276"/>
                    <a:pt x="1798" y="10038"/>
                    <a:pt x="1250" y="9728"/>
                  </a:cubicBezTo>
                  <a:cubicBezTo>
                    <a:pt x="917" y="9514"/>
                    <a:pt x="595" y="9276"/>
                    <a:pt x="286" y="9014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64" y="8816"/>
                    <a:pt x="68" y="8820"/>
                    <a:pt x="72" y="8823"/>
                  </a:cubicBezTo>
                  <a:lnTo>
                    <a:pt x="298" y="9038"/>
                  </a:lnTo>
                  <a:cubicBezTo>
                    <a:pt x="595" y="9312"/>
                    <a:pt x="917" y="9550"/>
                    <a:pt x="1262" y="9764"/>
                  </a:cubicBezTo>
                  <a:cubicBezTo>
                    <a:pt x="1810" y="10097"/>
                    <a:pt x="2393" y="10347"/>
                    <a:pt x="3012" y="10502"/>
                  </a:cubicBezTo>
                  <a:cubicBezTo>
                    <a:pt x="3578" y="10642"/>
                    <a:pt x="4155" y="10713"/>
                    <a:pt x="4736" y="10713"/>
                  </a:cubicBezTo>
                  <a:cubicBezTo>
                    <a:pt x="4998" y="10713"/>
                    <a:pt x="5261" y="10699"/>
                    <a:pt x="5525" y="10669"/>
                  </a:cubicBezTo>
                  <a:cubicBezTo>
                    <a:pt x="6013" y="10609"/>
                    <a:pt x="6489" y="10502"/>
                    <a:pt x="6965" y="10359"/>
                  </a:cubicBezTo>
                  <a:cubicBezTo>
                    <a:pt x="7465" y="10205"/>
                    <a:pt x="7942" y="10014"/>
                    <a:pt x="8465" y="9824"/>
                  </a:cubicBezTo>
                  <a:cubicBezTo>
                    <a:pt x="9501" y="9455"/>
                    <a:pt x="10609" y="9074"/>
                    <a:pt x="11775" y="8657"/>
                  </a:cubicBezTo>
                  <a:cubicBezTo>
                    <a:pt x="14097" y="7835"/>
                    <a:pt x="16669" y="6966"/>
                    <a:pt x="19384" y="6073"/>
                  </a:cubicBezTo>
                  <a:cubicBezTo>
                    <a:pt x="24789" y="4299"/>
                    <a:pt x="29730" y="2799"/>
                    <a:pt x="33314" y="1727"/>
                  </a:cubicBezTo>
                  <a:lnTo>
                    <a:pt x="37552" y="477"/>
                  </a:lnTo>
                  <a:lnTo>
                    <a:pt x="38707" y="132"/>
                  </a:lnTo>
                  <a:lnTo>
                    <a:pt x="39005" y="37"/>
                  </a:lnTo>
                  <a:cubicBezTo>
                    <a:pt x="39041" y="37"/>
                    <a:pt x="39076" y="25"/>
                    <a:pt x="39100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458078" y="2528082"/>
              <a:ext cx="203208" cy="127851"/>
            </a:xfrm>
            <a:custGeom>
              <a:avLst/>
              <a:gdLst/>
              <a:ahLst/>
              <a:cxnLst/>
              <a:rect l="l" t="t" r="r" b="b"/>
              <a:pathLst>
                <a:path w="4657" h="2930" extrusionOk="0">
                  <a:moveTo>
                    <a:pt x="858" y="1"/>
                  </a:moveTo>
                  <a:cubicBezTo>
                    <a:pt x="644" y="1"/>
                    <a:pt x="429" y="12"/>
                    <a:pt x="227" y="60"/>
                  </a:cubicBezTo>
                  <a:cubicBezTo>
                    <a:pt x="144" y="60"/>
                    <a:pt x="72" y="84"/>
                    <a:pt x="1" y="108"/>
                  </a:cubicBezTo>
                  <a:cubicBezTo>
                    <a:pt x="1" y="115"/>
                    <a:pt x="15" y="118"/>
                    <a:pt x="42" y="118"/>
                  </a:cubicBezTo>
                  <a:cubicBezTo>
                    <a:pt x="127" y="118"/>
                    <a:pt x="339" y="91"/>
                    <a:pt x="638" y="91"/>
                  </a:cubicBezTo>
                  <a:cubicBezTo>
                    <a:pt x="707" y="91"/>
                    <a:pt x="780" y="92"/>
                    <a:pt x="858" y="96"/>
                  </a:cubicBezTo>
                  <a:cubicBezTo>
                    <a:pt x="1168" y="108"/>
                    <a:pt x="1477" y="155"/>
                    <a:pt x="1775" y="239"/>
                  </a:cubicBezTo>
                  <a:cubicBezTo>
                    <a:pt x="2132" y="346"/>
                    <a:pt x="2477" y="512"/>
                    <a:pt x="2799" y="715"/>
                  </a:cubicBezTo>
                  <a:cubicBezTo>
                    <a:pt x="3370" y="1096"/>
                    <a:pt x="3858" y="1596"/>
                    <a:pt x="4227" y="2179"/>
                  </a:cubicBezTo>
                  <a:cubicBezTo>
                    <a:pt x="4513" y="2632"/>
                    <a:pt x="4632" y="2929"/>
                    <a:pt x="4656" y="2929"/>
                  </a:cubicBezTo>
                  <a:cubicBezTo>
                    <a:pt x="4644" y="2858"/>
                    <a:pt x="4620" y="2775"/>
                    <a:pt x="4585" y="2703"/>
                  </a:cubicBezTo>
                  <a:cubicBezTo>
                    <a:pt x="4501" y="2513"/>
                    <a:pt x="4418" y="2310"/>
                    <a:pt x="4311" y="2132"/>
                  </a:cubicBezTo>
                  <a:cubicBezTo>
                    <a:pt x="3954" y="1513"/>
                    <a:pt x="3465" y="989"/>
                    <a:pt x="2870" y="596"/>
                  </a:cubicBezTo>
                  <a:cubicBezTo>
                    <a:pt x="2537" y="393"/>
                    <a:pt x="2180" y="227"/>
                    <a:pt x="1799" y="120"/>
                  </a:cubicBezTo>
                  <a:cubicBezTo>
                    <a:pt x="1501" y="48"/>
                    <a:pt x="117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58078" y="2426893"/>
              <a:ext cx="253563" cy="104419"/>
            </a:xfrm>
            <a:custGeom>
              <a:avLst/>
              <a:gdLst/>
              <a:ahLst/>
              <a:cxnLst/>
              <a:rect l="l" t="t" r="r" b="b"/>
              <a:pathLst>
                <a:path w="5811" h="2393" extrusionOk="0">
                  <a:moveTo>
                    <a:pt x="4471" y="1"/>
                  </a:moveTo>
                  <a:cubicBezTo>
                    <a:pt x="4290" y="1"/>
                    <a:pt x="4108" y="16"/>
                    <a:pt x="3930" y="45"/>
                  </a:cubicBezTo>
                  <a:cubicBezTo>
                    <a:pt x="3489" y="105"/>
                    <a:pt x="3061" y="212"/>
                    <a:pt x="2644" y="355"/>
                  </a:cubicBezTo>
                  <a:cubicBezTo>
                    <a:pt x="1882" y="629"/>
                    <a:pt x="1191" y="1057"/>
                    <a:pt x="608" y="1617"/>
                  </a:cubicBezTo>
                  <a:cubicBezTo>
                    <a:pt x="429" y="1784"/>
                    <a:pt x="275" y="1974"/>
                    <a:pt x="132" y="2165"/>
                  </a:cubicBezTo>
                  <a:cubicBezTo>
                    <a:pt x="72" y="2236"/>
                    <a:pt x="36" y="2308"/>
                    <a:pt x="1" y="2391"/>
                  </a:cubicBezTo>
                  <a:cubicBezTo>
                    <a:pt x="1" y="2392"/>
                    <a:pt x="2" y="2392"/>
                    <a:pt x="3" y="2392"/>
                  </a:cubicBezTo>
                  <a:cubicBezTo>
                    <a:pt x="28" y="2392"/>
                    <a:pt x="242" y="2079"/>
                    <a:pt x="667" y="1677"/>
                  </a:cubicBezTo>
                  <a:cubicBezTo>
                    <a:pt x="1263" y="1153"/>
                    <a:pt x="1941" y="748"/>
                    <a:pt x="2692" y="486"/>
                  </a:cubicBezTo>
                  <a:cubicBezTo>
                    <a:pt x="3096" y="343"/>
                    <a:pt x="3513" y="236"/>
                    <a:pt x="3942" y="176"/>
                  </a:cubicBezTo>
                  <a:cubicBezTo>
                    <a:pt x="4149" y="134"/>
                    <a:pt x="4360" y="112"/>
                    <a:pt x="4573" y="112"/>
                  </a:cubicBezTo>
                  <a:cubicBezTo>
                    <a:pt x="4716" y="112"/>
                    <a:pt x="4858" y="122"/>
                    <a:pt x="5001" y="141"/>
                  </a:cubicBezTo>
                  <a:cubicBezTo>
                    <a:pt x="5228" y="165"/>
                    <a:pt x="5454" y="260"/>
                    <a:pt x="5632" y="415"/>
                  </a:cubicBezTo>
                  <a:cubicBezTo>
                    <a:pt x="5751" y="522"/>
                    <a:pt x="5799" y="605"/>
                    <a:pt x="5811" y="605"/>
                  </a:cubicBezTo>
                  <a:cubicBezTo>
                    <a:pt x="5811" y="605"/>
                    <a:pt x="5811" y="581"/>
                    <a:pt x="5787" y="534"/>
                  </a:cubicBezTo>
                  <a:cubicBezTo>
                    <a:pt x="5751" y="474"/>
                    <a:pt x="5716" y="415"/>
                    <a:pt x="5668" y="367"/>
                  </a:cubicBezTo>
                  <a:cubicBezTo>
                    <a:pt x="5489" y="200"/>
                    <a:pt x="5263" y="81"/>
                    <a:pt x="5013" y="45"/>
                  </a:cubicBezTo>
                  <a:cubicBezTo>
                    <a:pt x="4835" y="16"/>
                    <a:pt x="4653" y="1"/>
                    <a:pt x="4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4410822" y="1511169"/>
              <a:ext cx="326303" cy="239731"/>
            </a:xfrm>
            <a:custGeom>
              <a:avLst/>
              <a:gdLst/>
              <a:ahLst/>
              <a:cxnLst/>
              <a:rect l="l" t="t" r="r" b="b"/>
              <a:pathLst>
                <a:path w="7478" h="5494" extrusionOk="0">
                  <a:moveTo>
                    <a:pt x="7200" y="0"/>
                  </a:moveTo>
                  <a:cubicBezTo>
                    <a:pt x="7161" y="0"/>
                    <a:pt x="7123" y="2"/>
                    <a:pt x="7084" y="5"/>
                  </a:cubicBezTo>
                  <a:cubicBezTo>
                    <a:pt x="7039" y="4"/>
                    <a:pt x="6994" y="3"/>
                    <a:pt x="6948" y="3"/>
                  </a:cubicBezTo>
                  <a:cubicBezTo>
                    <a:pt x="6637" y="3"/>
                    <a:pt x="6326" y="38"/>
                    <a:pt x="6025" y="100"/>
                  </a:cubicBezTo>
                  <a:cubicBezTo>
                    <a:pt x="4870" y="338"/>
                    <a:pt x="3775" y="827"/>
                    <a:pt x="2810" y="1529"/>
                  </a:cubicBezTo>
                  <a:cubicBezTo>
                    <a:pt x="2286" y="1910"/>
                    <a:pt x="1798" y="2339"/>
                    <a:pt x="1358" y="2815"/>
                  </a:cubicBezTo>
                  <a:cubicBezTo>
                    <a:pt x="1000" y="3208"/>
                    <a:pt x="691" y="3648"/>
                    <a:pt x="429" y="4113"/>
                  </a:cubicBezTo>
                  <a:cubicBezTo>
                    <a:pt x="322" y="4303"/>
                    <a:pt x="238" y="4494"/>
                    <a:pt x="179" y="4660"/>
                  </a:cubicBezTo>
                  <a:cubicBezTo>
                    <a:pt x="107" y="4827"/>
                    <a:pt x="84" y="4982"/>
                    <a:pt x="48" y="5101"/>
                  </a:cubicBezTo>
                  <a:cubicBezTo>
                    <a:pt x="24" y="5232"/>
                    <a:pt x="12" y="5363"/>
                    <a:pt x="0" y="5494"/>
                  </a:cubicBezTo>
                  <a:cubicBezTo>
                    <a:pt x="48" y="5375"/>
                    <a:pt x="72" y="5244"/>
                    <a:pt x="84" y="5125"/>
                  </a:cubicBezTo>
                  <a:cubicBezTo>
                    <a:pt x="131" y="4994"/>
                    <a:pt x="179" y="4851"/>
                    <a:pt x="238" y="4696"/>
                  </a:cubicBezTo>
                  <a:cubicBezTo>
                    <a:pt x="298" y="4529"/>
                    <a:pt x="393" y="4351"/>
                    <a:pt x="512" y="4148"/>
                  </a:cubicBezTo>
                  <a:cubicBezTo>
                    <a:pt x="774" y="3708"/>
                    <a:pt x="1096" y="3291"/>
                    <a:pt x="1453" y="2898"/>
                  </a:cubicBezTo>
                  <a:cubicBezTo>
                    <a:pt x="1893" y="2434"/>
                    <a:pt x="2370" y="2005"/>
                    <a:pt x="2893" y="1636"/>
                  </a:cubicBezTo>
                  <a:cubicBezTo>
                    <a:pt x="3834" y="946"/>
                    <a:pt x="4906" y="446"/>
                    <a:pt x="6037" y="184"/>
                  </a:cubicBezTo>
                  <a:cubicBezTo>
                    <a:pt x="6382" y="112"/>
                    <a:pt x="6739" y="65"/>
                    <a:pt x="7096" y="53"/>
                  </a:cubicBezTo>
                  <a:cubicBezTo>
                    <a:pt x="7227" y="53"/>
                    <a:pt x="7358" y="41"/>
                    <a:pt x="7477" y="17"/>
                  </a:cubicBezTo>
                  <a:cubicBezTo>
                    <a:pt x="7385" y="9"/>
                    <a:pt x="7292" y="0"/>
                    <a:pt x="7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881328" y="2325485"/>
              <a:ext cx="1138830" cy="360600"/>
            </a:xfrm>
            <a:custGeom>
              <a:avLst/>
              <a:gdLst/>
              <a:ahLst/>
              <a:cxnLst/>
              <a:rect l="l" t="t" r="r" b="b"/>
              <a:pathLst>
                <a:path w="26099" h="8264" extrusionOk="0">
                  <a:moveTo>
                    <a:pt x="25527" y="0"/>
                  </a:moveTo>
                  <a:lnTo>
                    <a:pt x="11906" y="572"/>
                  </a:lnTo>
                  <a:lnTo>
                    <a:pt x="5179" y="869"/>
                  </a:lnTo>
                  <a:cubicBezTo>
                    <a:pt x="4667" y="905"/>
                    <a:pt x="4156" y="917"/>
                    <a:pt x="3679" y="953"/>
                  </a:cubicBezTo>
                  <a:cubicBezTo>
                    <a:pt x="3191" y="976"/>
                    <a:pt x="2715" y="1084"/>
                    <a:pt x="2274" y="1274"/>
                  </a:cubicBezTo>
                  <a:cubicBezTo>
                    <a:pt x="1858" y="1441"/>
                    <a:pt x="1489" y="1750"/>
                    <a:pt x="1250" y="2131"/>
                  </a:cubicBezTo>
                  <a:cubicBezTo>
                    <a:pt x="1036" y="2489"/>
                    <a:pt x="869" y="2858"/>
                    <a:pt x="738" y="3251"/>
                  </a:cubicBezTo>
                  <a:cubicBezTo>
                    <a:pt x="346" y="4429"/>
                    <a:pt x="107" y="5656"/>
                    <a:pt x="36" y="6894"/>
                  </a:cubicBezTo>
                  <a:cubicBezTo>
                    <a:pt x="0" y="7322"/>
                    <a:pt x="0" y="7668"/>
                    <a:pt x="12" y="7894"/>
                  </a:cubicBezTo>
                  <a:lnTo>
                    <a:pt x="12" y="8156"/>
                  </a:lnTo>
                  <a:cubicBezTo>
                    <a:pt x="12" y="8227"/>
                    <a:pt x="24" y="8263"/>
                    <a:pt x="24" y="8263"/>
                  </a:cubicBezTo>
                  <a:cubicBezTo>
                    <a:pt x="24" y="8227"/>
                    <a:pt x="24" y="8203"/>
                    <a:pt x="24" y="8168"/>
                  </a:cubicBezTo>
                  <a:lnTo>
                    <a:pt x="24" y="7906"/>
                  </a:lnTo>
                  <a:cubicBezTo>
                    <a:pt x="24" y="7680"/>
                    <a:pt x="36" y="7334"/>
                    <a:pt x="72" y="6906"/>
                  </a:cubicBezTo>
                  <a:cubicBezTo>
                    <a:pt x="155" y="5667"/>
                    <a:pt x="417" y="4453"/>
                    <a:pt x="822" y="3286"/>
                  </a:cubicBezTo>
                  <a:cubicBezTo>
                    <a:pt x="941" y="2905"/>
                    <a:pt x="1108" y="2536"/>
                    <a:pt x="1322" y="2191"/>
                  </a:cubicBezTo>
                  <a:cubicBezTo>
                    <a:pt x="1560" y="1822"/>
                    <a:pt x="1893" y="1536"/>
                    <a:pt x="2298" y="1357"/>
                  </a:cubicBezTo>
                  <a:cubicBezTo>
                    <a:pt x="3143" y="1000"/>
                    <a:pt x="4156" y="1048"/>
                    <a:pt x="5179" y="988"/>
                  </a:cubicBezTo>
                  <a:lnTo>
                    <a:pt x="11906" y="703"/>
                  </a:lnTo>
                  <a:cubicBezTo>
                    <a:pt x="17442" y="454"/>
                    <a:pt x="22376" y="252"/>
                    <a:pt x="25486" y="86"/>
                  </a:cubicBezTo>
                  <a:lnTo>
                    <a:pt x="25486" y="86"/>
                  </a:lnTo>
                  <a:cubicBezTo>
                    <a:pt x="25673" y="1211"/>
                    <a:pt x="25814" y="2103"/>
                    <a:pt x="25920" y="2727"/>
                  </a:cubicBezTo>
                  <a:cubicBezTo>
                    <a:pt x="25968" y="3036"/>
                    <a:pt x="26015" y="3274"/>
                    <a:pt x="26039" y="3441"/>
                  </a:cubicBezTo>
                  <a:cubicBezTo>
                    <a:pt x="26051" y="3512"/>
                    <a:pt x="26075" y="3572"/>
                    <a:pt x="26075" y="3620"/>
                  </a:cubicBezTo>
                  <a:lnTo>
                    <a:pt x="26087" y="3679"/>
                  </a:lnTo>
                  <a:cubicBezTo>
                    <a:pt x="26099" y="3655"/>
                    <a:pt x="26099" y="3643"/>
                    <a:pt x="26087" y="3620"/>
                  </a:cubicBezTo>
                  <a:lnTo>
                    <a:pt x="26063" y="3429"/>
                  </a:lnTo>
                  <a:cubicBezTo>
                    <a:pt x="26039" y="3262"/>
                    <a:pt x="26015" y="3024"/>
                    <a:pt x="25968" y="2727"/>
                  </a:cubicBezTo>
                  <a:cubicBezTo>
                    <a:pt x="25873" y="2096"/>
                    <a:pt x="25742" y="1191"/>
                    <a:pt x="25563" y="36"/>
                  </a:cubicBezTo>
                  <a:lnTo>
                    <a:pt x="25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053293" y="1972696"/>
              <a:ext cx="5760" cy="393850"/>
            </a:xfrm>
            <a:custGeom>
              <a:avLst/>
              <a:gdLst/>
              <a:ahLst/>
              <a:cxnLst/>
              <a:rect l="l" t="t" r="r" b="b"/>
              <a:pathLst>
                <a:path w="132" h="9026" extrusionOk="0">
                  <a:moveTo>
                    <a:pt x="60" y="1"/>
                  </a:moveTo>
                  <a:cubicBezTo>
                    <a:pt x="24" y="1"/>
                    <a:pt x="0" y="2013"/>
                    <a:pt x="0" y="4513"/>
                  </a:cubicBezTo>
                  <a:cubicBezTo>
                    <a:pt x="0" y="7002"/>
                    <a:pt x="24" y="9026"/>
                    <a:pt x="60" y="9026"/>
                  </a:cubicBezTo>
                  <a:cubicBezTo>
                    <a:pt x="95" y="9026"/>
                    <a:pt x="131" y="7002"/>
                    <a:pt x="131" y="4513"/>
                  </a:cubicBezTo>
                  <a:cubicBezTo>
                    <a:pt x="131" y="2013"/>
                    <a:pt x="95" y="1"/>
                    <a:pt x="60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167050" y="1523299"/>
              <a:ext cx="1800729" cy="1629375"/>
            </a:xfrm>
            <a:custGeom>
              <a:avLst/>
              <a:gdLst/>
              <a:ahLst/>
              <a:cxnLst/>
              <a:rect l="l" t="t" r="r" b="b"/>
              <a:pathLst>
                <a:path w="41268" h="37341" extrusionOk="0">
                  <a:moveTo>
                    <a:pt x="37922" y="1"/>
                  </a:moveTo>
                  <a:cubicBezTo>
                    <a:pt x="37922" y="1"/>
                    <a:pt x="37934" y="60"/>
                    <a:pt x="37970" y="168"/>
                  </a:cubicBezTo>
                  <a:cubicBezTo>
                    <a:pt x="38005" y="275"/>
                    <a:pt x="38065" y="430"/>
                    <a:pt x="38124" y="668"/>
                  </a:cubicBezTo>
                  <a:cubicBezTo>
                    <a:pt x="38244" y="1096"/>
                    <a:pt x="38398" y="1751"/>
                    <a:pt x="38577" y="2596"/>
                  </a:cubicBezTo>
                  <a:cubicBezTo>
                    <a:pt x="38922" y="4275"/>
                    <a:pt x="39351" y="6752"/>
                    <a:pt x="39827" y="9847"/>
                  </a:cubicBezTo>
                  <a:cubicBezTo>
                    <a:pt x="40065" y="11395"/>
                    <a:pt x="40327" y="13110"/>
                    <a:pt x="40577" y="14931"/>
                  </a:cubicBezTo>
                  <a:cubicBezTo>
                    <a:pt x="40708" y="15860"/>
                    <a:pt x="40791" y="16812"/>
                    <a:pt x="40851" y="17813"/>
                  </a:cubicBezTo>
                  <a:cubicBezTo>
                    <a:pt x="40922" y="18801"/>
                    <a:pt x="40970" y="19813"/>
                    <a:pt x="41006" y="20873"/>
                  </a:cubicBezTo>
                  <a:cubicBezTo>
                    <a:pt x="41089" y="22980"/>
                    <a:pt x="41137" y="25206"/>
                    <a:pt x="41077" y="27528"/>
                  </a:cubicBezTo>
                  <a:cubicBezTo>
                    <a:pt x="41053" y="28111"/>
                    <a:pt x="41030" y="28695"/>
                    <a:pt x="40982" y="29278"/>
                  </a:cubicBezTo>
                  <a:cubicBezTo>
                    <a:pt x="40970" y="29576"/>
                    <a:pt x="40922" y="29874"/>
                    <a:pt x="40887" y="30159"/>
                  </a:cubicBezTo>
                  <a:cubicBezTo>
                    <a:pt x="40827" y="30457"/>
                    <a:pt x="40756" y="30743"/>
                    <a:pt x="40672" y="31029"/>
                  </a:cubicBezTo>
                  <a:cubicBezTo>
                    <a:pt x="40494" y="31612"/>
                    <a:pt x="40208" y="32148"/>
                    <a:pt x="39839" y="32624"/>
                  </a:cubicBezTo>
                  <a:cubicBezTo>
                    <a:pt x="39470" y="33100"/>
                    <a:pt x="38970" y="33481"/>
                    <a:pt x="38410" y="33719"/>
                  </a:cubicBezTo>
                  <a:cubicBezTo>
                    <a:pt x="37220" y="34303"/>
                    <a:pt x="35981" y="34779"/>
                    <a:pt x="34695" y="35136"/>
                  </a:cubicBezTo>
                  <a:cubicBezTo>
                    <a:pt x="33398" y="35529"/>
                    <a:pt x="32064" y="35839"/>
                    <a:pt x="30707" y="36112"/>
                  </a:cubicBezTo>
                  <a:cubicBezTo>
                    <a:pt x="27742" y="36732"/>
                    <a:pt x="24742" y="37089"/>
                    <a:pt x="21730" y="37208"/>
                  </a:cubicBezTo>
                  <a:cubicBezTo>
                    <a:pt x="21372" y="37217"/>
                    <a:pt x="21015" y="37221"/>
                    <a:pt x="20658" y="37221"/>
                  </a:cubicBezTo>
                  <a:cubicBezTo>
                    <a:pt x="19586" y="37221"/>
                    <a:pt x="18515" y="37181"/>
                    <a:pt x="17443" y="37101"/>
                  </a:cubicBezTo>
                  <a:cubicBezTo>
                    <a:pt x="16050" y="37005"/>
                    <a:pt x="14681" y="36851"/>
                    <a:pt x="13371" y="36660"/>
                  </a:cubicBezTo>
                  <a:cubicBezTo>
                    <a:pt x="10883" y="36303"/>
                    <a:pt x="8442" y="35743"/>
                    <a:pt x="6061" y="34958"/>
                  </a:cubicBezTo>
                  <a:cubicBezTo>
                    <a:pt x="4059" y="34302"/>
                    <a:pt x="2102" y="33462"/>
                    <a:pt x="237" y="32472"/>
                  </a:cubicBezTo>
                  <a:lnTo>
                    <a:pt x="237" y="32472"/>
                  </a:lnTo>
                  <a:lnTo>
                    <a:pt x="8240" y="29635"/>
                  </a:lnTo>
                  <a:lnTo>
                    <a:pt x="10419" y="28850"/>
                  </a:lnTo>
                  <a:lnTo>
                    <a:pt x="10978" y="28647"/>
                  </a:lnTo>
                  <a:cubicBezTo>
                    <a:pt x="11109" y="28600"/>
                    <a:pt x="11169" y="28564"/>
                    <a:pt x="11169" y="28564"/>
                  </a:cubicBezTo>
                  <a:lnTo>
                    <a:pt x="11169" y="28564"/>
                  </a:lnTo>
                  <a:lnTo>
                    <a:pt x="10978" y="28635"/>
                  </a:lnTo>
                  <a:lnTo>
                    <a:pt x="10407" y="28826"/>
                  </a:lnTo>
                  <a:lnTo>
                    <a:pt x="8216" y="29576"/>
                  </a:lnTo>
                  <a:lnTo>
                    <a:pt x="96" y="32410"/>
                  </a:lnTo>
                  <a:lnTo>
                    <a:pt x="1" y="32445"/>
                  </a:lnTo>
                  <a:lnTo>
                    <a:pt x="96" y="32493"/>
                  </a:lnTo>
                  <a:cubicBezTo>
                    <a:pt x="1989" y="33517"/>
                    <a:pt x="3965" y="34374"/>
                    <a:pt x="6013" y="35053"/>
                  </a:cubicBezTo>
                  <a:cubicBezTo>
                    <a:pt x="8406" y="35839"/>
                    <a:pt x="10859" y="36410"/>
                    <a:pt x="13348" y="36767"/>
                  </a:cubicBezTo>
                  <a:cubicBezTo>
                    <a:pt x="14657" y="36970"/>
                    <a:pt x="16026" y="37113"/>
                    <a:pt x="17420" y="37220"/>
                  </a:cubicBezTo>
                  <a:cubicBezTo>
                    <a:pt x="18491" y="37300"/>
                    <a:pt x="19569" y="37340"/>
                    <a:pt x="20644" y="37340"/>
                  </a:cubicBezTo>
                  <a:cubicBezTo>
                    <a:pt x="21003" y="37340"/>
                    <a:pt x="21360" y="37336"/>
                    <a:pt x="21718" y="37327"/>
                  </a:cubicBezTo>
                  <a:cubicBezTo>
                    <a:pt x="24742" y="37220"/>
                    <a:pt x="27754" y="36851"/>
                    <a:pt x="30719" y="36232"/>
                  </a:cubicBezTo>
                  <a:cubicBezTo>
                    <a:pt x="32076" y="35958"/>
                    <a:pt x="33422" y="35636"/>
                    <a:pt x="34731" y="35255"/>
                  </a:cubicBezTo>
                  <a:cubicBezTo>
                    <a:pt x="36017" y="34886"/>
                    <a:pt x="37267" y="34410"/>
                    <a:pt x="38470" y="33826"/>
                  </a:cubicBezTo>
                  <a:cubicBezTo>
                    <a:pt x="39053" y="33576"/>
                    <a:pt x="39565" y="33184"/>
                    <a:pt x="39958" y="32683"/>
                  </a:cubicBezTo>
                  <a:cubicBezTo>
                    <a:pt x="40339" y="32195"/>
                    <a:pt x="40625" y="31648"/>
                    <a:pt x="40803" y="31052"/>
                  </a:cubicBezTo>
                  <a:cubicBezTo>
                    <a:pt x="40899" y="30767"/>
                    <a:pt x="40970" y="30469"/>
                    <a:pt x="41018" y="30171"/>
                  </a:cubicBezTo>
                  <a:cubicBezTo>
                    <a:pt x="41053" y="29874"/>
                    <a:pt x="41101" y="29576"/>
                    <a:pt x="41125" y="29278"/>
                  </a:cubicBezTo>
                  <a:cubicBezTo>
                    <a:pt x="41172" y="28683"/>
                    <a:pt x="41184" y="28100"/>
                    <a:pt x="41208" y="27528"/>
                  </a:cubicBezTo>
                  <a:cubicBezTo>
                    <a:pt x="41268" y="25194"/>
                    <a:pt x="41208" y="22968"/>
                    <a:pt x="41137" y="20861"/>
                  </a:cubicBezTo>
                  <a:cubicBezTo>
                    <a:pt x="41101" y="19813"/>
                    <a:pt x="41042" y="18789"/>
                    <a:pt x="40970" y="17789"/>
                  </a:cubicBezTo>
                  <a:cubicBezTo>
                    <a:pt x="40911" y="16789"/>
                    <a:pt x="40827" y="15836"/>
                    <a:pt x="40696" y="14919"/>
                  </a:cubicBezTo>
                  <a:cubicBezTo>
                    <a:pt x="40446" y="13074"/>
                    <a:pt x="40172" y="11371"/>
                    <a:pt x="39946" y="9824"/>
                  </a:cubicBezTo>
                  <a:cubicBezTo>
                    <a:pt x="39434" y="6728"/>
                    <a:pt x="39006" y="4263"/>
                    <a:pt x="38636" y="2573"/>
                  </a:cubicBezTo>
                  <a:cubicBezTo>
                    <a:pt x="38458" y="1727"/>
                    <a:pt x="38303" y="1084"/>
                    <a:pt x="38172" y="644"/>
                  </a:cubicBezTo>
                  <a:cubicBezTo>
                    <a:pt x="38113" y="430"/>
                    <a:pt x="38041" y="275"/>
                    <a:pt x="38005" y="156"/>
                  </a:cubicBezTo>
                  <a:cubicBezTo>
                    <a:pt x="37970" y="49"/>
                    <a:pt x="37922" y="1"/>
                    <a:pt x="37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326126" y="1855274"/>
              <a:ext cx="125756" cy="561670"/>
            </a:xfrm>
            <a:custGeom>
              <a:avLst/>
              <a:gdLst/>
              <a:ahLst/>
              <a:cxnLst/>
              <a:rect l="l" t="t" r="r" b="b"/>
              <a:pathLst>
                <a:path w="2882" h="12872" extrusionOk="0">
                  <a:moveTo>
                    <a:pt x="1786" y="1"/>
                  </a:moveTo>
                  <a:cubicBezTo>
                    <a:pt x="131" y="4013"/>
                    <a:pt x="1" y="9681"/>
                    <a:pt x="2882" y="12872"/>
                  </a:cubicBezTo>
                  <a:lnTo>
                    <a:pt x="2846" y="12443"/>
                  </a:lnTo>
                  <a:cubicBezTo>
                    <a:pt x="2453" y="8216"/>
                    <a:pt x="1941" y="4347"/>
                    <a:pt x="1786" y="1"/>
                  </a:cubicBez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407156" y="1893237"/>
              <a:ext cx="50966" cy="637987"/>
            </a:xfrm>
            <a:custGeom>
              <a:avLst/>
              <a:gdLst/>
              <a:ahLst/>
              <a:cxnLst/>
              <a:rect l="l" t="t" r="r" b="b"/>
              <a:pathLst>
                <a:path w="1168" h="14621" extrusionOk="0">
                  <a:moveTo>
                    <a:pt x="1" y="0"/>
                  </a:moveTo>
                  <a:cubicBezTo>
                    <a:pt x="1" y="48"/>
                    <a:pt x="1" y="107"/>
                    <a:pt x="1" y="155"/>
                  </a:cubicBezTo>
                  <a:cubicBezTo>
                    <a:pt x="1" y="262"/>
                    <a:pt x="13" y="405"/>
                    <a:pt x="37" y="584"/>
                  </a:cubicBezTo>
                  <a:cubicBezTo>
                    <a:pt x="60" y="965"/>
                    <a:pt x="96" y="1500"/>
                    <a:pt x="156" y="2143"/>
                  </a:cubicBezTo>
                  <a:cubicBezTo>
                    <a:pt x="263" y="3489"/>
                    <a:pt x="406" y="5298"/>
                    <a:pt x="572" y="7311"/>
                  </a:cubicBezTo>
                  <a:lnTo>
                    <a:pt x="989" y="12478"/>
                  </a:lnTo>
                  <a:cubicBezTo>
                    <a:pt x="1037" y="13133"/>
                    <a:pt x="1072" y="13657"/>
                    <a:pt x="1096" y="14049"/>
                  </a:cubicBezTo>
                  <a:lnTo>
                    <a:pt x="1144" y="14466"/>
                  </a:lnTo>
                  <a:cubicBezTo>
                    <a:pt x="1144" y="14526"/>
                    <a:pt x="1144" y="14573"/>
                    <a:pt x="1156" y="14621"/>
                  </a:cubicBezTo>
                  <a:cubicBezTo>
                    <a:pt x="1168" y="14573"/>
                    <a:pt x="1168" y="14526"/>
                    <a:pt x="1156" y="14466"/>
                  </a:cubicBezTo>
                  <a:cubicBezTo>
                    <a:pt x="1156" y="14359"/>
                    <a:pt x="1156" y="14216"/>
                    <a:pt x="1144" y="14038"/>
                  </a:cubicBezTo>
                  <a:cubicBezTo>
                    <a:pt x="1132" y="13668"/>
                    <a:pt x="1108" y="13133"/>
                    <a:pt x="1072" y="12478"/>
                  </a:cubicBezTo>
                  <a:cubicBezTo>
                    <a:pt x="989" y="11144"/>
                    <a:pt x="870" y="9323"/>
                    <a:pt x="703" y="7299"/>
                  </a:cubicBezTo>
                  <a:cubicBezTo>
                    <a:pt x="537" y="5286"/>
                    <a:pt x="370" y="3453"/>
                    <a:pt x="239" y="2143"/>
                  </a:cubicBezTo>
                  <a:cubicBezTo>
                    <a:pt x="168" y="1488"/>
                    <a:pt x="120" y="965"/>
                    <a:pt x="72" y="572"/>
                  </a:cubicBezTo>
                  <a:cubicBezTo>
                    <a:pt x="49" y="405"/>
                    <a:pt x="37" y="262"/>
                    <a:pt x="25" y="155"/>
                  </a:cubicBezTo>
                  <a:cubicBezTo>
                    <a:pt x="25" y="95"/>
                    <a:pt x="13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071560" y="1624096"/>
              <a:ext cx="6807" cy="231222"/>
            </a:xfrm>
            <a:custGeom>
              <a:avLst/>
              <a:gdLst/>
              <a:ahLst/>
              <a:cxnLst/>
              <a:rect l="l" t="t" r="r" b="b"/>
              <a:pathLst>
                <a:path w="156" h="5299" extrusionOk="0">
                  <a:moveTo>
                    <a:pt x="84" y="1"/>
                  </a:moveTo>
                  <a:cubicBezTo>
                    <a:pt x="24" y="882"/>
                    <a:pt x="0" y="1763"/>
                    <a:pt x="24" y="2644"/>
                  </a:cubicBezTo>
                  <a:cubicBezTo>
                    <a:pt x="0" y="3525"/>
                    <a:pt x="24" y="4418"/>
                    <a:pt x="84" y="5299"/>
                  </a:cubicBezTo>
                  <a:cubicBezTo>
                    <a:pt x="120" y="5299"/>
                    <a:pt x="155" y="4108"/>
                    <a:pt x="155" y="2644"/>
                  </a:cubicBezTo>
                  <a:cubicBezTo>
                    <a:pt x="155" y="119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968188" y="1821501"/>
              <a:ext cx="194830" cy="279177"/>
            </a:xfrm>
            <a:custGeom>
              <a:avLst/>
              <a:gdLst/>
              <a:ahLst/>
              <a:cxnLst/>
              <a:rect l="l" t="t" r="r" b="b"/>
              <a:pathLst>
                <a:path w="4465" h="6398" extrusionOk="0">
                  <a:moveTo>
                    <a:pt x="2394" y="1"/>
                  </a:moveTo>
                  <a:cubicBezTo>
                    <a:pt x="2378" y="1"/>
                    <a:pt x="2362" y="1"/>
                    <a:pt x="2346" y="1"/>
                  </a:cubicBezTo>
                  <a:cubicBezTo>
                    <a:pt x="1500" y="13"/>
                    <a:pt x="786" y="751"/>
                    <a:pt x="476" y="1525"/>
                  </a:cubicBezTo>
                  <a:cubicBezTo>
                    <a:pt x="0" y="2656"/>
                    <a:pt x="143" y="4561"/>
                    <a:pt x="726" y="5478"/>
                  </a:cubicBezTo>
                  <a:cubicBezTo>
                    <a:pt x="1112" y="6056"/>
                    <a:pt x="1757" y="6397"/>
                    <a:pt x="2445" y="6397"/>
                  </a:cubicBezTo>
                  <a:cubicBezTo>
                    <a:pt x="2480" y="6397"/>
                    <a:pt x="2514" y="6396"/>
                    <a:pt x="2548" y="6395"/>
                  </a:cubicBezTo>
                  <a:cubicBezTo>
                    <a:pt x="2570" y="6396"/>
                    <a:pt x="2591" y="6397"/>
                    <a:pt x="2613" y="6397"/>
                  </a:cubicBezTo>
                  <a:cubicBezTo>
                    <a:pt x="3076" y="6397"/>
                    <a:pt x="3621" y="6044"/>
                    <a:pt x="3893" y="5680"/>
                  </a:cubicBezTo>
                  <a:cubicBezTo>
                    <a:pt x="4215" y="5276"/>
                    <a:pt x="4417" y="4787"/>
                    <a:pt x="4465" y="4275"/>
                  </a:cubicBezTo>
                  <a:lnTo>
                    <a:pt x="4370" y="1585"/>
                  </a:lnTo>
                  <a:cubicBezTo>
                    <a:pt x="4147" y="787"/>
                    <a:pt x="3473" y="1"/>
                    <a:pt x="2394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972857" y="1819319"/>
              <a:ext cx="190685" cy="283889"/>
            </a:xfrm>
            <a:custGeom>
              <a:avLst/>
              <a:gdLst/>
              <a:ahLst/>
              <a:cxnLst/>
              <a:rect l="l" t="t" r="r" b="b"/>
              <a:pathLst>
                <a:path w="4370" h="6506" extrusionOk="0">
                  <a:moveTo>
                    <a:pt x="2246" y="0"/>
                  </a:moveTo>
                  <a:cubicBezTo>
                    <a:pt x="2080" y="0"/>
                    <a:pt x="1921" y="25"/>
                    <a:pt x="1762" y="75"/>
                  </a:cubicBezTo>
                  <a:cubicBezTo>
                    <a:pt x="1358" y="218"/>
                    <a:pt x="1012" y="480"/>
                    <a:pt x="738" y="813"/>
                  </a:cubicBezTo>
                  <a:cubicBezTo>
                    <a:pt x="441" y="1182"/>
                    <a:pt x="238" y="1611"/>
                    <a:pt x="143" y="2063"/>
                  </a:cubicBezTo>
                  <a:cubicBezTo>
                    <a:pt x="36" y="2551"/>
                    <a:pt x="0" y="3051"/>
                    <a:pt x="24" y="3551"/>
                  </a:cubicBezTo>
                  <a:cubicBezTo>
                    <a:pt x="84" y="4337"/>
                    <a:pt x="238" y="5123"/>
                    <a:pt x="667" y="5718"/>
                  </a:cubicBezTo>
                  <a:cubicBezTo>
                    <a:pt x="881" y="5992"/>
                    <a:pt x="1167" y="6218"/>
                    <a:pt x="1500" y="6338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79" y="6504"/>
                    <a:pt x="2905" y="6445"/>
                    <a:pt x="3120" y="6338"/>
                  </a:cubicBezTo>
                  <a:cubicBezTo>
                    <a:pt x="3298" y="6242"/>
                    <a:pt x="3465" y="6123"/>
                    <a:pt x="3620" y="5980"/>
                  </a:cubicBezTo>
                  <a:cubicBezTo>
                    <a:pt x="3858" y="5742"/>
                    <a:pt x="4036" y="5468"/>
                    <a:pt x="4167" y="5159"/>
                  </a:cubicBezTo>
                  <a:cubicBezTo>
                    <a:pt x="4251" y="4968"/>
                    <a:pt x="4310" y="4754"/>
                    <a:pt x="4346" y="4552"/>
                  </a:cubicBezTo>
                  <a:cubicBezTo>
                    <a:pt x="4358" y="4492"/>
                    <a:pt x="4358" y="4433"/>
                    <a:pt x="4358" y="4385"/>
                  </a:cubicBezTo>
                  <a:cubicBezTo>
                    <a:pt x="4370" y="4361"/>
                    <a:pt x="4370" y="4349"/>
                    <a:pt x="4358" y="4325"/>
                  </a:cubicBezTo>
                  <a:cubicBezTo>
                    <a:pt x="4310" y="4599"/>
                    <a:pt x="4227" y="4873"/>
                    <a:pt x="4108" y="5135"/>
                  </a:cubicBezTo>
                  <a:cubicBezTo>
                    <a:pt x="3977" y="5433"/>
                    <a:pt x="3786" y="5695"/>
                    <a:pt x="3548" y="5921"/>
                  </a:cubicBezTo>
                  <a:cubicBezTo>
                    <a:pt x="3405" y="6052"/>
                    <a:pt x="3239" y="6159"/>
                    <a:pt x="3048" y="6242"/>
                  </a:cubicBezTo>
                  <a:cubicBezTo>
                    <a:pt x="2858" y="6349"/>
                    <a:pt x="2643" y="6397"/>
                    <a:pt x="2429" y="6397"/>
                  </a:cubicBezTo>
                  <a:cubicBezTo>
                    <a:pt x="2393" y="6399"/>
                    <a:pt x="2357" y="6400"/>
                    <a:pt x="2321" y="6400"/>
                  </a:cubicBezTo>
                  <a:cubicBezTo>
                    <a:pt x="1717" y="6400"/>
                    <a:pt x="1144" y="6119"/>
                    <a:pt x="762" y="5647"/>
                  </a:cubicBezTo>
                  <a:cubicBezTo>
                    <a:pt x="357" y="5087"/>
                    <a:pt x="203" y="4313"/>
                    <a:pt x="155" y="3551"/>
                  </a:cubicBezTo>
                  <a:cubicBezTo>
                    <a:pt x="96" y="2539"/>
                    <a:pt x="262" y="1563"/>
                    <a:pt x="834" y="884"/>
                  </a:cubicBezTo>
                  <a:cubicBezTo>
                    <a:pt x="1084" y="575"/>
                    <a:pt x="1417" y="325"/>
                    <a:pt x="1798" y="194"/>
                  </a:cubicBezTo>
                  <a:cubicBezTo>
                    <a:pt x="1977" y="134"/>
                    <a:pt x="2155" y="111"/>
                    <a:pt x="2346" y="111"/>
                  </a:cubicBezTo>
                  <a:cubicBezTo>
                    <a:pt x="2512" y="111"/>
                    <a:pt x="2679" y="134"/>
                    <a:pt x="2846" y="182"/>
                  </a:cubicBezTo>
                  <a:cubicBezTo>
                    <a:pt x="3120" y="265"/>
                    <a:pt x="3382" y="408"/>
                    <a:pt x="3596" y="611"/>
                  </a:cubicBezTo>
                  <a:cubicBezTo>
                    <a:pt x="3763" y="765"/>
                    <a:pt x="3894" y="932"/>
                    <a:pt x="4013" y="1123"/>
                  </a:cubicBezTo>
                  <a:cubicBezTo>
                    <a:pt x="4108" y="1289"/>
                    <a:pt x="4191" y="1456"/>
                    <a:pt x="4263" y="1635"/>
                  </a:cubicBezTo>
                  <a:cubicBezTo>
                    <a:pt x="4227" y="1444"/>
                    <a:pt x="4156" y="1254"/>
                    <a:pt x="4060" y="1087"/>
                  </a:cubicBezTo>
                  <a:cubicBezTo>
                    <a:pt x="3953" y="884"/>
                    <a:pt x="3810" y="706"/>
                    <a:pt x="3644" y="539"/>
                  </a:cubicBezTo>
                  <a:cubicBezTo>
                    <a:pt x="3429" y="337"/>
                    <a:pt x="3155" y="170"/>
                    <a:pt x="2870" y="87"/>
                  </a:cubicBezTo>
                  <a:cubicBezTo>
                    <a:pt x="2691" y="39"/>
                    <a:pt x="2512" y="3"/>
                    <a:pt x="2346" y="3"/>
                  </a:cubicBezTo>
                  <a:cubicBezTo>
                    <a:pt x="2312" y="1"/>
                    <a:pt x="227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994151" y="1823595"/>
              <a:ext cx="194874" cy="279657"/>
            </a:xfrm>
            <a:custGeom>
              <a:avLst/>
              <a:gdLst/>
              <a:ahLst/>
              <a:cxnLst/>
              <a:rect l="l" t="t" r="r" b="b"/>
              <a:pathLst>
                <a:path w="4466" h="6409" extrusionOk="0">
                  <a:moveTo>
                    <a:pt x="2360" y="1"/>
                  </a:moveTo>
                  <a:cubicBezTo>
                    <a:pt x="2351" y="1"/>
                    <a:pt x="2343" y="1"/>
                    <a:pt x="2334" y="1"/>
                  </a:cubicBezTo>
                  <a:cubicBezTo>
                    <a:pt x="1501" y="25"/>
                    <a:pt x="786" y="751"/>
                    <a:pt x="465" y="1525"/>
                  </a:cubicBezTo>
                  <a:cubicBezTo>
                    <a:pt x="0" y="2656"/>
                    <a:pt x="143" y="4561"/>
                    <a:pt x="715" y="5489"/>
                  </a:cubicBezTo>
                  <a:cubicBezTo>
                    <a:pt x="1101" y="6057"/>
                    <a:pt x="1747" y="6409"/>
                    <a:pt x="2437" y="6409"/>
                  </a:cubicBezTo>
                  <a:cubicBezTo>
                    <a:pt x="2470" y="6409"/>
                    <a:pt x="2503" y="6408"/>
                    <a:pt x="2536" y="6406"/>
                  </a:cubicBezTo>
                  <a:cubicBezTo>
                    <a:pt x="2551" y="6407"/>
                    <a:pt x="2566" y="6407"/>
                    <a:pt x="2581" y="6407"/>
                  </a:cubicBezTo>
                  <a:cubicBezTo>
                    <a:pt x="3049" y="6407"/>
                    <a:pt x="3617" y="6049"/>
                    <a:pt x="3894" y="5680"/>
                  </a:cubicBezTo>
                  <a:cubicBezTo>
                    <a:pt x="4215" y="5275"/>
                    <a:pt x="4406" y="4787"/>
                    <a:pt x="4465" y="4275"/>
                  </a:cubicBezTo>
                  <a:lnTo>
                    <a:pt x="4370" y="1584"/>
                  </a:lnTo>
                  <a:cubicBezTo>
                    <a:pt x="4134" y="652"/>
                    <a:pt x="3313" y="1"/>
                    <a:pt x="2360" y="1"/>
                  </a:cubicBez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998296" y="1821413"/>
              <a:ext cx="190729" cy="283889"/>
            </a:xfrm>
            <a:custGeom>
              <a:avLst/>
              <a:gdLst/>
              <a:ahLst/>
              <a:cxnLst/>
              <a:rect l="l" t="t" r="r" b="b"/>
              <a:pathLst>
                <a:path w="4371" h="6506" extrusionOk="0">
                  <a:moveTo>
                    <a:pt x="2250" y="0"/>
                  </a:moveTo>
                  <a:cubicBezTo>
                    <a:pt x="2089" y="0"/>
                    <a:pt x="1924" y="25"/>
                    <a:pt x="1775" y="75"/>
                  </a:cubicBezTo>
                  <a:cubicBezTo>
                    <a:pt x="1370" y="217"/>
                    <a:pt x="1013" y="479"/>
                    <a:pt x="751" y="813"/>
                  </a:cubicBezTo>
                  <a:cubicBezTo>
                    <a:pt x="453" y="1182"/>
                    <a:pt x="239" y="1610"/>
                    <a:pt x="144" y="2063"/>
                  </a:cubicBezTo>
                  <a:cubicBezTo>
                    <a:pt x="36" y="2551"/>
                    <a:pt x="1" y="3051"/>
                    <a:pt x="36" y="3551"/>
                  </a:cubicBezTo>
                  <a:cubicBezTo>
                    <a:pt x="84" y="4337"/>
                    <a:pt x="239" y="5123"/>
                    <a:pt x="667" y="5718"/>
                  </a:cubicBezTo>
                  <a:cubicBezTo>
                    <a:pt x="894" y="6004"/>
                    <a:pt x="1179" y="6218"/>
                    <a:pt x="1501" y="6349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80" y="6504"/>
                    <a:pt x="2918" y="6444"/>
                    <a:pt x="3120" y="6337"/>
                  </a:cubicBezTo>
                  <a:cubicBezTo>
                    <a:pt x="3299" y="6242"/>
                    <a:pt x="3477" y="6123"/>
                    <a:pt x="3620" y="5980"/>
                  </a:cubicBezTo>
                  <a:cubicBezTo>
                    <a:pt x="3858" y="5742"/>
                    <a:pt x="4049" y="5468"/>
                    <a:pt x="4180" y="5158"/>
                  </a:cubicBezTo>
                  <a:cubicBezTo>
                    <a:pt x="4263" y="4968"/>
                    <a:pt x="4323" y="4754"/>
                    <a:pt x="4346" y="4551"/>
                  </a:cubicBezTo>
                  <a:cubicBezTo>
                    <a:pt x="4346" y="4480"/>
                    <a:pt x="4370" y="4420"/>
                    <a:pt x="4370" y="4385"/>
                  </a:cubicBezTo>
                  <a:cubicBezTo>
                    <a:pt x="4370" y="4361"/>
                    <a:pt x="4370" y="4349"/>
                    <a:pt x="4370" y="4325"/>
                  </a:cubicBezTo>
                  <a:cubicBezTo>
                    <a:pt x="4311" y="4599"/>
                    <a:pt x="4227" y="4873"/>
                    <a:pt x="4120" y="5135"/>
                  </a:cubicBezTo>
                  <a:cubicBezTo>
                    <a:pt x="3989" y="5432"/>
                    <a:pt x="3799" y="5694"/>
                    <a:pt x="3561" y="5920"/>
                  </a:cubicBezTo>
                  <a:cubicBezTo>
                    <a:pt x="3406" y="6051"/>
                    <a:pt x="3239" y="6159"/>
                    <a:pt x="3061" y="6254"/>
                  </a:cubicBezTo>
                  <a:cubicBezTo>
                    <a:pt x="2870" y="6349"/>
                    <a:pt x="2656" y="6397"/>
                    <a:pt x="2430" y="6397"/>
                  </a:cubicBezTo>
                  <a:cubicBezTo>
                    <a:pt x="2393" y="6399"/>
                    <a:pt x="2357" y="6400"/>
                    <a:pt x="2322" y="6400"/>
                  </a:cubicBezTo>
                  <a:cubicBezTo>
                    <a:pt x="1718" y="6400"/>
                    <a:pt x="1145" y="6119"/>
                    <a:pt x="763" y="5647"/>
                  </a:cubicBezTo>
                  <a:cubicBezTo>
                    <a:pt x="358" y="5087"/>
                    <a:pt x="203" y="4313"/>
                    <a:pt x="155" y="3551"/>
                  </a:cubicBezTo>
                  <a:cubicBezTo>
                    <a:pt x="108" y="2551"/>
                    <a:pt x="275" y="1563"/>
                    <a:pt x="834" y="896"/>
                  </a:cubicBezTo>
                  <a:cubicBezTo>
                    <a:pt x="1084" y="575"/>
                    <a:pt x="1418" y="325"/>
                    <a:pt x="1799" y="182"/>
                  </a:cubicBezTo>
                  <a:cubicBezTo>
                    <a:pt x="1954" y="140"/>
                    <a:pt x="2109" y="108"/>
                    <a:pt x="2264" y="108"/>
                  </a:cubicBezTo>
                  <a:cubicBezTo>
                    <a:pt x="2287" y="108"/>
                    <a:pt x="2311" y="109"/>
                    <a:pt x="2334" y="110"/>
                  </a:cubicBezTo>
                  <a:cubicBezTo>
                    <a:pt x="2799" y="110"/>
                    <a:pt x="3251" y="289"/>
                    <a:pt x="3584" y="610"/>
                  </a:cubicBezTo>
                  <a:cubicBezTo>
                    <a:pt x="3751" y="765"/>
                    <a:pt x="3894" y="932"/>
                    <a:pt x="4013" y="1122"/>
                  </a:cubicBezTo>
                  <a:cubicBezTo>
                    <a:pt x="4108" y="1289"/>
                    <a:pt x="4192" y="1456"/>
                    <a:pt x="4263" y="1634"/>
                  </a:cubicBezTo>
                  <a:cubicBezTo>
                    <a:pt x="4227" y="1444"/>
                    <a:pt x="4156" y="1253"/>
                    <a:pt x="4061" y="1087"/>
                  </a:cubicBezTo>
                  <a:cubicBezTo>
                    <a:pt x="3954" y="884"/>
                    <a:pt x="3811" y="706"/>
                    <a:pt x="3656" y="551"/>
                  </a:cubicBezTo>
                  <a:cubicBezTo>
                    <a:pt x="3299" y="205"/>
                    <a:pt x="2834" y="15"/>
                    <a:pt x="2346" y="3"/>
                  </a:cubicBezTo>
                  <a:cubicBezTo>
                    <a:pt x="2314" y="1"/>
                    <a:pt x="2282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4081945" y="1879797"/>
              <a:ext cx="128374" cy="153726"/>
            </a:xfrm>
            <a:custGeom>
              <a:avLst/>
              <a:gdLst/>
              <a:ahLst/>
              <a:cxnLst/>
              <a:rect l="l" t="t" r="r" b="b"/>
              <a:pathLst>
                <a:path w="2942" h="3523" extrusionOk="0">
                  <a:moveTo>
                    <a:pt x="1540" y="1"/>
                  </a:moveTo>
                  <a:cubicBezTo>
                    <a:pt x="1488" y="1"/>
                    <a:pt x="1435" y="4"/>
                    <a:pt x="1382" y="10"/>
                  </a:cubicBezTo>
                  <a:lnTo>
                    <a:pt x="1048" y="94"/>
                  </a:lnTo>
                  <a:cubicBezTo>
                    <a:pt x="608" y="106"/>
                    <a:pt x="286" y="558"/>
                    <a:pt x="167" y="987"/>
                  </a:cubicBezTo>
                  <a:cubicBezTo>
                    <a:pt x="1" y="1654"/>
                    <a:pt x="132" y="2356"/>
                    <a:pt x="524" y="2916"/>
                  </a:cubicBezTo>
                  <a:cubicBezTo>
                    <a:pt x="751" y="3273"/>
                    <a:pt x="1132" y="3499"/>
                    <a:pt x="1560" y="3523"/>
                  </a:cubicBezTo>
                  <a:cubicBezTo>
                    <a:pt x="1846" y="3511"/>
                    <a:pt x="2120" y="3380"/>
                    <a:pt x="2310" y="3166"/>
                  </a:cubicBezTo>
                  <a:cubicBezTo>
                    <a:pt x="2501" y="2951"/>
                    <a:pt x="2644" y="2689"/>
                    <a:pt x="2727" y="2427"/>
                  </a:cubicBezTo>
                  <a:cubicBezTo>
                    <a:pt x="2941" y="1892"/>
                    <a:pt x="2941" y="1308"/>
                    <a:pt x="2727" y="784"/>
                  </a:cubicBezTo>
                  <a:cubicBezTo>
                    <a:pt x="2522" y="309"/>
                    <a:pt x="2052" y="1"/>
                    <a:pt x="1540" y="1"/>
                  </a:cubicBezTo>
                  <a:close/>
                </a:path>
              </a:pathLst>
            </a:custGeom>
            <a:solidFill>
              <a:srgbClr val="2C272A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81421" y="1879317"/>
              <a:ext cx="131996" cy="157086"/>
            </a:xfrm>
            <a:custGeom>
              <a:avLst/>
              <a:gdLst/>
              <a:ahLst/>
              <a:cxnLst/>
              <a:rect l="l" t="t" r="r" b="b"/>
              <a:pathLst>
                <a:path w="3025" h="3600" extrusionOk="0">
                  <a:moveTo>
                    <a:pt x="1632" y="1"/>
                  </a:moveTo>
                  <a:cubicBezTo>
                    <a:pt x="1584" y="1"/>
                    <a:pt x="1537" y="4"/>
                    <a:pt x="1489" y="10"/>
                  </a:cubicBezTo>
                  <a:cubicBezTo>
                    <a:pt x="1429" y="21"/>
                    <a:pt x="1394" y="33"/>
                    <a:pt x="1394" y="33"/>
                  </a:cubicBezTo>
                  <a:cubicBezTo>
                    <a:pt x="1525" y="33"/>
                    <a:pt x="1644" y="33"/>
                    <a:pt x="1763" y="57"/>
                  </a:cubicBezTo>
                  <a:cubicBezTo>
                    <a:pt x="2096" y="129"/>
                    <a:pt x="2382" y="331"/>
                    <a:pt x="2572" y="617"/>
                  </a:cubicBezTo>
                  <a:cubicBezTo>
                    <a:pt x="2834" y="1045"/>
                    <a:pt x="2918" y="1569"/>
                    <a:pt x="2787" y="2057"/>
                  </a:cubicBezTo>
                  <a:cubicBezTo>
                    <a:pt x="2727" y="2343"/>
                    <a:pt x="2620" y="2617"/>
                    <a:pt x="2465" y="2879"/>
                  </a:cubicBezTo>
                  <a:cubicBezTo>
                    <a:pt x="2322" y="3153"/>
                    <a:pt x="2072" y="3355"/>
                    <a:pt x="1775" y="3450"/>
                  </a:cubicBezTo>
                  <a:cubicBezTo>
                    <a:pt x="1699" y="3469"/>
                    <a:pt x="1623" y="3477"/>
                    <a:pt x="1546" y="3477"/>
                  </a:cubicBezTo>
                  <a:cubicBezTo>
                    <a:pt x="1320" y="3477"/>
                    <a:pt x="1095" y="3399"/>
                    <a:pt x="917" y="3248"/>
                  </a:cubicBezTo>
                  <a:cubicBezTo>
                    <a:pt x="691" y="3058"/>
                    <a:pt x="513" y="2819"/>
                    <a:pt x="382" y="2557"/>
                  </a:cubicBezTo>
                  <a:cubicBezTo>
                    <a:pt x="167" y="2105"/>
                    <a:pt x="108" y="1581"/>
                    <a:pt x="215" y="1093"/>
                  </a:cubicBezTo>
                  <a:cubicBezTo>
                    <a:pt x="263" y="760"/>
                    <a:pt x="441" y="462"/>
                    <a:pt x="715" y="248"/>
                  </a:cubicBezTo>
                  <a:cubicBezTo>
                    <a:pt x="822" y="188"/>
                    <a:pt x="941" y="129"/>
                    <a:pt x="1072" y="105"/>
                  </a:cubicBezTo>
                  <a:lnTo>
                    <a:pt x="965" y="105"/>
                  </a:lnTo>
                  <a:cubicBezTo>
                    <a:pt x="870" y="117"/>
                    <a:pt x="775" y="152"/>
                    <a:pt x="691" y="200"/>
                  </a:cubicBezTo>
                  <a:cubicBezTo>
                    <a:pt x="394" y="402"/>
                    <a:pt x="191" y="712"/>
                    <a:pt x="120" y="1057"/>
                  </a:cubicBezTo>
                  <a:cubicBezTo>
                    <a:pt x="1" y="1581"/>
                    <a:pt x="60" y="2117"/>
                    <a:pt x="275" y="2593"/>
                  </a:cubicBezTo>
                  <a:cubicBezTo>
                    <a:pt x="405" y="2879"/>
                    <a:pt x="596" y="3141"/>
                    <a:pt x="846" y="3331"/>
                  </a:cubicBezTo>
                  <a:cubicBezTo>
                    <a:pt x="1045" y="3503"/>
                    <a:pt x="1298" y="3599"/>
                    <a:pt x="1560" y="3599"/>
                  </a:cubicBezTo>
                  <a:cubicBezTo>
                    <a:pt x="1643" y="3599"/>
                    <a:pt x="1727" y="3590"/>
                    <a:pt x="1810" y="3570"/>
                  </a:cubicBezTo>
                  <a:cubicBezTo>
                    <a:pt x="2132" y="3462"/>
                    <a:pt x="2418" y="3236"/>
                    <a:pt x="2584" y="2938"/>
                  </a:cubicBezTo>
                  <a:cubicBezTo>
                    <a:pt x="2739" y="2665"/>
                    <a:pt x="2846" y="2367"/>
                    <a:pt x="2906" y="2069"/>
                  </a:cubicBezTo>
                  <a:cubicBezTo>
                    <a:pt x="3025" y="1557"/>
                    <a:pt x="2942" y="1010"/>
                    <a:pt x="2656" y="569"/>
                  </a:cubicBezTo>
                  <a:cubicBezTo>
                    <a:pt x="2441" y="271"/>
                    <a:pt x="2132" y="69"/>
                    <a:pt x="1775" y="10"/>
                  </a:cubicBezTo>
                  <a:cubicBezTo>
                    <a:pt x="1727" y="4"/>
                    <a:pt x="167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086090" y="2032258"/>
              <a:ext cx="58253" cy="27795"/>
            </a:xfrm>
            <a:custGeom>
              <a:avLst/>
              <a:gdLst/>
              <a:ahLst/>
              <a:cxnLst/>
              <a:rect l="l" t="t" r="r" b="b"/>
              <a:pathLst>
                <a:path w="1335" h="637" extrusionOk="0">
                  <a:moveTo>
                    <a:pt x="980" y="1"/>
                  </a:moveTo>
                  <a:cubicBezTo>
                    <a:pt x="833" y="1"/>
                    <a:pt x="687" y="18"/>
                    <a:pt x="549" y="65"/>
                  </a:cubicBezTo>
                  <a:cubicBezTo>
                    <a:pt x="358" y="112"/>
                    <a:pt x="191" y="243"/>
                    <a:pt x="84" y="410"/>
                  </a:cubicBezTo>
                  <a:cubicBezTo>
                    <a:pt x="1" y="541"/>
                    <a:pt x="13" y="636"/>
                    <a:pt x="25" y="636"/>
                  </a:cubicBezTo>
                  <a:cubicBezTo>
                    <a:pt x="48" y="636"/>
                    <a:pt x="72" y="565"/>
                    <a:pt x="156" y="457"/>
                  </a:cubicBezTo>
                  <a:cubicBezTo>
                    <a:pt x="275" y="326"/>
                    <a:pt x="418" y="231"/>
                    <a:pt x="584" y="184"/>
                  </a:cubicBezTo>
                  <a:cubicBezTo>
                    <a:pt x="763" y="136"/>
                    <a:pt x="930" y="112"/>
                    <a:pt x="1108" y="100"/>
                  </a:cubicBezTo>
                  <a:cubicBezTo>
                    <a:pt x="1251" y="100"/>
                    <a:pt x="1334" y="76"/>
                    <a:pt x="1334" y="65"/>
                  </a:cubicBezTo>
                  <a:cubicBezTo>
                    <a:pt x="1334" y="41"/>
                    <a:pt x="1251" y="29"/>
                    <a:pt x="1108" y="5"/>
                  </a:cubicBezTo>
                  <a:cubicBezTo>
                    <a:pt x="1065" y="2"/>
                    <a:pt x="1022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078323" y="1865179"/>
              <a:ext cx="64449" cy="19068"/>
            </a:xfrm>
            <a:custGeom>
              <a:avLst/>
              <a:gdLst/>
              <a:ahLst/>
              <a:cxnLst/>
              <a:rect l="l" t="t" r="r" b="b"/>
              <a:pathLst>
                <a:path w="1477" h="43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8" y="95"/>
                    <a:pt x="155" y="191"/>
                  </a:cubicBezTo>
                  <a:cubicBezTo>
                    <a:pt x="310" y="310"/>
                    <a:pt x="500" y="381"/>
                    <a:pt x="691" y="417"/>
                  </a:cubicBezTo>
                  <a:cubicBezTo>
                    <a:pt x="762" y="430"/>
                    <a:pt x="835" y="437"/>
                    <a:pt x="908" y="437"/>
                  </a:cubicBezTo>
                  <a:cubicBezTo>
                    <a:pt x="1030" y="437"/>
                    <a:pt x="1151" y="418"/>
                    <a:pt x="1262" y="381"/>
                  </a:cubicBezTo>
                  <a:cubicBezTo>
                    <a:pt x="1405" y="334"/>
                    <a:pt x="1477" y="286"/>
                    <a:pt x="1477" y="274"/>
                  </a:cubicBezTo>
                  <a:lnTo>
                    <a:pt x="1477" y="274"/>
                  </a:lnTo>
                  <a:cubicBezTo>
                    <a:pt x="1339" y="294"/>
                    <a:pt x="1201" y="303"/>
                    <a:pt x="1064" y="303"/>
                  </a:cubicBezTo>
                  <a:cubicBezTo>
                    <a:pt x="951" y="303"/>
                    <a:pt x="839" y="297"/>
                    <a:pt x="727" y="286"/>
                  </a:cubicBezTo>
                  <a:cubicBezTo>
                    <a:pt x="476" y="226"/>
                    <a:pt x="226" y="13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179529" y="1081713"/>
              <a:ext cx="147574" cy="325779"/>
            </a:xfrm>
            <a:custGeom>
              <a:avLst/>
              <a:gdLst/>
              <a:ahLst/>
              <a:cxnLst/>
              <a:rect l="l" t="t" r="r" b="b"/>
              <a:pathLst>
                <a:path w="3382" h="7466" extrusionOk="0">
                  <a:moveTo>
                    <a:pt x="3382" y="1"/>
                  </a:moveTo>
                  <a:cubicBezTo>
                    <a:pt x="3382" y="1"/>
                    <a:pt x="3346" y="1"/>
                    <a:pt x="3298" y="36"/>
                  </a:cubicBezTo>
                  <a:cubicBezTo>
                    <a:pt x="3215" y="72"/>
                    <a:pt x="3144" y="108"/>
                    <a:pt x="3072" y="143"/>
                  </a:cubicBezTo>
                  <a:cubicBezTo>
                    <a:pt x="2798" y="298"/>
                    <a:pt x="2548" y="477"/>
                    <a:pt x="2322" y="679"/>
                  </a:cubicBezTo>
                  <a:cubicBezTo>
                    <a:pt x="1548" y="1358"/>
                    <a:pt x="989" y="2251"/>
                    <a:pt x="703" y="3239"/>
                  </a:cubicBezTo>
                  <a:cubicBezTo>
                    <a:pt x="405" y="4203"/>
                    <a:pt x="203" y="5204"/>
                    <a:pt x="96" y="6216"/>
                  </a:cubicBezTo>
                  <a:cubicBezTo>
                    <a:pt x="48" y="6597"/>
                    <a:pt x="24" y="6906"/>
                    <a:pt x="12" y="7121"/>
                  </a:cubicBezTo>
                  <a:cubicBezTo>
                    <a:pt x="0" y="7240"/>
                    <a:pt x="0" y="7347"/>
                    <a:pt x="12" y="7466"/>
                  </a:cubicBezTo>
                  <a:cubicBezTo>
                    <a:pt x="36" y="7359"/>
                    <a:pt x="48" y="7240"/>
                    <a:pt x="60" y="7132"/>
                  </a:cubicBezTo>
                  <a:cubicBezTo>
                    <a:pt x="96" y="6894"/>
                    <a:pt x="143" y="6585"/>
                    <a:pt x="191" y="6228"/>
                  </a:cubicBezTo>
                  <a:cubicBezTo>
                    <a:pt x="322" y="5227"/>
                    <a:pt x="536" y="4239"/>
                    <a:pt x="834" y="3275"/>
                  </a:cubicBezTo>
                  <a:cubicBezTo>
                    <a:pt x="1108" y="2310"/>
                    <a:pt x="1643" y="1441"/>
                    <a:pt x="2382" y="751"/>
                  </a:cubicBezTo>
                  <a:cubicBezTo>
                    <a:pt x="2691" y="477"/>
                    <a:pt x="3025" y="227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3332252" y="2254753"/>
              <a:ext cx="135138" cy="87532"/>
            </a:xfrm>
            <a:custGeom>
              <a:avLst/>
              <a:gdLst/>
              <a:ahLst/>
              <a:cxnLst/>
              <a:rect l="l" t="t" r="r" b="b"/>
              <a:pathLst>
                <a:path w="3097" h="2006" extrusionOk="0">
                  <a:moveTo>
                    <a:pt x="1018" y="1"/>
                  </a:moveTo>
                  <a:cubicBezTo>
                    <a:pt x="1001" y="1"/>
                    <a:pt x="983" y="1"/>
                    <a:pt x="965" y="2"/>
                  </a:cubicBezTo>
                  <a:cubicBezTo>
                    <a:pt x="406" y="49"/>
                    <a:pt x="1" y="538"/>
                    <a:pt x="48" y="1085"/>
                  </a:cubicBezTo>
                  <a:cubicBezTo>
                    <a:pt x="94" y="1615"/>
                    <a:pt x="533" y="2006"/>
                    <a:pt x="1044" y="2006"/>
                  </a:cubicBezTo>
                  <a:cubicBezTo>
                    <a:pt x="1073" y="2006"/>
                    <a:pt x="1103" y="2005"/>
                    <a:pt x="1132" y="2002"/>
                  </a:cubicBezTo>
                  <a:cubicBezTo>
                    <a:pt x="1894" y="1919"/>
                    <a:pt x="2346" y="1026"/>
                    <a:pt x="3096" y="859"/>
                  </a:cubicBezTo>
                  <a:lnTo>
                    <a:pt x="3001" y="716"/>
                  </a:lnTo>
                  <a:cubicBezTo>
                    <a:pt x="2293" y="681"/>
                    <a:pt x="1720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043388" y="1400903"/>
              <a:ext cx="525322" cy="912146"/>
            </a:xfrm>
            <a:custGeom>
              <a:avLst/>
              <a:gdLst/>
              <a:ahLst/>
              <a:cxnLst/>
              <a:rect l="l" t="t" r="r" b="b"/>
              <a:pathLst>
                <a:path w="12039" h="20904" extrusionOk="0">
                  <a:moveTo>
                    <a:pt x="3440" y="1"/>
                  </a:moveTo>
                  <a:cubicBezTo>
                    <a:pt x="3241" y="1"/>
                    <a:pt x="3123" y="20"/>
                    <a:pt x="3120" y="20"/>
                  </a:cubicBezTo>
                  <a:cubicBezTo>
                    <a:pt x="3097" y="32"/>
                    <a:pt x="1" y="496"/>
                    <a:pt x="1" y="3901"/>
                  </a:cubicBezTo>
                  <a:cubicBezTo>
                    <a:pt x="1" y="5580"/>
                    <a:pt x="108" y="16665"/>
                    <a:pt x="191" y="17248"/>
                  </a:cubicBezTo>
                  <a:lnTo>
                    <a:pt x="191" y="17296"/>
                  </a:lnTo>
                  <a:cubicBezTo>
                    <a:pt x="406" y="18748"/>
                    <a:pt x="918" y="19772"/>
                    <a:pt x="1715" y="20356"/>
                  </a:cubicBezTo>
                  <a:cubicBezTo>
                    <a:pt x="2212" y="20714"/>
                    <a:pt x="2799" y="20904"/>
                    <a:pt x="3399" y="20904"/>
                  </a:cubicBezTo>
                  <a:cubicBezTo>
                    <a:pt x="3417" y="20904"/>
                    <a:pt x="3436" y="20904"/>
                    <a:pt x="3454" y="20903"/>
                  </a:cubicBezTo>
                  <a:cubicBezTo>
                    <a:pt x="3680" y="20903"/>
                    <a:pt x="3918" y="20880"/>
                    <a:pt x="4132" y="20844"/>
                  </a:cubicBezTo>
                  <a:lnTo>
                    <a:pt x="4097" y="20594"/>
                  </a:lnTo>
                  <a:cubicBezTo>
                    <a:pt x="3875" y="20629"/>
                    <a:pt x="3661" y="20647"/>
                    <a:pt x="3455" y="20647"/>
                  </a:cubicBezTo>
                  <a:cubicBezTo>
                    <a:pt x="2836" y="20647"/>
                    <a:pt x="2297" y="20484"/>
                    <a:pt x="1858" y="20153"/>
                  </a:cubicBezTo>
                  <a:cubicBezTo>
                    <a:pt x="1108" y="19617"/>
                    <a:pt x="632" y="18641"/>
                    <a:pt x="430" y="17260"/>
                  </a:cubicBezTo>
                  <a:lnTo>
                    <a:pt x="430" y="17201"/>
                  </a:lnTo>
                  <a:cubicBezTo>
                    <a:pt x="346" y="16665"/>
                    <a:pt x="239" y="5937"/>
                    <a:pt x="239" y="3901"/>
                  </a:cubicBezTo>
                  <a:cubicBezTo>
                    <a:pt x="239" y="722"/>
                    <a:pt x="3025" y="282"/>
                    <a:pt x="3144" y="270"/>
                  </a:cubicBezTo>
                  <a:cubicBezTo>
                    <a:pt x="3172" y="265"/>
                    <a:pt x="3305" y="242"/>
                    <a:pt x="3511" y="242"/>
                  </a:cubicBezTo>
                  <a:cubicBezTo>
                    <a:pt x="4285" y="242"/>
                    <a:pt x="6082" y="558"/>
                    <a:pt x="7145" y="3294"/>
                  </a:cubicBezTo>
                  <a:cubicBezTo>
                    <a:pt x="8550" y="6937"/>
                    <a:pt x="10812" y="13938"/>
                    <a:pt x="10955" y="14772"/>
                  </a:cubicBezTo>
                  <a:cubicBezTo>
                    <a:pt x="10979" y="14867"/>
                    <a:pt x="11002" y="14998"/>
                    <a:pt x="11038" y="15129"/>
                  </a:cubicBezTo>
                  <a:cubicBezTo>
                    <a:pt x="11264" y="16188"/>
                    <a:pt x="11752" y="18379"/>
                    <a:pt x="10300" y="19629"/>
                  </a:cubicBezTo>
                  <a:cubicBezTo>
                    <a:pt x="9391" y="20419"/>
                    <a:pt x="8589" y="20598"/>
                    <a:pt x="8049" y="20598"/>
                  </a:cubicBezTo>
                  <a:cubicBezTo>
                    <a:pt x="7620" y="20598"/>
                    <a:pt x="7356" y="20485"/>
                    <a:pt x="7335" y="20475"/>
                  </a:cubicBezTo>
                  <a:lnTo>
                    <a:pt x="7228" y="20701"/>
                  </a:lnTo>
                  <a:cubicBezTo>
                    <a:pt x="7255" y="20712"/>
                    <a:pt x="7562" y="20845"/>
                    <a:pt x="8052" y="20845"/>
                  </a:cubicBezTo>
                  <a:cubicBezTo>
                    <a:pt x="8643" y="20845"/>
                    <a:pt x="9499" y="20652"/>
                    <a:pt x="10455" y="19820"/>
                  </a:cubicBezTo>
                  <a:cubicBezTo>
                    <a:pt x="12038" y="18463"/>
                    <a:pt x="11526" y="16177"/>
                    <a:pt x="11276" y="15081"/>
                  </a:cubicBezTo>
                  <a:cubicBezTo>
                    <a:pt x="11252" y="14938"/>
                    <a:pt x="11217" y="14831"/>
                    <a:pt x="11205" y="14724"/>
                  </a:cubicBezTo>
                  <a:cubicBezTo>
                    <a:pt x="11050" y="13891"/>
                    <a:pt x="8788" y="6854"/>
                    <a:pt x="7383" y="3211"/>
                  </a:cubicBezTo>
                  <a:cubicBezTo>
                    <a:pt x="6253" y="296"/>
                    <a:pt x="4222" y="1"/>
                    <a:pt x="3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3047577" y="1516012"/>
              <a:ext cx="323161" cy="144519"/>
            </a:xfrm>
            <a:custGeom>
              <a:avLst/>
              <a:gdLst/>
              <a:ahLst/>
              <a:cxnLst/>
              <a:rect l="l" t="t" r="r" b="b"/>
              <a:pathLst>
                <a:path w="7406" h="3312" extrusionOk="0">
                  <a:moveTo>
                    <a:pt x="4114" y="0"/>
                  </a:moveTo>
                  <a:cubicBezTo>
                    <a:pt x="3777" y="0"/>
                    <a:pt x="3440" y="36"/>
                    <a:pt x="3108" y="108"/>
                  </a:cubicBezTo>
                  <a:cubicBezTo>
                    <a:pt x="2501" y="251"/>
                    <a:pt x="1941" y="525"/>
                    <a:pt x="1453" y="906"/>
                  </a:cubicBezTo>
                  <a:cubicBezTo>
                    <a:pt x="1048" y="1216"/>
                    <a:pt x="715" y="1597"/>
                    <a:pt x="441" y="2025"/>
                  </a:cubicBezTo>
                  <a:cubicBezTo>
                    <a:pt x="274" y="2311"/>
                    <a:pt x="143" y="2632"/>
                    <a:pt x="60" y="2954"/>
                  </a:cubicBezTo>
                  <a:cubicBezTo>
                    <a:pt x="36" y="3049"/>
                    <a:pt x="24" y="3133"/>
                    <a:pt x="12" y="3228"/>
                  </a:cubicBezTo>
                  <a:cubicBezTo>
                    <a:pt x="12" y="3287"/>
                    <a:pt x="0" y="3311"/>
                    <a:pt x="12" y="3311"/>
                  </a:cubicBezTo>
                  <a:cubicBezTo>
                    <a:pt x="119" y="2871"/>
                    <a:pt x="298" y="2454"/>
                    <a:pt x="536" y="2061"/>
                  </a:cubicBezTo>
                  <a:cubicBezTo>
                    <a:pt x="798" y="1656"/>
                    <a:pt x="1131" y="1287"/>
                    <a:pt x="1524" y="989"/>
                  </a:cubicBezTo>
                  <a:cubicBezTo>
                    <a:pt x="2000" y="632"/>
                    <a:pt x="2548" y="370"/>
                    <a:pt x="3132" y="239"/>
                  </a:cubicBezTo>
                  <a:cubicBezTo>
                    <a:pt x="3468" y="165"/>
                    <a:pt x="3810" y="127"/>
                    <a:pt x="4152" y="127"/>
                  </a:cubicBezTo>
                  <a:cubicBezTo>
                    <a:pt x="4898" y="127"/>
                    <a:pt x="5641" y="305"/>
                    <a:pt x="6311" y="656"/>
                  </a:cubicBezTo>
                  <a:cubicBezTo>
                    <a:pt x="6703" y="870"/>
                    <a:pt x="7073" y="1132"/>
                    <a:pt x="7406" y="1442"/>
                  </a:cubicBezTo>
                  <a:cubicBezTo>
                    <a:pt x="7394" y="1418"/>
                    <a:pt x="7370" y="1394"/>
                    <a:pt x="7358" y="1370"/>
                  </a:cubicBezTo>
                  <a:cubicBezTo>
                    <a:pt x="7299" y="1299"/>
                    <a:pt x="7227" y="1228"/>
                    <a:pt x="7168" y="1168"/>
                  </a:cubicBezTo>
                  <a:cubicBezTo>
                    <a:pt x="6918" y="930"/>
                    <a:pt x="6644" y="727"/>
                    <a:pt x="6346" y="573"/>
                  </a:cubicBezTo>
                  <a:cubicBezTo>
                    <a:pt x="5657" y="191"/>
                    <a:pt x="4888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769098" y="2367680"/>
              <a:ext cx="251992" cy="167733"/>
            </a:xfrm>
            <a:custGeom>
              <a:avLst/>
              <a:gdLst/>
              <a:ahLst/>
              <a:cxnLst/>
              <a:rect l="l" t="t" r="r" b="b"/>
              <a:pathLst>
                <a:path w="5775" h="3844" extrusionOk="0">
                  <a:moveTo>
                    <a:pt x="5620" y="0"/>
                  </a:moveTo>
                  <a:cubicBezTo>
                    <a:pt x="5570" y="0"/>
                    <a:pt x="5519" y="3"/>
                    <a:pt x="5465" y="9"/>
                  </a:cubicBezTo>
                  <a:lnTo>
                    <a:pt x="4644" y="21"/>
                  </a:lnTo>
                  <a:cubicBezTo>
                    <a:pt x="4227" y="33"/>
                    <a:pt x="3822" y="69"/>
                    <a:pt x="3418" y="117"/>
                  </a:cubicBezTo>
                  <a:cubicBezTo>
                    <a:pt x="2906" y="188"/>
                    <a:pt x="2417" y="355"/>
                    <a:pt x="1977" y="629"/>
                  </a:cubicBezTo>
                  <a:cubicBezTo>
                    <a:pt x="1203" y="1141"/>
                    <a:pt x="608" y="1879"/>
                    <a:pt x="262" y="2736"/>
                  </a:cubicBezTo>
                  <a:cubicBezTo>
                    <a:pt x="167" y="2998"/>
                    <a:pt x="84" y="3260"/>
                    <a:pt x="36" y="3534"/>
                  </a:cubicBezTo>
                  <a:cubicBezTo>
                    <a:pt x="12" y="3641"/>
                    <a:pt x="0" y="3736"/>
                    <a:pt x="12" y="3843"/>
                  </a:cubicBezTo>
                  <a:cubicBezTo>
                    <a:pt x="96" y="3474"/>
                    <a:pt x="215" y="3117"/>
                    <a:pt x="358" y="2772"/>
                  </a:cubicBezTo>
                  <a:cubicBezTo>
                    <a:pt x="715" y="1938"/>
                    <a:pt x="1298" y="1236"/>
                    <a:pt x="2048" y="736"/>
                  </a:cubicBezTo>
                  <a:cubicBezTo>
                    <a:pt x="2477" y="474"/>
                    <a:pt x="2941" y="307"/>
                    <a:pt x="3429" y="224"/>
                  </a:cubicBezTo>
                  <a:cubicBezTo>
                    <a:pt x="3834" y="164"/>
                    <a:pt x="4239" y="128"/>
                    <a:pt x="4644" y="105"/>
                  </a:cubicBezTo>
                  <a:lnTo>
                    <a:pt x="5477" y="45"/>
                  </a:lnTo>
                  <a:cubicBezTo>
                    <a:pt x="5573" y="45"/>
                    <a:pt x="5680" y="33"/>
                    <a:pt x="5775" y="9"/>
                  </a:cubicBezTo>
                  <a:cubicBezTo>
                    <a:pt x="5721" y="3"/>
                    <a:pt x="5671" y="0"/>
                    <a:pt x="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720795" y="2056170"/>
              <a:ext cx="600592" cy="316092"/>
            </a:xfrm>
            <a:custGeom>
              <a:avLst/>
              <a:gdLst/>
              <a:ahLst/>
              <a:cxnLst/>
              <a:rect l="l" t="t" r="r" b="b"/>
              <a:pathLst>
                <a:path w="13764" h="7244" extrusionOk="0">
                  <a:moveTo>
                    <a:pt x="4230" y="0"/>
                  </a:moveTo>
                  <a:cubicBezTo>
                    <a:pt x="4139" y="0"/>
                    <a:pt x="4069" y="13"/>
                    <a:pt x="4025" y="40"/>
                  </a:cubicBezTo>
                  <a:cubicBezTo>
                    <a:pt x="3405" y="433"/>
                    <a:pt x="3774" y="1279"/>
                    <a:pt x="3774" y="1279"/>
                  </a:cubicBezTo>
                  <a:cubicBezTo>
                    <a:pt x="3774" y="1279"/>
                    <a:pt x="2187" y="730"/>
                    <a:pt x="1519" y="730"/>
                  </a:cubicBezTo>
                  <a:cubicBezTo>
                    <a:pt x="1387" y="730"/>
                    <a:pt x="1291" y="751"/>
                    <a:pt x="1250" y="802"/>
                  </a:cubicBezTo>
                  <a:cubicBezTo>
                    <a:pt x="988" y="1183"/>
                    <a:pt x="988" y="1695"/>
                    <a:pt x="1250" y="2088"/>
                  </a:cubicBezTo>
                  <a:cubicBezTo>
                    <a:pt x="1250" y="2088"/>
                    <a:pt x="928" y="2036"/>
                    <a:pt x="611" y="2036"/>
                  </a:cubicBezTo>
                  <a:cubicBezTo>
                    <a:pt x="303" y="2036"/>
                    <a:pt x="0" y="2085"/>
                    <a:pt x="0" y="2279"/>
                  </a:cubicBezTo>
                  <a:cubicBezTo>
                    <a:pt x="12" y="2815"/>
                    <a:pt x="286" y="3303"/>
                    <a:pt x="726" y="3588"/>
                  </a:cubicBezTo>
                  <a:cubicBezTo>
                    <a:pt x="1310" y="4029"/>
                    <a:pt x="5096" y="6541"/>
                    <a:pt x="5394" y="7244"/>
                  </a:cubicBezTo>
                  <a:lnTo>
                    <a:pt x="6620" y="7160"/>
                  </a:lnTo>
                  <a:lnTo>
                    <a:pt x="13764" y="6791"/>
                  </a:lnTo>
                  <a:cubicBezTo>
                    <a:pt x="13764" y="6791"/>
                    <a:pt x="11299" y="3065"/>
                    <a:pt x="10668" y="2576"/>
                  </a:cubicBezTo>
                  <a:cubicBezTo>
                    <a:pt x="10083" y="2124"/>
                    <a:pt x="5398" y="0"/>
                    <a:pt x="4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778960" y="2146756"/>
              <a:ext cx="232793" cy="159530"/>
            </a:xfrm>
            <a:custGeom>
              <a:avLst/>
              <a:gdLst/>
              <a:ahLst/>
              <a:cxnLst/>
              <a:rect l="l" t="t" r="r" b="b"/>
              <a:pathLst>
                <a:path w="5335" h="3656" extrusionOk="0">
                  <a:moveTo>
                    <a:pt x="1" y="0"/>
                  </a:moveTo>
                  <a:cubicBezTo>
                    <a:pt x="72" y="60"/>
                    <a:pt x="144" y="96"/>
                    <a:pt x="227" y="119"/>
                  </a:cubicBezTo>
                  <a:lnTo>
                    <a:pt x="882" y="405"/>
                  </a:lnTo>
                  <a:cubicBezTo>
                    <a:pt x="1596" y="691"/>
                    <a:pt x="2287" y="1036"/>
                    <a:pt x="2965" y="1417"/>
                  </a:cubicBezTo>
                  <a:cubicBezTo>
                    <a:pt x="3620" y="1810"/>
                    <a:pt x="4227" y="2298"/>
                    <a:pt x="4739" y="2870"/>
                  </a:cubicBezTo>
                  <a:cubicBezTo>
                    <a:pt x="5125" y="3326"/>
                    <a:pt x="5305" y="3656"/>
                    <a:pt x="5333" y="3656"/>
                  </a:cubicBezTo>
                  <a:cubicBezTo>
                    <a:pt x="5334" y="3656"/>
                    <a:pt x="5334" y="3656"/>
                    <a:pt x="5335" y="3656"/>
                  </a:cubicBezTo>
                  <a:cubicBezTo>
                    <a:pt x="5311" y="3572"/>
                    <a:pt x="5263" y="3489"/>
                    <a:pt x="5216" y="3417"/>
                  </a:cubicBezTo>
                  <a:cubicBezTo>
                    <a:pt x="5097" y="3215"/>
                    <a:pt x="4966" y="3013"/>
                    <a:pt x="4811" y="2834"/>
                  </a:cubicBezTo>
                  <a:cubicBezTo>
                    <a:pt x="4311" y="2227"/>
                    <a:pt x="3704" y="1727"/>
                    <a:pt x="3025" y="1334"/>
                  </a:cubicBezTo>
                  <a:cubicBezTo>
                    <a:pt x="2358" y="929"/>
                    <a:pt x="1644" y="596"/>
                    <a:pt x="917" y="322"/>
                  </a:cubicBezTo>
                  <a:cubicBezTo>
                    <a:pt x="632" y="215"/>
                    <a:pt x="406" y="143"/>
                    <a:pt x="251" y="72"/>
                  </a:cubicBezTo>
                  <a:cubicBezTo>
                    <a:pt x="167" y="36"/>
                    <a:pt x="84" y="24"/>
                    <a:pt x="1" y="0"/>
                  </a:cubicBezTo>
                  <a:close/>
                </a:path>
              </a:pathLst>
            </a:custGeom>
            <a:solidFill>
              <a:srgbClr val="2C272A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93764" y="2110364"/>
              <a:ext cx="254654" cy="192823"/>
            </a:xfrm>
            <a:custGeom>
              <a:avLst/>
              <a:gdLst/>
              <a:ahLst/>
              <a:cxnLst/>
              <a:rect l="l" t="t" r="r" b="b"/>
              <a:pathLst>
                <a:path w="5836" h="4419" extrusionOk="0">
                  <a:moveTo>
                    <a:pt x="1" y="1"/>
                  </a:moveTo>
                  <a:cubicBezTo>
                    <a:pt x="1" y="25"/>
                    <a:pt x="418" y="120"/>
                    <a:pt x="1037" y="406"/>
                  </a:cubicBezTo>
                  <a:cubicBezTo>
                    <a:pt x="1858" y="763"/>
                    <a:pt x="2644" y="1168"/>
                    <a:pt x="3418" y="1632"/>
                  </a:cubicBezTo>
                  <a:cubicBezTo>
                    <a:pt x="3644" y="1763"/>
                    <a:pt x="3859" y="1894"/>
                    <a:pt x="4061" y="2025"/>
                  </a:cubicBezTo>
                  <a:cubicBezTo>
                    <a:pt x="4252" y="2168"/>
                    <a:pt x="4418" y="2335"/>
                    <a:pt x="4561" y="2513"/>
                  </a:cubicBezTo>
                  <a:cubicBezTo>
                    <a:pt x="4823" y="2823"/>
                    <a:pt x="5049" y="3144"/>
                    <a:pt x="5252" y="3489"/>
                  </a:cubicBezTo>
                  <a:lnTo>
                    <a:pt x="5668" y="4180"/>
                  </a:lnTo>
                  <a:cubicBezTo>
                    <a:pt x="5716" y="4275"/>
                    <a:pt x="5764" y="4347"/>
                    <a:pt x="5835" y="4418"/>
                  </a:cubicBezTo>
                  <a:cubicBezTo>
                    <a:pt x="5799" y="4323"/>
                    <a:pt x="5764" y="4240"/>
                    <a:pt x="5704" y="4144"/>
                  </a:cubicBezTo>
                  <a:cubicBezTo>
                    <a:pt x="5621" y="3978"/>
                    <a:pt x="5502" y="3728"/>
                    <a:pt x="5335" y="3430"/>
                  </a:cubicBezTo>
                  <a:cubicBezTo>
                    <a:pt x="5133" y="3073"/>
                    <a:pt x="4906" y="2739"/>
                    <a:pt x="4656" y="2430"/>
                  </a:cubicBezTo>
                  <a:cubicBezTo>
                    <a:pt x="4502" y="2239"/>
                    <a:pt x="4323" y="2061"/>
                    <a:pt x="4132" y="1906"/>
                  </a:cubicBezTo>
                  <a:cubicBezTo>
                    <a:pt x="3930" y="1775"/>
                    <a:pt x="3704" y="1644"/>
                    <a:pt x="3478" y="1501"/>
                  </a:cubicBezTo>
                  <a:cubicBezTo>
                    <a:pt x="2704" y="1049"/>
                    <a:pt x="1906" y="644"/>
                    <a:pt x="1073" y="310"/>
                  </a:cubicBezTo>
                  <a:cubicBezTo>
                    <a:pt x="823" y="203"/>
                    <a:pt x="561" y="120"/>
                    <a:pt x="299" y="60"/>
                  </a:cubicBezTo>
                  <a:cubicBezTo>
                    <a:pt x="203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rgbClr val="2C272A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4288557" y="894580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1642150" y="1955700"/>
            <a:ext cx="3285900" cy="16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0" y="0"/>
            <a:ext cx="1257045" cy="5144144"/>
          </a:xfrm>
          <a:custGeom>
            <a:avLst/>
            <a:gdLst/>
            <a:ahLst/>
            <a:cxnLst/>
            <a:rect l="l" t="t" r="r" b="b"/>
            <a:pathLst>
              <a:path w="9680" h="39613" extrusionOk="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4288557" y="902449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4838925" y="2228800"/>
            <a:ext cx="33495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" name="Google Shape;161;p9"/>
          <p:cNvSpPr/>
          <p:nvPr/>
        </p:nvSpPr>
        <p:spPr>
          <a:xfrm flipH="1">
            <a:off x="8591556" y="2311129"/>
            <a:ext cx="552449" cy="2848563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rgbClr val="FED1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2"/>
          </p:nvPr>
        </p:nvSpPr>
        <p:spPr>
          <a:xfrm>
            <a:off x="4838925" y="1630600"/>
            <a:ext cx="32859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0" y="-12"/>
            <a:ext cx="1635264" cy="5143520"/>
          </a:xfrm>
          <a:custGeom>
            <a:avLst/>
            <a:gdLst/>
            <a:ahLst/>
            <a:cxnLst/>
            <a:rect l="l" t="t" r="r" b="b"/>
            <a:pathLst>
              <a:path w="51102" h="160735" extrusionOk="0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130655" y="3633745"/>
            <a:ext cx="1166656" cy="1595136"/>
          </a:xfrm>
          <a:custGeom>
            <a:avLst/>
            <a:gdLst/>
            <a:ahLst/>
            <a:cxnLst/>
            <a:rect l="l" t="t" r="r" b="b"/>
            <a:pathLst>
              <a:path w="36458" h="49848" extrusionOk="0">
                <a:moveTo>
                  <a:pt x="31758" y="0"/>
                </a:moveTo>
                <a:cubicBezTo>
                  <a:pt x="31585" y="0"/>
                  <a:pt x="31413" y="10"/>
                  <a:pt x="31243" y="30"/>
                </a:cubicBezTo>
                <a:cubicBezTo>
                  <a:pt x="29338" y="256"/>
                  <a:pt x="27683" y="1519"/>
                  <a:pt x="26504" y="3078"/>
                </a:cubicBezTo>
                <a:cubicBezTo>
                  <a:pt x="25337" y="4626"/>
                  <a:pt x="24587" y="6436"/>
                  <a:pt x="23825" y="8222"/>
                </a:cubicBezTo>
                <a:cubicBezTo>
                  <a:pt x="23051" y="10008"/>
                  <a:pt x="22218" y="11806"/>
                  <a:pt x="20920" y="13234"/>
                </a:cubicBezTo>
                <a:cubicBezTo>
                  <a:pt x="20597" y="13588"/>
                  <a:pt x="20156" y="13961"/>
                  <a:pt x="19692" y="13961"/>
                </a:cubicBezTo>
                <a:cubicBezTo>
                  <a:pt x="19625" y="13961"/>
                  <a:pt x="19558" y="13953"/>
                  <a:pt x="19491" y="13937"/>
                </a:cubicBezTo>
                <a:cubicBezTo>
                  <a:pt x="18956" y="13818"/>
                  <a:pt x="18670" y="13210"/>
                  <a:pt x="18598" y="12663"/>
                </a:cubicBezTo>
                <a:cubicBezTo>
                  <a:pt x="18527" y="12115"/>
                  <a:pt x="18598" y="11544"/>
                  <a:pt x="18455" y="10996"/>
                </a:cubicBezTo>
                <a:cubicBezTo>
                  <a:pt x="18183" y="9981"/>
                  <a:pt x="17109" y="9374"/>
                  <a:pt x="16060" y="9374"/>
                </a:cubicBezTo>
                <a:cubicBezTo>
                  <a:pt x="15780" y="9374"/>
                  <a:pt x="15502" y="9417"/>
                  <a:pt x="15241" y="9508"/>
                </a:cubicBezTo>
                <a:cubicBezTo>
                  <a:pt x="14003" y="9948"/>
                  <a:pt x="13145" y="11174"/>
                  <a:pt x="12812" y="12472"/>
                </a:cubicBezTo>
                <a:cubicBezTo>
                  <a:pt x="12467" y="13770"/>
                  <a:pt x="12550" y="15127"/>
                  <a:pt x="12645" y="16461"/>
                </a:cubicBezTo>
                <a:cubicBezTo>
                  <a:pt x="12812" y="18949"/>
                  <a:pt x="12979" y="21438"/>
                  <a:pt x="13133" y="23926"/>
                </a:cubicBezTo>
                <a:cubicBezTo>
                  <a:pt x="13229" y="25260"/>
                  <a:pt x="13193" y="26867"/>
                  <a:pt x="12062" y="27581"/>
                </a:cubicBezTo>
                <a:cubicBezTo>
                  <a:pt x="11718" y="27799"/>
                  <a:pt x="11330" y="27887"/>
                  <a:pt x="10928" y="27887"/>
                </a:cubicBezTo>
                <a:cubicBezTo>
                  <a:pt x="10383" y="27887"/>
                  <a:pt x="9814" y="27724"/>
                  <a:pt x="9300" y="27498"/>
                </a:cubicBezTo>
                <a:cubicBezTo>
                  <a:pt x="7942" y="26891"/>
                  <a:pt x="6787" y="25914"/>
                  <a:pt x="5954" y="24676"/>
                </a:cubicBezTo>
                <a:cubicBezTo>
                  <a:pt x="5347" y="23747"/>
                  <a:pt x="4835" y="22616"/>
                  <a:pt x="3811" y="22212"/>
                </a:cubicBezTo>
                <a:cubicBezTo>
                  <a:pt x="3571" y="22115"/>
                  <a:pt x="3323" y="22070"/>
                  <a:pt x="3076" y="22070"/>
                </a:cubicBezTo>
                <a:cubicBezTo>
                  <a:pt x="2047" y="22070"/>
                  <a:pt x="1021" y="22842"/>
                  <a:pt x="560" y="23831"/>
                </a:cubicBezTo>
                <a:cubicBezTo>
                  <a:pt x="1" y="25045"/>
                  <a:pt x="227" y="26450"/>
                  <a:pt x="263" y="27796"/>
                </a:cubicBezTo>
                <a:cubicBezTo>
                  <a:pt x="477" y="35868"/>
                  <a:pt x="2584" y="44726"/>
                  <a:pt x="9776" y="49143"/>
                </a:cubicBezTo>
                <a:lnTo>
                  <a:pt x="9788" y="49155"/>
                </a:lnTo>
                <a:cubicBezTo>
                  <a:pt x="11358" y="49631"/>
                  <a:pt x="12876" y="49848"/>
                  <a:pt x="14373" y="49848"/>
                </a:cubicBezTo>
                <a:cubicBezTo>
                  <a:pt x="16996" y="49848"/>
                  <a:pt x="19553" y="49183"/>
                  <a:pt x="22206" y="48084"/>
                </a:cubicBezTo>
                <a:cubicBezTo>
                  <a:pt x="26385" y="46345"/>
                  <a:pt x="29981" y="43333"/>
                  <a:pt x="32719" y="39702"/>
                </a:cubicBezTo>
                <a:cubicBezTo>
                  <a:pt x="33505" y="38666"/>
                  <a:pt x="34231" y="37547"/>
                  <a:pt x="34541" y="36285"/>
                </a:cubicBezTo>
                <a:cubicBezTo>
                  <a:pt x="34862" y="35011"/>
                  <a:pt x="34707" y="33558"/>
                  <a:pt x="33862" y="32570"/>
                </a:cubicBezTo>
                <a:cubicBezTo>
                  <a:pt x="33137" y="31694"/>
                  <a:pt x="32037" y="31329"/>
                  <a:pt x="30894" y="31329"/>
                </a:cubicBezTo>
                <a:cubicBezTo>
                  <a:pt x="30049" y="31329"/>
                  <a:pt x="29180" y="31528"/>
                  <a:pt x="28421" y="31868"/>
                </a:cubicBezTo>
                <a:cubicBezTo>
                  <a:pt x="27457" y="32296"/>
                  <a:pt x="26564" y="32927"/>
                  <a:pt x="25552" y="33165"/>
                </a:cubicBezTo>
                <a:cubicBezTo>
                  <a:pt x="25300" y="33227"/>
                  <a:pt x="25034" y="33260"/>
                  <a:pt x="24767" y="33260"/>
                </a:cubicBezTo>
                <a:cubicBezTo>
                  <a:pt x="23962" y="33260"/>
                  <a:pt x="23156" y="32961"/>
                  <a:pt x="22754" y="32272"/>
                </a:cubicBezTo>
                <a:cubicBezTo>
                  <a:pt x="22218" y="31356"/>
                  <a:pt x="22623" y="30129"/>
                  <a:pt x="23373" y="29391"/>
                </a:cubicBezTo>
                <a:cubicBezTo>
                  <a:pt x="24123" y="28653"/>
                  <a:pt x="25147" y="28272"/>
                  <a:pt x="26099" y="27855"/>
                </a:cubicBezTo>
                <a:cubicBezTo>
                  <a:pt x="28790" y="26676"/>
                  <a:pt x="31267" y="25045"/>
                  <a:pt x="33410" y="23033"/>
                </a:cubicBezTo>
                <a:cubicBezTo>
                  <a:pt x="34469" y="22033"/>
                  <a:pt x="35529" y="20533"/>
                  <a:pt x="34898" y="19199"/>
                </a:cubicBezTo>
                <a:cubicBezTo>
                  <a:pt x="34446" y="18235"/>
                  <a:pt x="33291" y="17842"/>
                  <a:pt x="32243" y="17782"/>
                </a:cubicBezTo>
                <a:cubicBezTo>
                  <a:pt x="32054" y="17772"/>
                  <a:pt x="31864" y="17768"/>
                  <a:pt x="31674" y="17768"/>
                </a:cubicBezTo>
                <a:cubicBezTo>
                  <a:pt x="31333" y="17768"/>
                  <a:pt x="30992" y="17779"/>
                  <a:pt x="30653" y="17779"/>
                </a:cubicBezTo>
                <a:cubicBezTo>
                  <a:pt x="30127" y="17779"/>
                  <a:pt x="29606" y="17753"/>
                  <a:pt x="29100" y="17616"/>
                </a:cubicBezTo>
                <a:cubicBezTo>
                  <a:pt x="28195" y="17378"/>
                  <a:pt x="27302" y="16532"/>
                  <a:pt x="27540" y="15639"/>
                </a:cubicBezTo>
                <a:cubicBezTo>
                  <a:pt x="27671" y="15127"/>
                  <a:pt x="28100" y="14770"/>
                  <a:pt x="28504" y="14449"/>
                </a:cubicBezTo>
                <a:cubicBezTo>
                  <a:pt x="30755" y="12639"/>
                  <a:pt x="32731" y="10520"/>
                  <a:pt x="34362" y="8150"/>
                </a:cubicBezTo>
                <a:cubicBezTo>
                  <a:pt x="35469" y="6555"/>
                  <a:pt x="36458" y="4567"/>
                  <a:pt x="35862" y="2721"/>
                </a:cubicBezTo>
                <a:cubicBezTo>
                  <a:pt x="35309" y="1030"/>
                  <a:pt x="33513" y="0"/>
                  <a:pt x="31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500605" y="3665553"/>
            <a:ext cx="712128" cy="1376576"/>
          </a:xfrm>
          <a:custGeom>
            <a:avLst/>
            <a:gdLst/>
            <a:ahLst/>
            <a:cxnLst/>
            <a:rect l="l" t="t" r="r" b="b"/>
            <a:pathLst>
              <a:path w="22254" h="43018" extrusionOk="0">
                <a:moveTo>
                  <a:pt x="22254" y="1"/>
                </a:moveTo>
                <a:lnTo>
                  <a:pt x="22254" y="1"/>
                </a:lnTo>
                <a:cubicBezTo>
                  <a:pt x="22206" y="36"/>
                  <a:pt x="22158" y="72"/>
                  <a:pt x="22123" y="120"/>
                </a:cubicBezTo>
                <a:lnTo>
                  <a:pt x="21718" y="477"/>
                </a:lnTo>
                <a:cubicBezTo>
                  <a:pt x="21384" y="798"/>
                  <a:pt x="20884" y="1275"/>
                  <a:pt x="20253" y="1906"/>
                </a:cubicBezTo>
                <a:cubicBezTo>
                  <a:pt x="18491" y="3704"/>
                  <a:pt x="16872" y="5644"/>
                  <a:pt x="15407" y="7692"/>
                </a:cubicBezTo>
                <a:cubicBezTo>
                  <a:pt x="14479" y="8990"/>
                  <a:pt x="13514" y="10454"/>
                  <a:pt x="12526" y="12038"/>
                </a:cubicBezTo>
                <a:cubicBezTo>
                  <a:pt x="11526" y="13633"/>
                  <a:pt x="10478" y="15336"/>
                  <a:pt x="9430" y="17181"/>
                </a:cubicBezTo>
                <a:cubicBezTo>
                  <a:pt x="8335" y="19098"/>
                  <a:pt x="7335" y="21075"/>
                  <a:pt x="6454" y="23111"/>
                </a:cubicBezTo>
                <a:cubicBezTo>
                  <a:pt x="5990" y="24170"/>
                  <a:pt x="5597" y="25278"/>
                  <a:pt x="5192" y="26385"/>
                </a:cubicBezTo>
                <a:cubicBezTo>
                  <a:pt x="4787" y="27504"/>
                  <a:pt x="4382" y="28647"/>
                  <a:pt x="3966" y="29790"/>
                </a:cubicBezTo>
                <a:cubicBezTo>
                  <a:pt x="2394" y="34100"/>
                  <a:pt x="1072" y="38505"/>
                  <a:pt x="1" y="42970"/>
                </a:cubicBezTo>
                <a:lnTo>
                  <a:pt x="227" y="43018"/>
                </a:lnTo>
                <a:cubicBezTo>
                  <a:pt x="1310" y="38565"/>
                  <a:pt x="2632" y="34172"/>
                  <a:pt x="4204" y="29873"/>
                </a:cubicBezTo>
                <a:cubicBezTo>
                  <a:pt x="4620" y="28718"/>
                  <a:pt x="5025" y="27587"/>
                  <a:pt x="5430" y="26468"/>
                </a:cubicBezTo>
                <a:cubicBezTo>
                  <a:pt x="5835" y="25349"/>
                  <a:pt x="6228" y="24254"/>
                  <a:pt x="6680" y="23206"/>
                </a:cubicBezTo>
                <a:cubicBezTo>
                  <a:pt x="7549" y="21182"/>
                  <a:pt x="8538" y="19205"/>
                  <a:pt x="9633" y="17289"/>
                </a:cubicBezTo>
                <a:cubicBezTo>
                  <a:pt x="10657" y="15455"/>
                  <a:pt x="11705" y="13740"/>
                  <a:pt x="12693" y="12145"/>
                </a:cubicBezTo>
                <a:cubicBezTo>
                  <a:pt x="13681" y="10561"/>
                  <a:pt x="14634" y="9097"/>
                  <a:pt x="15550" y="7799"/>
                </a:cubicBezTo>
                <a:cubicBezTo>
                  <a:pt x="16991" y="5739"/>
                  <a:pt x="18598" y="3787"/>
                  <a:pt x="20325" y="1977"/>
                </a:cubicBezTo>
                <a:cubicBezTo>
                  <a:pt x="20944" y="1334"/>
                  <a:pt x="21432" y="846"/>
                  <a:pt x="21753" y="513"/>
                </a:cubicBezTo>
                <a:lnTo>
                  <a:pt x="22134" y="132"/>
                </a:lnTo>
                <a:cubicBezTo>
                  <a:pt x="22218" y="48"/>
                  <a:pt x="22253" y="1"/>
                  <a:pt x="22254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618333" y="3937583"/>
            <a:ext cx="90720" cy="467136"/>
          </a:xfrm>
          <a:custGeom>
            <a:avLst/>
            <a:gdLst/>
            <a:ahLst/>
            <a:cxnLst/>
            <a:rect l="l" t="t" r="r" b="b"/>
            <a:pathLst>
              <a:path w="2835" h="14598" extrusionOk="0">
                <a:moveTo>
                  <a:pt x="1" y="1"/>
                </a:moveTo>
                <a:lnTo>
                  <a:pt x="1" y="1"/>
                </a:lnTo>
                <a:cubicBezTo>
                  <a:pt x="25" y="203"/>
                  <a:pt x="60" y="394"/>
                  <a:pt x="108" y="584"/>
                </a:cubicBezTo>
                <a:cubicBezTo>
                  <a:pt x="203" y="941"/>
                  <a:pt x="322" y="1477"/>
                  <a:pt x="465" y="2132"/>
                </a:cubicBezTo>
                <a:cubicBezTo>
                  <a:pt x="751" y="3442"/>
                  <a:pt x="1084" y="5275"/>
                  <a:pt x="1418" y="7299"/>
                </a:cubicBezTo>
                <a:cubicBezTo>
                  <a:pt x="1751" y="9323"/>
                  <a:pt x="2061" y="11157"/>
                  <a:pt x="2334" y="12478"/>
                </a:cubicBezTo>
                <a:cubicBezTo>
                  <a:pt x="2465" y="13133"/>
                  <a:pt x="2584" y="13669"/>
                  <a:pt x="2680" y="14026"/>
                </a:cubicBezTo>
                <a:cubicBezTo>
                  <a:pt x="2715" y="14229"/>
                  <a:pt x="2763" y="14407"/>
                  <a:pt x="2834" y="14598"/>
                </a:cubicBezTo>
                <a:cubicBezTo>
                  <a:pt x="2834" y="14395"/>
                  <a:pt x="2811" y="14205"/>
                  <a:pt x="2775" y="14014"/>
                </a:cubicBezTo>
                <a:cubicBezTo>
                  <a:pt x="2703" y="13586"/>
                  <a:pt x="2608" y="13062"/>
                  <a:pt x="2501" y="12443"/>
                </a:cubicBezTo>
                <a:cubicBezTo>
                  <a:pt x="2287" y="11062"/>
                  <a:pt x="2001" y="9288"/>
                  <a:pt x="1668" y="7252"/>
                </a:cubicBezTo>
                <a:cubicBezTo>
                  <a:pt x="1334" y="5228"/>
                  <a:pt x="965" y="3394"/>
                  <a:pt x="632" y="2096"/>
                </a:cubicBezTo>
                <a:cubicBezTo>
                  <a:pt x="465" y="1453"/>
                  <a:pt x="322" y="917"/>
                  <a:pt x="203" y="560"/>
                </a:cubicBezTo>
                <a:cubicBezTo>
                  <a:pt x="156" y="370"/>
                  <a:pt x="96" y="179"/>
                  <a:pt x="1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708636" y="4268526"/>
            <a:ext cx="544480" cy="135808"/>
          </a:xfrm>
          <a:custGeom>
            <a:avLst/>
            <a:gdLst/>
            <a:ahLst/>
            <a:cxnLst/>
            <a:rect l="l" t="t" r="r" b="b"/>
            <a:pathLst>
              <a:path w="17015" h="4244" extrusionOk="0">
                <a:moveTo>
                  <a:pt x="16838" y="1"/>
                </a:moveTo>
                <a:cubicBezTo>
                  <a:pt x="16663" y="1"/>
                  <a:pt x="16494" y="14"/>
                  <a:pt x="16324" y="41"/>
                </a:cubicBezTo>
                <a:cubicBezTo>
                  <a:pt x="15872" y="77"/>
                  <a:pt x="15241" y="136"/>
                  <a:pt x="14455" y="255"/>
                </a:cubicBezTo>
                <a:cubicBezTo>
                  <a:pt x="12395" y="565"/>
                  <a:pt x="10359" y="970"/>
                  <a:pt x="8359" y="1482"/>
                </a:cubicBezTo>
                <a:cubicBezTo>
                  <a:pt x="5989" y="2077"/>
                  <a:pt x="3882" y="2732"/>
                  <a:pt x="2382" y="3268"/>
                </a:cubicBezTo>
                <a:cubicBezTo>
                  <a:pt x="1632" y="3541"/>
                  <a:pt x="1036" y="3779"/>
                  <a:pt x="632" y="3946"/>
                </a:cubicBezTo>
                <a:cubicBezTo>
                  <a:pt x="405" y="4030"/>
                  <a:pt x="203" y="4125"/>
                  <a:pt x="1" y="4244"/>
                </a:cubicBezTo>
                <a:cubicBezTo>
                  <a:pt x="227" y="4208"/>
                  <a:pt x="441" y="4137"/>
                  <a:pt x="655" y="4041"/>
                </a:cubicBezTo>
                <a:cubicBezTo>
                  <a:pt x="1084" y="3899"/>
                  <a:pt x="1691" y="3684"/>
                  <a:pt x="2453" y="3446"/>
                </a:cubicBezTo>
                <a:cubicBezTo>
                  <a:pt x="3965" y="2946"/>
                  <a:pt x="6073" y="2315"/>
                  <a:pt x="8418" y="1720"/>
                </a:cubicBezTo>
                <a:cubicBezTo>
                  <a:pt x="10764" y="1136"/>
                  <a:pt x="12907" y="696"/>
                  <a:pt x="14479" y="422"/>
                </a:cubicBezTo>
                <a:cubicBezTo>
                  <a:pt x="15252" y="279"/>
                  <a:pt x="15895" y="196"/>
                  <a:pt x="16324" y="124"/>
                </a:cubicBezTo>
                <a:cubicBezTo>
                  <a:pt x="16562" y="100"/>
                  <a:pt x="16788" y="65"/>
                  <a:pt x="17015" y="5"/>
                </a:cubicBezTo>
                <a:cubicBezTo>
                  <a:pt x="16955" y="2"/>
                  <a:pt x="16896" y="1"/>
                  <a:pt x="16838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187422" y="4344494"/>
            <a:ext cx="319328" cy="685440"/>
          </a:xfrm>
          <a:custGeom>
            <a:avLst/>
            <a:gdLst/>
            <a:ahLst/>
            <a:cxnLst/>
            <a:rect l="l" t="t" r="r" b="b"/>
            <a:pathLst>
              <a:path w="9979" h="21420" extrusionOk="0">
                <a:moveTo>
                  <a:pt x="1" y="1"/>
                </a:moveTo>
                <a:cubicBezTo>
                  <a:pt x="13" y="84"/>
                  <a:pt x="37" y="155"/>
                  <a:pt x="84" y="227"/>
                </a:cubicBezTo>
                <a:lnTo>
                  <a:pt x="382" y="846"/>
                </a:lnTo>
                <a:lnTo>
                  <a:pt x="1453" y="3144"/>
                </a:lnTo>
                <a:cubicBezTo>
                  <a:pt x="2358" y="5085"/>
                  <a:pt x="3561" y="7787"/>
                  <a:pt x="4870" y="10776"/>
                </a:cubicBezTo>
                <a:cubicBezTo>
                  <a:pt x="6192" y="13764"/>
                  <a:pt x="7418" y="16455"/>
                  <a:pt x="8359" y="18372"/>
                </a:cubicBezTo>
                <a:cubicBezTo>
                  <a:pt x="8835" y="19336"/>
                  <a:pt x="9216" y="20098"/>
                  <a:pt x="9514" y="20634"/>
                </a:cubicBezTo>
                <a:cubicBezTo>
                  <a:pt x="9645" y="20860"/>
                  <a:pt x="9752" y="21063"/>
                  <a:pt x="9847" y="21229"/>
                </a:cubicBezTo>
                <a:cubicBezTo>
                  <a:pt x="9883" y="21301"/>
                  <a:pt x="9919" y="21360"/>
                  <a:pt x="9978" y="21420"/>
                </a:cubicBezTo>
                <a:cubicBezTo>
                  <a:pt x="9954" y="21348"/>
                  <a:pt x="9931" y="21265"/>
                  <a:pt x="9895" y="21194"/>
                </a:cubicBezTo>
                <a:lnTo>
                  <a:pt x="9597" y="20575"/>
                </a:lnTo>
                <a:lnTo>
                  <a:pt x="8514" y="18277"/>
                </a:lnTo>
                <a:cubicBezTo>
                  <a:pt x="7609" y="16348"/>
                  <a:pt x="6406" y="13645"/>
                  <a:pt x="5097" y="10657"/>
                </a:cubicBezTo>
                <a:cubicBezTo>
                  <a:pt x="3787" y="7668"/>
                  <a:pt x="2561" y="4977"/>
                  <a:pt x="1608" y="3060"/>
                </a:cubicBezTo>
                <a:cubicBezTo>
                  <a:pt x="1132" y="2096"/>
                  <a:pt x="751" y="1322"/>
                  <a:pt x="453" y="798"/>
                </a:cubicBezTo>
                <a:lnTo>
                  <a:pt x="120" y="203"/>
                </a:lnTo>
                <a:cubicBezTo>
                  <a:pt x="84" y="132"/>
                  <a:pt x="48" y="60"/>
                  <a:pt x="1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06717" y="4750636"/>
            <a:ext cx="716288" cy="279296"/>
          </a:xfrm>
          <a:custGeom>
            <a:avLst/>
            <a:gdLst/>
            <a:ahLst/>
            <a:cxnLst/>
            <a:rect l="l" t="t" r="r" b="b"/>
            <a:pathLst>
              <a:path w="22384" h="8728" extrusionOk="0">
                <a:moveTo>
                  <a:pt x="22384" y="1"/>
                </a:moveTo>
                <a:cubicBezTo>
                  <a:pt x="22301" y="1"/>
                  <a:pt x="22217" y="24"/>
                  <a:pt x="22146" y="60"/>
                </a:cubicBezTo>
                <a:lnTo>
                  <a:pt x="21479" y="274"/>
                </a:lnTo>
                <a:cubicBezTo>
                  <a:pt x="20896" y="465"/>
                  <a:pt x="20074" y="763"/>
                  <a:pt x="19050" y="1144"/>
                </a:cubicBezTo>
                <a:cubicBezTo>
                  <a:pt x="17014" y="1906"/>
                  <a:pt x="14216" y="3001"/>
                  <a:pt x="11144" y="4251"/>
                </a:cubicBezTo>
                <a:cubicBezTo>
                  <a:pt x="8073" y="5501"/>
                  <a:pt x="5287" y="6632"/>
                  <a:pt x="3263" y="7430"/>
                </a:cubicBezTo>
                <a:lnTo>
                  <a:pt x="881" y="8371"/>
                </a:lnTo>
                <a:lnTo>
                  <a:pt x="226" y="8621"/>
                </a:lnTo>
                <a:cubicBezTo>
                  <a:pt x="143" y="8656"/>
                  <a:pt x="72" y="8692"/>
                  <a:pt x="0" y="8728"/>
                </a:cubicBezTo>
                <a:cubicBezTo>
                  <a:pt x="84" y="8728"/>
                  <a:pt x="167" y="8704"/>
                  <a:pt x="238" y="8668"/>
                </a:cubicBezTo>
                <a:lnTo>
                  <a:pt x="905" y="8454"/>
                </a:lnTo>
                <a:cubicBezTo>
                  <a:pt x="1489" y="8264"/>
                  <a:pt x="2310" y="7966"/>
                  <a:pt x="3334" y="7585"/>
                </a:cubicBezTo>
                <a:cubicBezTo>
                  <a:pt x="5382" y="6835"/>
                  <a:pt x="8180" y="5727"/>
                  <a:pt x="11252" y="4477"/>
                </a:cubicBezTo>
                <a:cubicBezTo>
                  <a:pt x="14323" y="3227"/>
                  <a:pt x="17110" y="2096"/>
                  <a:pt x="19134" y="1310"/>
                </a:cubicBezTo>
                <a:lnTo>
                  <a:pt x="21515" y="370"/>
                </a:lnTo>
                <a:lnTo>
                  <a:pt x="22170" y="108"/>
                </a:lnTo>
                <a:cubicBezTo>
                  <a:pt x="22241" y="72"/>
                  <a:pt x="22324" y="36"/>
                  <a:pt x="22384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5071838" y="379670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/>
          <p:nvPr/>
        </p:nvSpPr>
        <p:spPr>
          <a:xfrm flipH="1">
            <a:off x="8824675" y="3513180"/>
            <a:ext cx="319319" cy="1646488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rgbClr val="FED1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2"/>
          </p:nvPr>
        </p:nvSpPr>
        <p:spPr>
          <a:xfrm>
            <a:off x="5071838" y="191075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3"/>
          </p:nvPr>
        </p:nvSpPr>
        <p:spPr>
          <a:xfrm>
            <a:off x="1728563" y="379670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4"/>
          </p:nvPr>
        </p:nvSpPr>
        <p:spPr>
          <a:xfrm>
            <a:off x="1728563" y="191075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5"/>
          </p:nvPr>
        </p:nvSpPr>
        <p:spPr>
          <a:xfrm>
            <a:off x="1728563" y="2276100"/>
            <a:ext cx="2343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6"/>
          </p:nvPr>
        </p:nvSpPr>
        <p:spPr>
          <a:xfrm>
            <a:off x="5071838" y="2276165"/>
            <a:ext cx="2343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7"/>
          </p:nvPr>
        </p:nvSpPr>
        <p:spPr>
          <a:xfrm>
            <a:off x="5071838" y="4154900"/>
            <a:ext cx="2343600" cy="4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8"/>
          </p:nvPr>
        </p:nvSpPr>
        <p:spPr>
          <a:xfrm>
            <a:off x="1728563" y="4154900"/>
            <a:ext cx="2343600" cy="4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5977574" y="3201701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5977574" y="1288964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2634299" y="3201701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2634299" y="1288964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654963" y="138725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5998538" y="138725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8538" y="330180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2654950" y="330180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 rot="5400000">
            <a:off x="1943713" y="-1973864"/>
            <a:ext cx="944520" cy="4870096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/>
          <p:nvPr/>
        </p:nvSpPr>
        <p:spPr>
          <a:xfrm rot="-5400000">
            <a:off x="5675474" y="1674952"/>
            <a:ext cx="1126824" cy="5810275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name="adj" fmla="val 1953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/>
          <p:nvPr/>
        </p:nvSpPr>
        <p:spPr>
          <a:xfrm flipH="1">
            <a:off x="8430769" y="1466475"/>
            <a:ext cx="713231" cy="3677595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 rot="10800000" flipH="1">
            <a:off x="0" y="-27"/>
            <a:ext cx="857251" cy="4420199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0" y="0"/>
            <a:ext cx="3024809" cy="5143509"/>
          </a:xfrm>
          <a:custGeom>
            <a:avLst/>
            <a:gdLst/>
            <a:ahLst/>
            <a:cxnLst/>
            <a:rect l="l" t="t" r="r" b="b"/>
            <a:pathLst>
              <a:path w="44245" h="75236" extrusionOk="0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6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8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subTitle" idx="1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repared By Nawaf Nasser Almutairi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Heart Failure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/>
        </p:nvSpPr>
        <p:spPr>
          <a:xfrm>
            <a:off x="5071838" y="191075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Data cleaning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5071838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r>
              <a:rPr lang="en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ata analysis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1" name="Google Shape;381;p40"/>
          <p:cNvSpPr txBox="1"/>
          <p:nvPr/>
        </p:nvSpPr>
        <p:spPr>
          <a:xfrm>
            <a:off x="1728563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Data structure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1728563" y="191075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I</a:t>
            </a:r>
            <a:r>
              <a:rPr lang="en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ntruduction 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2468D6"/>
                </a:solidFill>
                <a:latin typeface="Fjalla One"/>
                <a:ea typeface="Fjalla One"/>
                <a:cs typeface="Fjalla One"/>
                <a:sym typeface="Fjalla One"/>
              </a:rPr>
              <a:t>CONTENTS OF THIS PRESENTATION </a:t>
            </a:r>
            <a:endParaRPr sz="2400" dirty="0">
              <a:solidFill>
                <a:srgbClr val="2468D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2654963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5998538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5998538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4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2654950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6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5477774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 Heart failure</a:t>
            </a:r>
            <a:endParaRPr lang="en-US" dirty="0"/>
          </a:p>
        </p:txBody>
      </p:sp>
      <p:sp>
        <p:nvSpPr>
          <p:cNvPr id="637" name="Google Shape;637;p46"/>
          <p:cNvSpPr/>
          <p:nvPr/>
        </p:nvSpPr>
        <p:spPr>
          <a:xfrm>
            <a:off x="6010300" y="2176475"/>
            <a:ext cx="257100" cy="257100"/>
          </a:xfrm>
          <a:prstGeom prst="ellipse">
            <a:avLst/>
          </a:prstGeom>
          <a:solidFill>
            <a:srgbClr val="EA242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6"/>
          <p:cNvSpPr/>
          <p:nvPr/>
        </p:nvSpPr>
        <p:spPr>
          <a:xfrm>
            <a:off x="5715075" y="2781325"/>
            <a:ext cx="257100" cy="257100"/>
          </a:xfrm>
          <a:prstGeom prst="ellipse">
            <a:avLst/>
          </a:prstGeom>
          <a:solidFill>
            <a:srgbClr val="EA242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6"/>
          <p:cNvSpPr/>
          <p:nvPr/>
        </p:nvSpPr>
        <p:spPr>
          <a:xfrm>
            <a:off x="6410400" y="3314900"/>
            <a:ext cx="257100" cy="257100"/>
          </a:xfrm>
          <a:prstGeom prst="ellipse">
            <a:avLst/>
          </a:prstGeom>
          <a:solidFill>
            <a:srgbClr val="EA242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6"/>
          <p:cNvSpPr txBox="1"/>
          <p:nvPr/>
        </p:nvSpPr>
        <p:spPr>
          <a:xfrm>
            <a:off x="264320" y="1271092"/>
            <a:ext cx="600308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failure is when the heart is unable to pump blood around the body properly. </a:t>
            </a:r>
            <a:endParaRPr sz="1600" dirty="0">
              <a:solidFill>
                <a:srgbClr val="2C272A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DC7F44D9-86DD-464B-9E6D-55067E8624EF}"/>
              </a:ext>
            </a:extLst>
          </p:cNvPr>
          <p:cNvSpPr txBox="1"/>
          <p:nvPr/>
        </p:nvSpPr>
        <p:spPr>
          <a:xfrm>
            <a:off x="664234" y="2129960"/>
            <a:ext cx="417208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1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Causes of heart failure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 (high cholesterol)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blood pressure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congenital heart disease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anaemia or drinking too much alcohol. </a:t>
            </a:r>
            <a:endParaRPr lang="en-US" i="0" dirty="0">
              <a:solidFill>
                <a:srgbClr val="212B3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701150CD-C888-4329-9DEA-E18A5BE0A191}"/>
              </a:ext>
            </a:extLst>
          </p:cNvPr>
          <p:cNvSpPr txBox="1"/>
          <p:nvPr/>
        </p:nvSpPr>
        <p:spPr>
          <a:xfrm>
            <a:off x="664234" y="3454692"/>
            <a:ext cx="560316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symptoms of heart failure are: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pain (angina)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breathlessness after activity or at 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 tired most of the time and finding exercise exhausting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swollen ankles and legs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8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structure</a:t>
            </a:r>
            <a:endParaRPr dirty="0"/>
          </a:p>
        </p:txBody>
      </p:sp>
      <p:pic>
        <p:nvPicPr>
          <p:cNvPr id="4" name="صورة 3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73B6122B-D6EF-4262-A08F-8A57BB8D8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83" t="35032" r="10284" b="42662"/>
          <a:stretch/>
        </p:blipFill>
        <p:spPr>
          <a:xfrm>
            <a:off x="600408" y="3392319"/>
            <a:ext cx="7611939" cy="1281335"/>
          </a:xfrm>
          <a:prstGeom prst="rect">
            <a:avLst/>
          </a:prstGeom>
        </p:spPr>
      </p:pic>
      <p:sp>
        <p:nvSpPr>
          <p:cNvPr id="194" name="مربع نص 193">
            <a:extLst>
              <a:ext uri="{FF2B5EF4-FFF2-40B4-BE49-F238E27FC236}">
                <a16:creationId xmlns:a16="http://schemas.microsoft.com/office/drawing/2014/main" id="{F530C7F2-A554-4090-99F6-30F9D8B454CB}"/>
              </a:ext>
            </a:extLst>
          </p:cNvPr>
          <p:cNvSpPr txBox="1"/>
          <p:nvPr/>
        </p:nvSpPr>
        <p:spPr>
          <a:xfrm>
            <a:off x="600408" y="1114879"/>
            <a:ext cx="675792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</a:t>
            </a: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</a:p>
          <a:p>
            <a:pPr algn="l"/>
            <a:endParaRPr lang="en-GB" sz="1500" b="1" dirty="0">
              <a:solidFill>
                <a:srgbClr val="212B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columns </a:t>
            </a: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as: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5380DE2-3BCB-4D67-9783-EAC3ED85B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065" b="36939"/>
          <a:stretch/>
        </p:blipFill>
        <p:spPr>
          <a:xfrm>
            <a:off x="5171741" y="586561"/>
            <a:ext cx="3601323" cy="3120645"/>
          </a:xfrm>
          <a:prstGeom prst="rect">
            <a:avLst/>
          </a:prstGeom>
        </p:spPr>
      </p:pic>
      <p:sp>
        <p:nvSpPr>
          <p:cNvPr id="199" name="مربع نص 198">
            <a:extLst>
              <a:ext uri="{FF2B5EF4-FFF2-40B4-BE49-F238E27FC236}">
                <a16:creationId xmlns:a16="http://schemas.microsoft.com/office/drawing/2014/main" id="{C98329F0-B46D-4D75-956E-06872BCCBEED}"/>
              </a:ext>
            </a:extLst>
          </p:cNvPr>
          <p:cNvSpPr txBox="1"/>
          <p:nvPr/>
        </p:nvSpPr>
        <p:spPr>
          <a:xfrm>
            <a:off x="1112808" y="1994523"/>
            <a:ext cx="36013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mean of 54 y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Male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Chest Pain Type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ASY (Asymptomatic)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 BP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mean of 132 </a:t>
            </a: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/90</a:t>
            </a:r>
            <a:endParaRPr lang="en-GB" sz="1400" dirty="0">
              <a:solidFill>
                <a:srgbClr val="212B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r>
              <a:rPr lang="en-GB" sz="14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Mean </a:t>
            </a: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ar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2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D9A8B88-1756-443A-A948-0810872A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55" y="1255169"/>
            <a:ext cx="2589943" cy="1726629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C74A37C6-5458-409F-93CA-B5A68E29A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302" y="3022194"/>
            <a:ext cx="2589942" cy="1726630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4BB439D6-EF8A-470D-83BC-86E18F261207}"/>
              </a:ext>
            </a:extLst>
          </p:cNvPr>
          <p:cNvSpPr txBox="1"/>
          <p:nvPr/>
        </p:nvSpPr>
        <p:spPr>
          <a:xfrm>
            <a:off x="937774" y="2764273"/>
            <a:ext cx="65655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500" b="1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subsense for the value that contains zero ? </a:t>
            </a:r>
          </a:p>
        </p:txBody>
      </p:sp>
      <p:pic>
        <p:nvPicPr>
          <p:cNvPr id="17" name="صورة 1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246DCD56-0DBF-41A7-9913-B417D4BDD2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83" t="35032" r="32484" b="42662"/>
          <a:stretch/>
        </p:blipFill>
        <p:spPr>
          <a:xfrm>
            <a:off x="1193036" y="1277697"/>
            <a:ext cx="4735028" cy="1135837"/>
          </a:xfrm>
          <a:prstGeom prst="rect">
            <a:avLst/>
          </a:prstGeom>
        </p:spPr>
      </p:pic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31BD7C3E-F74D-4C89-A932-03D550AD55A1}"/>
              </a:ext>
            </a:extLst>
          </p:cNvPr>
          <p:cNvSpPr/>
          <p:nvPr/>
        </p:nvSpPr>
        <p:spPr>
          <a:xfrm>
            <a:off x="4041468" y="1626162"/>
            <a:ext cx="129396" cy="13802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A632D6CF-1EE4-4365-AB7C-DFC32383EFE9}"/>
              </a:ext>
            </a:extLst>
          </p:cNvPr>
          <p:cNvSpPr/>
          <p:nvPr/>
        </p:nvSpPr>
        <p:spPr>
          <a:xfrm>
            <a:off x="4037394" y="2269829"/>
            <a:ext cx="129396" cy="13802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91DF70E9-BA5A-4E4B-8F6B-37094B5FA6C7}"/>
              </a:ext>
            </a:extLst>
          </p:cNvPr>
          <p:cNvSpPr txBox="1"/>
          <p:nvPr/>
        </p:nvSpPr>
        <p:spPr>
          <a:xfrm>
            <a:off x="1193037" y="3301505"/>
            <a:ext cx="1550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?</a:t>
            </a:r>
            <a:r>
              <a:rPr lang="en-GB" sz="1500" b="1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A7CA0EC3-F558-4FE4-9AA6-D04DE23118C7}"/>
              </a:ext>
            </a:extLst>
          </p:cNvPr>
          <p:cNvSpPr txBox="1"/>
          <p:nvPr/>
        </p:nvSpPr>
        <p:spPr>
          <a:xfrm>
            <a:off x="1193036" y="3706639"/>
            <a:ext cx="55996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? 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5CF7DE30-166D-45F3-BCC5-086F49A1618C}"/>
              </a:ext>
            </a:extLst>
          </p:cNvPr>
          <p:cNvSpPr txBox="1"/>
          <p:nvPr/>
        </p:nvSpPr>
        <p:spPr>
          <a:xfrm>
            <a:off x="1193037" y="4116813"/>
            <a:ext cx="11050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? 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4601E07F-16B3-4087-B758-BEB062CE00E8}"/>
              </a:ext>
            </a:extLst>
          </p:cNvPr>
          <p:cNvSpPr txBox="1"/>
          <p:nvPr/>
        </p:nvSpPr>
        <p:spPr>
          <a:xfrm>
            <a:off x="2130727" y="3303324"/>
            <a:ext cx="3881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is used for categorical values  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9BAAE3C-F148-42A5-820D-C44BDF3A35B9}"/>
              </a:ext>
            </a:extLst>
          </p:cNvPr>
          <p:cNvSpPr txBox="1"/>
          <p:nvPr/>
        </p:nvSpPr>
        <p:spPr>
          <a:xfrm>
            <a:off x="2298115" y="3723637"/>
            <a:ext cx="5127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is used for skewed distribution   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F987994C-3F92-43EB-960B-B349591E6F4B}"/>
              </a:ext>
            </a:extLst>
          </p:cNvPr>
          <p:cNvSpPr txBox="1"/>
          <p:nvPr/>
        </p:nvSpPr>
        <p:spPr>
          <a:xfrm>
            <a:off x="2178074" y="4125342"/>
            <a:ext cx="3834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0CAC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is used for normal distribution  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Analysis</a:t>
            </a:r>
            <a:endParaRPr dirty="0"/>
          </a:p>
        </p:txBody>
      </p:sp>
      <p:sp>
        <p:nvSpPr>
          <p:cNvPr id="194" name="مربع نص 193">
            <a:extLst>
              <a:ext uri="{FF2B5EF4-FFF2-40B4-BE49-F238E27FC236}">
                <a16:creationId xmlns:a16="http://schemas.microsoft.com/office/drawing/2014/main" id="{F530C7F2-A554-4090-99F6-30F9D8B454CB}"/>
              </a:ext>
            </a:extLst>
          </p:cNvPr>
          <p:cNvSpPr txBox="1"/>
          <p:nvPr/>
        </p:nvSpPr>
        <p:spPr>
          <a:xfrm>
            <a:off x="600408" y="1235649"/>
            <a:ext cx="6757923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analysis we will take four factors: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37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Chest pain type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 BP</a:t>
            </a:r>
            <a:endParaRPr lang="en-GB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angina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endParaRPr lang="en-GB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B1D08175-DC8E-49C2-A664-CF04E93CB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66" t="17909" r="12538" b="16418"/>
          <a:stretch/>
        </p:blipFill>
        <p:spPr>
          <a:xfrm>
            <a:off x="5037826" y="1235649"/>
            <a:ext cx="2889850" cy="1773317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49B84CB6-E286-4C46-B657-FE68EAC5B493}"/>
              </a:ext>
            </a:extLst>
          </p:cNvPr>
          <p:cNvSpPr txBox="1"/>
          <p:nvPr/>
        </p:nvSpPr>
        <p:spPr>
          <a:xfrm>
            <a:off x="600408" y="3325849"/>
            <a:ext cx="8164030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patients with chest pain were facing ASA, Asymptomatic with number of 405.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with hypertension (&gt;140/90) and heart failure were 492.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who have exercise angina were 337.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who have high cholesterol and above were 529. </a:t>
            </a: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رابط مستقيم 3">
            <a:extLst>
              <a:ext uri="{FF2B5EF4-FFF2-40B4-BE49-F238E27FC236}">
                <a16:creationId xmlns:a16="http://schemas.microsoft.com/office/drawing/2014/main" id="{810889F6-EA3F-481D-A423-80DD27AF615A}"/>
              </a:ext>
            </a:extLst>
          </p:cNvPr>
          <p:cNvCxnSpPr/>
          <p:nvPr/>
        </p:nvCxnSpPr>
        <p:spPr>
          <a:xfrm>
            <a:off x="439948" y="3191773"/>
            <a:ext cx="810020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1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3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RESULT</a:t>
            </a:r>
            <a:endParaRPr dirty="0"/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59FE47B8-010D-429B-9518-040ACFC6359B}"/>
              </a:ext>
            </a:extLst>
          </p:cNvPr>
          <p:cNvSpPr txBox="1"/>
          <p:nvPr/>
        </p:nvSpPr>
        <p:spPr>
          <a:xfrm>
            <a:off x="0" y="1166637"/>
            <a:ext cx="914400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chart showing high cholesterol is the most common cause of the heart failure: </a:t>
            </a:r>
            <a:endParaRPr lang="en-GB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صورة 48">
            <a:extLst>
              <a:ext uri="{FF2B5EF4-FFF2-40B4-BE49-F238E27FC236}">
                <a16:creationId xmlns:a16="http://schemas.microsoft.com/office/drawing/2014/main" id="{F401F3E4-22E6-437D-A195-214B7FEC5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12"/>
          <a:stretch/>
        </p:blipFill>
        <p:spPr>
          <a:xfrm>
            <a:off x="2100169" y="1725888"/>
            <a:ext cx="4943661" cy="2906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3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onclusion</a:t>
            </a:r>
            <a:endParaRPr dirty="0"/>
          </a:p>
        </p:txBody>
      </p:sp>
      <p:sp>
        <p:nvSpPr>
          <p:cNvPr id="3" name="Google Shape;643;p46">
            <a:extLst>
              <a:ext uri="{FF2B5EF4-FFF2-40B4-BE49-F238E27FC236}">
                <a16:creationId xmlns:a16="http://schemas.microsoft.com/office/drawing/2014/main" id="{2B5A1265-CCFE-4DC8-8592-D4186B003DD1}"/>
              </a:ext>
            </a:extLst>
          </p:cNvPr>
          <p:cNvSpPr txBox="1"/>
          <p:nvPr/>
        </p:nvSpPr>
        <p:spPr>
          <a:xfrm>
            <a:off x="379562" y="1271092"/>
            <a:ext cx="8436634" cy="285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500" i="0" dirty="0">
                <a:solidFill>
                  <a:srgbClr val="212B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failure is a serious long term condition that will usually continue</a:t>
            </a: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 slowly worse over time 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It severely limit the activities you are able to do and is often eventually fatal. 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It is very important to change your lifestyle to healthy diet to avoid the cholesterol which is the main cause leading to heart failure. 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212B32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In the future, we aspire to minimize the occurrence of heart failure by prediction of the causes earlier. </a:t>
            </a:r>
            <a:endParaRPr sz="1500" dirty="0">
              <a:solidFill>
                <a:srgbClr val="2C272A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62078327"/>
      </p:ext>
    </p:extLst>
  </p:cSld>
  <p:clrMapOvr>
    <a:masterClrMapping/>
  </p:clrMapOvr>
</p:sld>
</file>

<file path=ppt/theme/theme1.xml><?xml version="1.0" encoding="utf-8"?>
<a:theme xmlns:a="http://schemas.openxmlformats.org/drawingml/2006/main" name="Heart Clinical Case by Slidesgo">
  <a:themeElements>
    <a:clrScheme name="Simple Light">
      <a:dk1>
        <a:srgbClr val="2468D6"/>
      </a:dk1>
      <a:lt1>
        <a:srgbClr val="FFFFFF"/>
      </a:lt1>
      <a:dk2>
        <a:srgbClr val="2C272A"/>
      </a:dk2>
      <a:lt2>
        <a:srgbClr val="FED1CF"/>
      </a:lt2>
      <a:accent1>
        <a:srgbClr val="EA2424"/>
      </a:accent1>
      <a:accent2>
        <a:srgbClr val="EBEBEB"/>
      </a:accent2>
      <a:accent3>
        <a:srgbClr val="2468D6"/>
      </a:accent3>
      <a:accent4>
        <a:srgbClr val="2C272A"/>
      </a:accent4>
      <a:accent5>
        <a:srgbClr val="FED1CF"/>
      </a:accent5>
      <a:accent6>
        <a:srgbClr val="B78876"/>
      </a:accent6>
      <a:hlink>
        <a:srgbClr val="2468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445</Words>
  <Application>Microsoft Office PowerPoint</Application>
  <PresentationFormat>عرض على الشاشة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6" baseType="lpstr">
      <vt:lpstr>Arial</vt:lpstr>
      <vt:lpstr>Times New Roman</vt:lpstr>
      <vt:lpstr>Wingdings</vt:lpstr>
      <vt:lpstr>Frutiger W01</vt:lpstr>
      <vt:lpstr>Fjalla One</vt:lpstr>
      <vt:lpstr>Open Sans Light</vt:lpstr>
      <vt:lpstr>Roboto Condensed</vt:lpstr>
      <vt:lpstr>Heart Clinical Case by Slidesgo</vt:lpstr>
      <vt:lpstr>Heart Failure </vt:lpstr>
      <vt:lpstr>عرض تقديمي في PowerPoint</vt:lpstr>
      <vt:lpstr>Overview Heart failure</vt:lpstr>
      <vt:lpstr>Data structure</vt:lpstr>
      <vt:lpstr>DATA CLEANING</vt:lpstr>
      <vt:lpstr>Data Analysis</vt:lpstr>
      <vt:lpstr>THE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mjoOod gi _</dc:creator>
  <cp:lastModifiedBy>NAWAF NASSER K ALMUTAIRI</cp:lastModifiedBy>
  <cp:revision>20</cp:revision>
  <dcterms:modified xsi:type="dcterms:W3CDTF">2021-11-22T07:07:46Z</dcterms:modified>
</cp:coreProperties>
</file>