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D49D-E1C0-454A-BC7A-6865C5D34A44}" type="datetimeFigureOut">
              <a:rPr lang="fr-FR" smtClean="0"/>
              <a:t>27/08/2021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DC17-5171-4BA3-ADFD-AE2C624C3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99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D49D-E1C0-454A-BC7A-6865C5D34A44}" type="datetimeFigureOut">
              <a:rPr lang="fr-FR" smtClean="0"/>
              <a:t>27/08/2021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DC17-5171-4BA3-ADFD-AE2C624C3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56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D49D-E1C0-454A-BC7A-6865C5D34A44}" type="datetimeFigureOut">
              <a:rPr lang="fr-FR" smtClean="0"/>
              <a:t>27/08/2021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DC17-5171-4BA3-ADFD-AE2C624C321D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4671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D49D-E1C0-454A-BC7A-6865C5D34A44}" type="datetimeFigureOut">
              <a:rPr lang="fr-FR" smtClean="0"/>
              <a:t>27/08/2021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DC17-5171-4BA3-ADFD-AE2C624C3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595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D49D-E1C0-454A-BC7A-6865C5D34A44}" type="datetimeFigureOut">
              <a:rPr lang="fr-FR" smtClean="0"/>
              <a:t>27/08/2021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DC17-5171-4BA3-ADFD-AE2C624C321D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802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D49D-E1C0-454A-BC7A-6865C5D34A44}" type="datetimeFigureOut">
              <a:rPr lang="fr-FR" smtClean="0"/>
              <a:t>27/08/2021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DC17-5171-4BA3-ADFD-AE2C624C3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525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D49D-E1C0-454A-BC7A-6865C5D34A44}" type="datetimeFigureOut">
              <a:rPr lang="fr-FR" smtClean="0"/>
              <a:t>27/08/2021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DC17-5171-4BA3-ADFD-AE2C624C3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433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D49D-E1C0-454A-BC7A-6865C5D34A44}" type="datetimeFigureOut">
              <a:rPr lang="fr-FR" smtClean="0"/>
              <a:t>27/08/2021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DC17-5171-4BA3-ADFD-AE2C624C3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21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D49D-E1C0-454A-BC7A-6865C5D34A44}" type="datetimeFigureOut">
              <a:rPr lang="fr-FR" smtClean="0"/>
              <a:t>27/08/2021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DC17-5171-4BA3-ADFD-AE2C624C3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24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D49D-E1C0-454A-BC7A-6865C5D34A44}" type="datetimeFigureOut">
              <a:rPr lang="fr-FR" smtClean="0"/>
              <a:t>27/08/2021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DC17-5171-4BA3-ADFD-AE2C624C3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22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D49D-E1C0-454A-BC7A-6865C5D34A44}" type="datetimeFigureOut">
              <a:rPr lang="fr-FR" smtClean="0"/>
              <a:t>27/08/2021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DC17-5171-4BA3-ADFD-AE2C624C3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01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D49D-E1C0-454A-BC7A-6865C5D34A44}" type="datetimeFigureOut">
              <a:rPr lang="fr-FR" smtClean="0"/>
              <a:t>27/08/2021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DC17-5171-4BA3-ADFD-AE2C624C3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02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D49D-E1C0-454A-BC7A-6865C5D34A44}" type="datetimeFigureOut">
              <a:rPr lang="fr-FR" smtClean="0"/>
              <a:t>27/08/2021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DC17-5171-4BA3-ADFD-AE2C624C3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30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D49D-E1C0-454A-BC7A-6865C5D34A44}" type="datetimeFigureOut">
              <a:rPr lang="fr-FR" smtClean="0"/>
              <a:t>27/08/2021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DC17-5171-4BA3-ADFD-AE2C624C3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31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D49D-E1C0-454A-BC7A-6865C5D34A44}" type="datetimeFigureOut">
              <a:rPr lang="fr-FR" smtClean="0"/>
              <a:t>27/08/2021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DC17-5171-4BA3-ADFD-AE2C624C3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48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D49D-E1C0-454A-BC7A-6865C5D34A44}" type="datetimeFigureOut">
              <a:rPr lang="fr-FR" smtClean="0"/>
              <a:t>27/08/2021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DC17-5171-4BA3-ADFD-AE2C624C3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00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0D49D-E1C0-454A-BC7A-6865C5D34A44}" type="datetimeFigureOut">
              <a:rPr lang="fr-FR" smtClean="0"/>
              <a:t>27/08/2021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48DC17-5171-4BA3-ADFD-AE2C624C3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14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tmetrix.com/reports/afellat.free.fr/w7VDtFZ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490043-AE6D-4370-9468-D7E685A65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Diagnostic La chouette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E8A2B3-B8B1-41A2-A519-36E635953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35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BB1EFEE3-C4CD-4DDD-91D2-A0B06A0E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D3F8E63-727A-4EDB-99CF-035ABE90D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55" t="20781" r="17230" b="5586"/>
          <a:stretch/>
        </p:blipFill>
        <p:spPr>
          <a:xfrm>
            <a:off x="1878225" y="2106467"/>
            <a:ext cx="6359613" cy="468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0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300B6-06F8-47AC-B0DC-B14A7560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8F6F66-9295-4EEE-B0BD-833AE9F64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0D8E9C-97DD-4C8E-AE15-8CB4A19607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97" t="20420" r="19325" b="10751"/>
          <a:stretch/>
        </p:blipFill>
        <p:spPr>
          <a:xfrm>
            <a:off x="2356021" y="2026508"/>
            <a:ext cx="6507892" cy="472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5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618C6-D2AB-467D-AB07-BE3A6C91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de vitesse :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D1F2BA8-C537-43DB-A623-C61BBD1D03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BE8D9AF-274C-43FC-8CCD-7C1823A4A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160" y="0"/>
            <a:ext cx="5577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3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8207920-A880-43B4-BA55-FA5BBB30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Test de vitesse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67D32F1-2102-42CB-AC84-79C7DDEBB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2838"/>
            <a:ext cx="8596668" cy="4363779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Lien vers le site : </a:t>
            </a:r>
            <a:r>
              <a:rPr lang="fr-FR" dirty="0">
                <a:hlinkClick r:id="rId2"/>
              </a:rPr>
              <a:t>https://gtmetrix.com/reports/afellat.free.fr/w7VDtFZm/</a:t>
            </a:r>
            <a:endParaRPr lang="fr-FR" dirty="0"/>
          </a:p>
          <a:p>
            <a:r>
              <a:rPr lang="fr-FR" dirty="0">
                <a:solidFill>
                  <a:schemeClr val="accent2"/>
                </a:solidFill>
              </a:rPr>
              <a:t>Diagnostic :</a:t>
            </a:r>
          </a:p>
          <a:p>
            <a:pPr lvl="1"/>
            <a:r>
              <a:rPr lang="fr-FR" dirty="0"/>
              <a:t>La note est mauvaise, le site met beaucoup de temps à être téléchargé du serveur (pour l'affichage sur le navigateur).</a:t>
            </a:r>
          </a:p>
          <a:p>
            <a:pPr lvl="2"/>
            <a:r>
              <a:rPr lang="fr-FR" dirty="0"/>
              <a:t>Images utilisées trop lourdes</a:t>
            </a:r>
          </a:p>
          <a:p>
            <a:pPr lvl="2"/>
            <a:r>
              <a:rPr lang="fr-FR" dirty="0"/>
              <a:t>Utilisation format image plus connus</a:t>
            </a:r>
          </a:p>
          <a:p>
            <a:pPr lvl="2"/>
            <a:r>
              <a:rPr lang="fr-FR" dirty="0"/>
              <a:t>Images redimensionnés en </a:t>
            </a:r>
            <a:r>
              <a:rPr lang="fr-FR" dirty="0" err="1"/>
              <a:t>css</a:t>
            </a:r>
            <a:r>
              <a:rPr lang="fr-FR" dirty="0"/>
              <a:t> (forcées).</a:t>
            </a:r>
          </a:p>
          <a:p>
            <a:pPr lvl="2"/>
            <a:r>
              <a:rPr lang="fr-FR" dirty="0"/>
              <a:t>Les scripts utilisés ne sont pas minifiés et appeler dès le chargement du site</a:t>
            </a:r>
          </a:p>
          <a:p>
            <a:r>
              <a:rPr lang="fr-FR" dirty="0">
                <a:solidFill>
                  <a:schemeClr val="accent2"/>
                </a:solidFill>
              </a:rPr>
              <a:t>Préconisations :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Optimiser Compresser  les images « </a:t>
            </a:r>
            <a:r>
              <a:rPr lang="fr-FR" dirty="0" err="1">
                <a:solidFill>
                  <a:schemeClr val="tx1"/>
                </a:solidFill>
              </a:rPr>
              <a:t>Fireworks</a:t>
            </a:r>
            <a:r>
              <a:rPr lang="fr-FR" dirty="0">
                <a:solidFill>
                  <a:schemeClr val="tx1"/>
                </a:solidFill>
              </a:rPr>
              <a:t> »</a:t>
            </a:r>
            <a:r>
              <a:rPr lang="fr-FR" dirty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Convertir certaines images au format web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Redimensionné les images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Retarder le chargement des scripts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Créer un fichier .</a:t>
            </a:r>
            <a:r>
              <a:rPr lang="fr-FR" dirty="0" err="1">
                <a:solidFill>
                  <a:schemeClr val="tx1"/>
                </a:solidFill>
              </a:rPr>
              <a:t>htaccess</a:t>
            </a:r>
            <a:r>
              <a:rPr lang="fr-FR" dirty="0">
                <a:solidFill>
                  <a:schemeClr val="tx1"/>
                </a:solidFill>
              </a:rPr>
              <a:t> pour mettre le cache</a:t>
            </a: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28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2451E-C357-4216-B8B9-5DE2EDB2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Accessibilité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CFBD70-92DC-4898-9F91-61508C68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Diagnostic :</a:t>
            </a:r>
          </a:p>
          <a:p>
            <a:pPr lvl="1"/>
            <a:r>
              <a:rPr lang="fr-FR" dirty="0"/>
              <a:t>Pas de description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ABAABE-CBA7-41BA-AC9E-0DBFEA7C8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88"/>
            <a:ext cx="6827830" cy="37468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4FAF5B9-8344-4946-B166-B391BF078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915" y="2456212"/>
            <a:ext cx="7473340" cy="410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7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AC7E0-D93C-4D67-B4E1-81E5B2CE4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Mes 10 actions d'optimisation ont étés les suivantes</a:t>
            </a:r>
            <a:r>
              <a:rPr lang="fr-FR" dirty="0"/>
              <a:t> :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05A725-E5E9-4972-8FD8-A56F41A09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Optimiser l’utilisation des mots clés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Optimiser l’URL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Définir des balises canoniques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Optimiser les balises </a:t>
            </a:r>
            <a:r>
              <a:rPr lang="fr-FR" dirty="0" err="1"/>
              <a:t>meta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Structurer et hiérarchiser le code 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Définir des balises Open Graph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Des mots clés illégaux dans un texte invisible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Optimiser la vitesse : alléger les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Accessibilité : améliorer le visuel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Accessibilité : optimiser les descriptions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Améliorer le responsive du site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0036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Jaune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360</TotalTime>
  <Words>191</Words>
  <Application>Microsoft Office PowerPoint</Application>
  <PresentationFormat>Grand écran</PresentationFormat>
  <Paragraphs>32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Diagnostic La chouette</vt:lpstr>
      <vt:lpstr>Présentation PowerPoint</vt:lpstr>
      <vt:lpstr>Présentation PowerPoint</vt:lpstr>
      <vt:lpstr>Test de vitesse : </vt:lpstr>
      <vt:lpstr>Test de vitesse</vt:lpstr>
      <vt:lpstr>Accessibilité </vt:lpstr>
      <vt:lpstr>Mes 10 actions d'optimisation ont étés les suivantes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Abdellatif AFELLAT</dc:creator>
  <cp:lastModifiedBy>Abdellatif AFELLAT</cp:lastModifiedBy>
  <cp:revision>8</cp:revision>
  <dcterms:created xsi:type="dcterms:W3CDTF">2021-08-25T09:19:53Z</dcterms:created>
  <dcterms:modified xsi:type="dcterms:W3CDTF">2021-08-27T11:33:07Z</dcterms:modified>
</cp:coreProperties>
</file>