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03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52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8351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063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8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2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7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646C-A2D4-4208-BE12-09922E2D7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CHOUETTE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AB8E50-B2C0-481A-8C3B-2B2A0A74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Agence de 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B56051-875F-4B36-B048-ED92D6D3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16" y="216319"/>
            <a:ext cx="1904762" cy="1904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8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103CE-5075-476A-A24D-F6E8066A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5727A-033A-4EC8-8F2F-B53B3679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une </a:t>
            </a:r>
            <a:r>
              <a:rPr lang="fr-FR" dirty="0" err="1"/>
              <a:t>seo</a:t>
            </a:r>
            <a:r>
              <a:rPr lang="fr-FR" dirty="0"/>
              <a:t> les scripts doivent être appelés à la fin de la page</a:t>
            </a:r>
          </a:p>
        </p:txBody>
      </p:sp>
    </p:spTree>
    <p:extLst>
      <p:ext uri="{BB962C8B-B14F-4D97-AF65-F5344CB8AC3E}">
        <p14:creationId xmlns:p14="http://schemas.microsoft.com/office/powerpoint/2010/main" val="15803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6250-DF0A-44EE-8476-ACC2868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Optimisé les url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074F7-9DE6-462B-A407-3841CE09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liens </a:t>
            </a:r>
            <a:r>
              <a:rPr lang="fr-FR" dirty="0" err="1"/>
              <a:t>hypertexts</a:t>
            </a:r>
            <a:r>
              <a:rPr lang="fr-FR" dirty="0"/>
              <a:t> et les images ne possèdent pas d’alt ou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Les liens des pages ne possèdent  pas de nom significatif</a:t>
            </a:r>
          </a:p>
        </p:txBody>
      </p:sp>
    </p:spTree>
    <p:extLst>
      <p:ext uri="{BB962C8B-B14F-4D97-AF65-F5344CB8AC3E}">
        <p14:creationId xmlns:p14="http://schemas.microsoft.com/office/powerpoint/2010/main" val="89168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020E3-8B6F-4701-AC16-7FF79544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7E53F-A2E1-406A-8C71-E4189892C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D3A5-AE13-4FCE-9547-F5493B45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Diagnostic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C1E87-BEB8-4D73-8AEB-2AB10854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site n’est pas optimisé au vu des images lourdes des fichiers  </a:t>
            </a:r>
            <a:r>
              <a:rPr lang="fr-FR" dirty="0" err="1"/>
              <a:t>css</a:t>
            </a:r>
            <a:r>
              <a:rPr lang="fr-FR" dirty="0"/>
              <a:t>, </a:t>
            </a:r>
            <a:r>
              <a:rPr lang="fr-FR" dirty="0" err="1"/>
              <a:t>bootstrap</a:t>
            </a:r>
            <a:r>
              <a:rPr lang="fr-FR" dirty="0"/>
              <a:t> et </a:t>
            </a:r>
            <a:r>
              <a:rPr lang="fr-FR" dirty="0" err="1"/>
              <a:t>et</a:t>
            </a:r>
            <a:r>
              <a:rPr lang="fr-FR" dirty="0"/>
              <a:t> java qui ne sont pas minifiés : Performance et structure non </a:t>
            </a:r>
            <a:r>
              <a:rPr lang="fr-FR" dirty="0" err="1"/>
              <a:t>optmisés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7D9A79-8A12-4A31-98A3-93232DD20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" t="31496" r="17183" b="8869"/>
          <a:stretch/>
        </p:blipFill>
        <p:spPr>
          <a:xfrm>
            <a:off x="1051182" y="3168561"/>
            <a:ext cx="8479184" cy="35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396B7-8410-41D5-B804-5DE40F95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65C48-A954-419F-8D75-98D77751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31873"/>
          </a:xfrm>
        </p:spPr>
        <p:txBody>
          <a:bodyPr/>
          <a:lstStyle/>
          <a:p>
            <a:r>
              <a:rPr lang="fr-FR" dirty="0"/>
              <a:t>1- Optimisation des images avec Adobe </a:t>
            </a:r>
            <a:r>
              <a:rPr lang="fr-FR" dirty="0" err="1"/>
              <a:t>Fireworks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A- Réduction du poids des images</a:t>
            </a:r>
          </a:p>
          <a:p>
            <a:pPr lvl="2"/>
            <a:r>
              <a:rPr lang="fr-FR" dirty="0"/>
              <a:t>B- Et changement  du format de certaines images de </a:t>
            </a:r>
            <a:r>
              <a:rPr lang="fr-FR" dirty="0" err="1"/>
              <a:t>Bmp</a:t>
            </a:r>
            <a:r>
              <a:rPr lang="fr-FR" dirty="0"/>
              <a:t> au jpg réduit tout en gardant la qualité des images,</a:t>
            </a:r>
          </a:p>
          <a:p>
            <a:pPr lvl="2"/>
            <a:endParaRPr lang="fr-FR" dirty="0"/>
          </a:p>
          <a:p>
            <a:r>
              <a:rPr lang="fr-FR" dirty="0"/>
              <a:t>2- Minifié les CSS le </a:t>
            </a:r>
            <a:r>
              <a:rPr lang="fr-FR" dirty="0" err="1"/>
              <a:t>bootstap</a:t>
            </a:r>
            <a:r>
              <a:rPr lang="fr-FR" dirty="0"/>
              <a:t> et le java</a:t>
            </a:r>
          </a:p>
        </p:txBody>
      </p:sp>
    </p:spTree>
    <p:extLst>
      <p:ext uri="{BB962C8B-B14F-4D97-AF65-F5344CB8AC3E}">
        <p14:creationId xmlns:p14="http://schemas.microsoft.com/office/powerpoint/2010/main" val="33197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2D497-D4E7-43EA-BE93-93F58005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182C8-7596-405F-97C3-82AC82B0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4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074E-F18B-48C0-994A-D7D2AF1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Structurer et hiérarchiser le code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ABFBF-11FC-4FCD-95EC-40DFD244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50001" cy="3880773"/>
          </a:xfrm>
        </p:spPr>
        <p:txBody>
          <a:bodyPr/>
          <a:lstStyle/>
          <a:p>
            <a:r>
              <a:rPr lang="fr-FR" dirty="0"/>
              <a:t>Le code Html des deux pages ne respectent pas la structure  </a:t>
            </a:r>
            <a:r>
              <a:rPr lang="fr-FR" b="1" dirty="0">
                <a:effectLst/>
              </a:rPr>
              <a:t>Sémantique SEO : d'une page web, en effet nos deux pages ne contiennent que des </a:t>
            </a:r>
            <a:r>
              <a:rPr lang="fr-FR" b="1" dirty="0" err="1">
                <a:effectLst/>
              </a:rPr>
              <a:t>divs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0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BB1DF7-08B3-4671-B071-BFD09E7D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 t="6551" b="7397"/>
          <a:stretch/>
        </p:blipFill>
        <p:spPr>
          <a:xfrm>
            <a:off x="695459" y="479738"/>
            <a:ext cx="10595020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74E715-CF9C-48B2-97CB-7C9A6A3D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t="5988" b="8336"/>
          <a:stretch/>
        </p:blipFill>
        <p:spPr>
          <a:xfrm>
            <a:off x="643944" y="682580"/>
            <a:ext cx="10633656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2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B306D-095B-450F-BE7F-02F5754D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Optimiser et ordonner les balises </a:t>
            </a:r>
            <a:r>
              <a:rPr lang="fr-FR" dirty="0" err="1"/>
              <a:t>meta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5433-1ED0-4B89-A4F6-BAA145C0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balise Meta </a:t>
            </a:r>
            <a:r>
              <a:rPr lang="fr-FR" dirty="0" err="1"/>
              <a:t>title</a:t>
            </a:r>
            <a:r>
              <a:rPr lang="fr-FR" dirty="0"/>
              <a:t> et description non optimisés</a:t>
            </a:r>
          </a:p>
          <a:p>
            <a:r>
              <a:rPr lang="fr-FR" dirty="0"/>
              <a:t>Insérer la balise </a:t>
            </a:r>
            <a:r>
              <a:rPr lang="fr-FR" dirty="0" err="1"/>
              <a:t>canoninque</a:t>
            </a:r>
            <a:endParaRPr lang="fr-FR" dirty="0"/>
          </a:p>
          <a:p>
            <a:r>
              <a:rPr lang="fr-FR" dirty="0"/>
              <a:t>Ordonné et commenté </a:t>
            </a:r>
          </a:p>
          <a:p>
            <a:r>
              <a:rPr lang="fr-FR" dirty="0"/>
              <a:t>Plus mots clés invisibles dans la page index: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D19F54-599A-4D41-B324-C9836A46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5" t="22522" r="36620" b="28138"/>
          <a:stretch/>
        </p:blipFill>
        <p:spPr>
          <a:xfrm>
            <a:off x="7547020" y="3236533"/>
            <a:ext cx="3670479" cy="33821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618E3-00E0-458E-9DD6-87A108631FF1}"/>
              </a:ext>
            </a:extLst>
          </p:cNvPr>
          <p:cNvSpPr txBox="1"/>
          <p:nvPr/>
        </p:nvSpPr>
        <p:spPr>
          <a:xfrm>
            <a:off x="677334" y="5129686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&lt;div class="keywords" style="</a:t>
            </a:r>
            <a:r>
              <a:rPr lang="fr-FR" dirty="0" err="1"/>
              <a:t>color</a:t>
            </a:r>
            <a:r>
              <a:rPr lang="fr-FR" dirty="0"/>
              <a:t>:#F3976C;"&gt;Agence web à paris, stratégie web, web design, illustrations, design de site web, site web, web, internet, site internet, site&lt;/div&gt;</a:t>
            </a:r>
          </a:p>
        </p:txBody>
      </p:sp>
    </p:spTree>
    <p:extLst>
      <p:ext uri="{BB962C8B-B14F-4D97-AF65-F5344CB8AC3E}">
        <p14:creationId xmlns:p14="http://schemas.microsoft.com/office/powerpoint/2010/main" val="2221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2476A-9401-427E-A39B-E7FF3E35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Définir des balises Open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267CF-474D-4A15-9416-4AC8DAA5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Intégrer </a:t>
            </a:r>
            <a:r>
              <a:rPr lang="fr-FR" dirty="0" err="1"/>
              <a:t>OpenGraph</a:t>
            </a:r>
            <a:r>
              <a:rPr lang="fr-FR" dirty="0"/>
              <a:t> réseau sociaux : Facebook, twitter,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694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253</Words>
  <Application>Microsoft Office PowerPoint</Application>
  <PresentationFormat>Grand écran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LA CHOUETTE</vt:lpstr>
      <vt:lpstr>Diagnostic de performance</vt:lpstr>
      <vt:lpstr>Travail effectuer</vt:lpstr>
      <vt:lpstr>Résultat Optimisation</vt:lpstr>
      <vt:lpstr>Structurer et hiérarchiser le code HTML</vt:lpstr>
      <vt:lpstr>Présentation PowerPoint</vt:lpstr>
      <vt:lpstr>Présentation PowerPoint</vt:lpstr>
      <vt:lpstr>Optimiser et ordonner les balises meta</vt:lpstr>
      <vt:lpstr>Définir des balises Open Graph</vt:lpstr>
      <vt:lpstr>Gestion des scripts</vt:lpstr>
      <vt:lpstr>Optimisé les url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</dc:title>
  <dc:creator>Abdellatif AFELLAT</dc:creator>
  <cp:lastModifiedBy>Abdellatif AFELLAT</cp:lastModifiedBy>
  <cp:revision>8</cp:revision>
  <dcterms:created xsi:type="dcterms:W3CDTF">2021-08-29T05:08:57Z</dcterms:created>
  <dcterms:modified xsi:type="dcterms:W3CDTF">2021-08-29T08:55:14Z</dcterms:modified>
</cp:coreProperties>
</file>