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8" r:id="rId8"/>
    <p:sldId id="262" r:id="rId9"/>
    <p:sldId id="261" r:id="rId10"/>
    <p:sldId id="263" r:id="rId11"/>
    <p:sldId id="269" r:id="rId12"/>
    <p:sldId id="264" r:id="rId13"/>
    <p:sldId id="272" r:id="rId14"/>
    <p:sldId id="270" r:id="rId15"/>
    <p:sldId id="265" r:id="rId16"/>
    <p:sldId id="273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3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52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8351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6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3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igsaw.w3.org/css-validator/validator?uri=https%3A%2F%2Fnawak34.github.io%2FChouette%2F&amp;profile=css3svg&amp;usermedium=all&amp;warning=1&amp;vextwarning=&amp;lang=f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646C-A2D4-4208-BE12-09922E2D7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CHOUETTE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AB8E50-B2C0-481A-8C3B-2B2A0A74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Agence de Web Design</a:t>
            </a:r>
          </a:p>
          <a:p>
            <a:r>
              <a:rPr lang="fr-FR" dirty="0"/>
              <a:t>https://nawak34.github.io/Chouette/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56051-875F-4B36-B048-ED92D6D3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16" y="216319"/>
            <a:ext cx="1904762" cy="1904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B306D-095B-450F-BE7F-02F5754D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3-Optimiser et ordonner les balises </a:t>
            </a:r>
            <a:r>
              <a:rPr lang="fr-FR" dirty="0" err="1"/>
              <a:t>meta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A5433-1ED0-4B89-A4F6-BAA145C0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balise Meta </a:t>
            </a:r>
            <a:r>
              <a:rPr lang="fr-FR" dirty="0" err="1"/>
              <a:t>title</a:t>
            </a:r>
            <a:r>
              <a:rPr lang="fr-FR" dirty="0"/>
              <a:t> et description non optimisés</a:t>
            </a:r>
          </a:p>
          <a:p>
            <a:r>
              <a:rPr lang="fr-FR" dirty="0"/>
              <a:t>Insérer la balise </a:t>
            </a:r>
            <a:r>
              <a:rPr lang="fr-FR" dirty="0" err="1"/>
              <a:t>canoninque</a:t>
            </a:r>
            <a:endParaRPr lang="fr-FR" dirty="0"/>
          </a:p>
          <a:p>
            <a:r>
              <a:rPr lang="fr-FR" dirty="0"/>
              <a:t>Ordonné et commenté </a:t>
            </a:r>
          </a:p>
          <a:p>
            <a:r>
              <a:rPr lang="fr-FR" dirty="0"/>
              <a:t>Plus mots clés invisibles dans la page index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D19F54-599A-4D41-B324-C9836A46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5" t="22522" r="36620" b="28138"/>
          <a:stretch/>
        </p:blipFill>
        <p:spPr>
          <a:xfrm>
            <a:off x="7547020" y="3236533"/>
            <a:ext cx="3670479" cy="33821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A618E3-00E0-458E-9DD6-87A108631FF1}"/>
              </a:ext>
            </a:extLst>
          </p:cNvPr>
          <p:cNvSpPr txBox="1"/>
          <p:nvPr/>
        </p:nvSpPr>
        <p:spPr>
          <a:xfrm>
            <a:off x="677334" y="5129686"/>
            <a:ext cx="6104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&lt;div class="keywords" style="</a:t>
            </a:r>
            <a:r>
              <a:rPr lang="fr-FR" dirty="0" err="1"/>
              <a:t>color</a:t>
            </a:r>
            <a:r>
              <a:rPr lang="fr-FR" dirty="0"/>
              <a:t>:#F3976C;"&gt;Agence web à paris, stratégie web, web design, illustrations, design de site web, site web, web, internet, site internet, site&lt;/div&gt;</a:t>
            </a:r>
          </a:p>
        </p:txBody>
      </p:sp>
    </p:spTree>
    <p:extLst>
      <p:ext uri="{BB962C8B-B14F-4D97-AF65-F5344CB8AC3E}">
        <p14:creationId xmlns:p14="http://schemas.microsoft.com/office/powerpoint/2010/main" val="2221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A2BE-79A2-45D0-AB1C-67D889F9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DA42C-C5E6-40B5-A06E-A0C86AC2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err="1"/>
              <a:t>meta</a:t>
            </a:r>
            <a:r>
              <a:rPr lang="fr-FR" dirty="0"/>
              <a:t> description avec pas plus de 240 caractères une </a:t>
            </a:r>
            <a:r>
              <a:rPr lang="fr-FR" dirty="0" err="1"/>
              <a:t>sescrption</a:t>
            </a:r>
            <a:r>
              <a:rPr lang="fr-FR" dirty="0"/>
              <a:t> succinct et relatant l’activité de l’agence</a:t>
            </a:r>
          </a:p>
          <a:p>
            <a:r>
              <a:rPr lang="fr-FR" dirty="0"/>
              <a:t>Une balise </a:t>
            </a:r>
            <a:r>
              <a:rPr lang="fr-FR" dirty="0" err="1"/>
              <a:t>title</a:t>
            </a:r>
            <a:r>
              <a:rPr lang="fr-FR" dirty="0"/>
              <a:t> pertinente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58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476A-9401-427E-A39B-E7FF3E35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4-Définir des balises Open 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267CF-474D-4A15-9416-4AC8DAA5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OpenGraph</a:t>
            </a:r>
            <a:r>
              <a:rPr lang="fr-FR" dirty="0"/>
              <a:t> réseau sociaux : Facebook, twitter, ,,,</a:t>
            </a:r>
          </a:p>
          <a:p>
            <a:r>
              <a:rPr lang="fr-FR" dirty="0"/>
              <a:t>A l’air es réseaux sociaux,,,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69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D17B3-DD4F-4515-B3D8-E11696C4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D49DE-EEFC-4386-84B1-7439789E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Insertion des balises « </a:t>
            </a:r>
            <a:r>
              <a:rPr lang="fr-FR" dirty="0" err="1"/>
              <a:t>og</a:t>
            </a:r>
            <a:r>
              <a:rPr lang="fr-FR" dirty="0"/>
              <a:t> » </a:t>
            </a:r>
            <a:r>
              <a:rPr lang="fr-FR" dirty="0" err="1"/>
              <a:t>OpenGraph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4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B1400-1A86-470E-822A-F35B3295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694263-DAB9-4C88-8347-04CDDBC35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17" t="23653" r="36958" b="9134"/>
          <a:stretch/>
        </p:blipFill>
        <p:spPr>
          <a:xfrm>
            <a:off x="4415481" y="1672280"/>
            <a:ext cx="3270422" cy="4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0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103CE-5075-476A-A24D-F6E8066A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 Gestion des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5727A-033A-4EC8-8F2F-B53B3679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une </a:t>
            </a:r>
            <a:r>
              <a:rPr lang="fr-FR" dirty="0" err="1"/>
              <a:t>seo</a:t>
            </a:r>
            <a:r>
              <a:rPr lang="fr-FR" dirty="0"/>
              <a:t> et une </a:t>
            </a:r>
            <a:r>
              <a:rPr lang="fr-FR" dirty="0" err="1"/>
              <a:t>accebilité</a:t>
            </a:r>
            <a:r>
              <a:rPr lang="fr-FR" dirty="0"/>
              <a:t> </a:t>
            </a:r>
            <a:r>
              <a:rPr lang="fr-FR" dirty="0" err="1"/>
              <a:t>acceléré</a:t>
            </a:r>
            <a:r>
              <a:rPr lang="fr-FR" dirty="0"/>
              <a:t> les scripts doivent être appelés à la fin de la page</a:t>
            </a:r>
          </a:p>
        </p:txBody>
      </p:sp>
    </p:spTree>
    <p:extLst>
      <p:ext uri="{BB962C8B-B14F-4D97-AF65-F5344CB8AC3E}">
        <p14:creationId xmlns:p14="http://schemas.microsoft.com/office/powerpoint/2010/main" val="158036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0533C-78B8-4F16-B359-7A42EED1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javas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2CB015-4492-489B-A78A-3055BAD5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0" r="36689" b="22943"/>
          <a:stretch/>
        </p:blipFill>
        <p:spPr>
          <a:xfrm>
            <a:off x="1116241" y="2026507"/>
            <a:ext cx="7718854" cy="47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6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250-DF0A-44EE-8476-ACC2868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7- Optimisé les url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074F7-9DE6-462B-A407-3841CE09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liens hypertextes et les images ne possèdent pas d’alt ou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Les liens des pages ne possèdent  pas de nom significatif</a:t>
            </a:r>
          </a:p>
        </p:txBody>
      </p:sp>
    </p:spTree>
    <p:extLst>
      <p:ext uri="{BB962C8B-B14F-4D97-AF65-F5344CB8AC3E}">
        <p14:creationId xmlns:p14="http://schemas.microsoft.com/office/powerpoint/2010/main" val="89168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20E3-8B6F-4701-AC16-7FF79544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8-Code Html et </a:t>
            </a:r>
            <a:r>
              <a:rPr lang="fr-FR" dirty="0" err="1"/>
              <a:t>CSS</a:t>
            </a:r>
            <a:r>
              <a:rPr lang="fr-FR" dirty="0"/>
              <a:t> optimisé w3c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EE76361B-E6D4-4533-B1BF-07AED63DA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24" r="42905" b="10819"/>
          <a:stretch/>
        </p:blipFill>
        <p:spPr>
          <a:xfrm>
            <a:off x="2611395" y="1329038"/>
            <a:ext cx="4472945" cy="2641600"/>
          </a:xfrm>
          <a:prstGeom prst="rect">
            <a:avLst/>
          </a:prstGeom>
        </p:spPr>
      </p:pic>
      <p:pic>
        <p:nvPicPr>
          <p:cNvPr id="7" name="Image 6">
            <a:hlinkClick r:id="rId2"/>
            <a:extLst>
              <a:ext uri="{FF2B5EF4-FFF2-40B4-BE49-F238E27FC236}">
                <a16:creationId xmlns:a16="http://schemas.microsoft.com/office/drawing/2014/main" id="{83CE7054-0EC4-4878-B4D0-BD6D630A4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28" r="39459" b="26433"/>
          <a:stretch/>
        </p:blipFill>
        <p:spPr>
          <a:xfrm>
            <a:off x="2611395" y="4262861"/>
            <a:ext cx="4472945" cy="23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AD3A5-AE13-4FCE-9547-F5493B45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1-Diagnostic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C1E87-BEB8-4D73-8AEB-2AB10854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site n’est pas optimisé au vu du poids des  images, des fichiers 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bootstrap</a:t>
            </a:r>
            <a:r>
              <a:rPr lang="fr-FR" dirty="0"/>
              <a:t> et java qui ne sont pas minifiés : Performance et structure non </a:t>
            </a:r>
            <a:r>
              <a:rPr lang="fr-FR" dirty="0" err="1"/>
              <a:t>optmisés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7D9A79-8A12-4A31-98A3-93232DD2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" t="31496" r="17183" b="8869"/>
          <a:stretch/>
        </p:blipFill>
        <p:spPr>
          <a:xfrm>
            <a:off x="1051182" y="3168561"/>
            <a:ext cx="8479184" cy="35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396B7-8410-41D5-B804-5DE40F95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65C48-A954-419F-8D75-98D77751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31873"/>
          </a:xfrm>
        </p:spPr>
        <p:txBody>
          <a:bodyPr/>
          <a:lstStyle/>
          <a:p>
            <a:r>
              <a:rPr lang="fr-FR" dirty="0"/>
              <a:t>1- Optimisation des images avec Adobe </a:t>
            </a:r>
            <a:r>
              <a:rPr lang="fr-FR" dirty="0" err="1"/>
              <a:t>Fireworks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A- Réduction du poids des images</a:t>
            </a:r>
          </a:p>
          <a:p>
            <a:pPr lvl="2"/>
            <a:r>
              <a:rPr lang="fr-FR" dirty="0"/>
              <a:t>B- Et changement  du format de certaines images de </a:t>
            </a:r>
            <a:r>
              <a:rPr lang="fr-FR" dirty="0" err="1"/>
              <a:t>Bmp</a:t>
            </a:r>
            <a:r>
              <a:rPr lang="fr-FR" dirty="0"/>
              <a:t> au jpg réduit tout en gardant la qualité des images,</a:t>
            </a:r>
          </a:p>
          <a:p>
            <a:pPr lvl="2"/>
            <a:endParaRPr lang="fr-FR" dirty="0"/>
          </a:p>
          <a:p>
            <a:r>
              <a:rPr lang="fr-FR" dirty="0"/>
              <a:t>2- Minifié les CSS le </a:t>
            </a:r>
            <a:r>
              <a:rPr lang="fr-FR" dirty="0" err="1"/>
              <a:t>bootstap</a:t>
            </a:r>
            <a:r>
              <a:rPr lang="fr-FR" dirty="0"/>
              <a:t> et le java</a:t>
            </a:r>
          </a:p>
          <a:p>
            <a:r>
              <a:rPr lang="fr-FR" dirty="0"/>
              <a:t>3-Mise en place d’un </a:t>
            </a:r>
            <a:r>
              <a:rPr lang="fr-FR" dirty="0" err="1"/>
              <a:t>htaccess</a:t>
            </a:r>
            <a:r>
              <a:rPr lang="fr-FR" dirty="0"/>
              <a:t> :</a:t>
            </a:r>
          </a:p>
          <a:p>
            <a:pPr lvl="4"/>
            <a:r>
              <a:rPr lang="fr-FR" dirty="0"/>
              <a:t>A-Zipper </a:t>
            </a:r>
            <a:r>
              <a:rPr lang="fr-FR" dirty="0" err="1"/>
              <a:t>Deflate</a:t>
            </a:r>
            <a:endParaRPr lang="fr-FR" dirty="0"/>
          </a:p>
          <a:p>
            <a:pPr lvl="4"/>
            <a:r>
              <a:rPr lang="fr-FR" dirty="0"/>
              <a:t>B-Cache pour les images </a:t>
            </a:r>
          </a:p>
        </p:txBody>
      </p:sp>
    </p:spTree>
    <p:extLst>
      <p:ext uri="{BB962C8B-B14F-4D97-AF65-F5344CB8AC3E}">
        <p14:creationId xmlns:p14="http://schemas.microsoft.com/office/powerpoint/2010/main" val="3319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2D497-D4E7-43EA-BE93-93F58005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014620-52BC-4084-9F64-F6DED73C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6116" r="20270" b="27524"/>
          <a:stretch/>
        </p:blipFill>
        <p:spPr>
          <a:xfrm>
            <a:off x="930876" y="1930400"/>
            <a:ext cx="8501449" cy="37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9A18E-9804-471B-B8A8-A680E53C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31" y="148281"/>
            <a:ext cx="8596668" cy="1320800"/>
          </a:xfrm>
        </p:spPr>
        <p:txBody>
          <a:bodyPr/>
          <a:lstStyle/>
          <a:p>
            <a:r>
              <a:rPr lang="fr-FR" dirty="0"/>
              <a:t>Comparaison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A0995A-1498-46CE-9849-EBAE96F9E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8" t="13274" r="15001"/>
          <a:stretch/>
        </p:blipFill>
        <p:spPr>
          <a:xfrm>
            <a:off x="926271" y="996778"/>
            <a:ext cx="8596669" cy="57824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9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8074E-F18B-48C0-994A-D7D2AF1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2-Structurer et hiérarchiser le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ABFBF-11FC-4FCD-95EC-40DFD24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0001" cy="3880773"/>
          </a:xfrm>
        </p:spPr>
        <p:txBody>
          <a:bodyPr/>
          <a:lstStyle/>
          <a:p>
            <a:r>
              <a:rPr lang="fr-FR" dirty="0"/>
              <a:t>Le code Html des deux pages ne respectent pas la structure  </a:t>
            </a:r>
            <a:r>
              <a:rPr lang="fr-FR" b="1" dirty="0">
                <a:effectLst/>
              </a:rPr>
              <a:t>Sémantique SEO : d'une page web, en effet les pages ne contiennent que des </a:t>
            </a:r>
            <a:r>
              <a:rPr lang="fr-FR" b="1" dirty="0" err="1">
                <a:effectLst/>
              </a:rPr>
              <a:t>divs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09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319FF-1793-4A95-A8C7-74BEB4B4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83FA-4963-4A1E-B8D0-1F6072E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D’un structure avec des </a:t>
            </a:r>
            <a:r>
              <a:rPr lang="fr-FR" dirty="0" err="1"/>
              <a:t>divs</a:t>
            </a:r>
            <a:r>
              <a:rPr lang="fr-FR" dirty="0"/>
              <a:t> j’ai structuré avec :</a:t>
            </a:r>
          </a:p>
          <a:p>
            <a:r>
              <a:rPr lang="fr-FR" dirty="0"/>
              <a:t>&lt;header&gt;</a:t>
            </a:r>
          </a:p>
          <a:p>
            <a:r>
              <a:rPr lang="fr-FR" dirty="0"/>
              <a:t>&lt;</a:t>
            </a:r>
            <a:r>
              <a:rPr lang="fr-FR" dirty="0" err="1"/>
              <a:t>nav</a:t>
            </a:r>
            <a:r>
              <a:rPr lang="fr-FR" dirty="0"/>
              <a:t>&gt;&lt;/</a:t>
            </a:r>
            <a:r>
              <a:rPr lang="fr-FR" dirty="0" err="1"/>
              <a:t>nav</a:t>
            </a:r>
            <a:r>
              <a:rPr lang="fr-FR" dirty="0"/>
              <a:t>&gt;</a:t>
            </a:r>
          </a:p>
          <a:p>
            <a:r>
              <a:rPr lang="fr-FR" dirty="0"/>
              <a:t>&lt;/header&gt;</a:t>
            </a:r>
          </a:p>
          <a:p>
            <a:r>
              <a:rPr lang="fr-FR" dirty="0"/>
              <a:t>Des &lt;sections&gt;&lt;/sections&gt;</a:t>
            </a:r>
          </a:p>
          <a:p>
            <a:r>
              <a:rPr lang="fr-FR" dirty="0"/>
              <a:t>Et un &lt;</a:t>
            </a:r>
            <a:r>
              <a:rPr lang="fr-FR" dirty="0" err="1"/>
              <a:t>footer</a:t>
            </a:r>
            <a:r>
              <a:rPr lang="fr-FR" dirty="0"/>
              <a:t>&gt;&lt;</a:t>
            </a:r>
            <a:r>
              <a:rPr lang="fr-FR" dirty="0" err="1"/>
              <a:t>footer</a:t>
            </a:r>
            <a:r>
              <a:rPr lang="fr-FR" dirty="0"/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6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BB1DF7-08B3-4671-B071-BFD09E7D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 t="6551" b="7397"/>
          <a:stretch/>
        </p:blipFill>
        <p:spPr>
          <a:xfrm>
            <a:off x="695459" y="479738"/>
            <a:ext cx="10595020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74E715-CF9C-48B2-97CB-7C9A6A3D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1" t="5988" b="8336"/>
          <a:stretch/>
        </p:blipFill>
        <p:spPr>
          <a:xfrm>
            <a:off x="643944" y="682580"/>
            <a:ext cx="10633656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0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643</TotalTime>
  <Words>366</Words>
  <Application>Microsoft Office PowerPoint</Application>
  <PresentationFormat>Grand écran</PresentationFormat>
  <Paragraphs>53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Facette</vt:lpstr>
      <vt:lpstr>LA CHOUETTE</vt:lpstr>
      <vt:lpstr>1-Diagnostic de performance</vt:lpstr>
      <vt:lpstr>Travail effectué</vt:lpstr>
      <vt:lpstr>Résultat Optimisation</vt:lpstr>
      <vt:lpstr>Comparaison </vt:lpstr>
      <vt:lpstr>2-Structurer et hiérarchiser le code HTML</vt:lpstr>
      <vt:lpstr>Travail effectué </vt:lpstr>
      <vt:lpstr>Présentation PowerPoint</vt:lpstr>
      <vt:lpstr>Présentation PowerPoint</vt:lpstr>
      <vt:lpstr>3-Optimiser et ordonner les balises meta</vt:lpstr>
      <vt:lpstr>Travail effectué</vt:lpstr>
      <vt:lpstr>4-Définir des balises Open Graph</vt:lpstr>
      <vt:lpstr>Travail effectué</vt:lpstr>
      <vt:lpstr>Résultat : </vt:lpstr>
      <vt:lpstr>5- Gestion des scripts</vt:lpstr>
      <vt:lpstr>Les javas </vt:lpstr>
      <vt:lpstr>7- Optimisé les url </vt:lpstr>
      <vt:lpstr>8-Code Html et CSS optimisé w3c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</dc:title>
  <dc:creator>Abdellatif AFELLAT</dc:creator>
  <cp:lastModifiedBy>Abdellatif AFELLAT</cp:lastModifiedBy>
  <cp:revision>21</cp:revision>
  <dcterms:created xsi:type="dcterms:W3CDTF">2021-08-29T05:08:57Z</dcterms:created>
  <dcterms:modified xsi:type="dcterms:W3CDTF">2021-09-06T09:13:16Z</dcterms:modified>
</cp:coreProperties>
</file>