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8" r:id="rId8"/>
    <p:sldId id="262" r:id="rId9"/>
    <p:sldId id="261" r:id="rId10"/>
    <p:sldId id="263" r:id="rId11"/>
    <p:sldId id="269" r:id="rId12"/>
    <p:sldId id="264" r:id="rId13"/>
    <p:sldId id="272" r:id="rId14"/>
    <p:sldId id="270" r:id="rId15"/>
    <p:sldId id="265" r:id="rId16"/>
    <p:sldId id="273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igsaw.w3.org/css-validator/validator?uri=https%3A%2F%2Fnawak34.github.io%2FChouette%2F&amp;profile=css3svg&amp;usermedium=all&amp;warning=1&amp;vextwarning=&amp;lang=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  <a:p>
            <a:r>
              <a:rPr lang="fr-FR" dirty="0"/>
              <a:t>https://nawak34.github.io/Chouette/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A2BE-79A2-45D0-AB1C-67D889F9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A42C-C5E6-40B5-A06E-A0C86AC2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meta</a:t>
            </a:r>
            <a:r>
              <a:rPr lang="fr-FR" dirty="0"/>
              <a:t> description avec pas plus de 240 caractères une </a:t>
            </a:r>
            <a:r>
              <a:rPr lang="fr-FR" dirty="0" err="1"/>
              <a:t>sescrption</a:t>
            </a:r>
            <a:r>
              <a:rPr lang="fr-FR" dirty="0"/>
              <a:t> succinct et relatant l’activité de l’agence</a:t>
            </a:r>
          </a:p>
          <a:p>
            <a:r>
              <a:rPr lang="fr-FR" dirty="0"/>
              <a:t>Une balise </a:t>
            </a:r>
            <a:r>
              <a:rPr lang="fr-FR" dirty="0" err="1"/>
              <a:t>title</a:t>
            </a:r>
            <a:r>
              <a:rPr lang="fr-FR" dirty="0"/>
              <a:t> pertinente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twitter.</a:t>
            </a:r>
          </a:p>
          <a:p>
            <a:r>
              <a:rPr lang="fr-FR" dirty="0"/>
              <a:t>A l’air es réseaux sociaux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D17B3-DD4F-4515-B3D8-E11696C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49DE-EEFC-4386-84B1-7439789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Insertion des balises « </a:t>
            </a:r>
            <a:r>
              <a:rPr lang="fr-FR" dirty="0" err="1"/>
              <a:t>og</a:t>
            </a:r>
            <a:r>
              <a:rPr lang="fr-FR" dirty="0"/>
              <a:t> » </a:t>
            </a:r>
            <a:r>
              <a:rPr lang="fr-FR" dirty="0" err="1"/>
              <a:t>OpenGraph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1400-1A86-470E-822A-F35B3295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694263-DAB9-4C88-8347-04CDDBC3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17" t="23653" r="36958" b="9134"/>
          <a:stretch/>
        </p:blipFill>
        <p:spPr>
          <a:xfrm>
            <a:off x="4415481" y="1672280"/>
            <a:ext cx="3270422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et une </a:t>
            </a:r>
            <a:r>
              <a:rPr lang="fr-FR" dirty="0" err="1"/>
              <a:t>accebilité</a:t>
            </a:r>
            <a:r>
              <a:rPr lang="fr-FR" dirty="0"/>
              <a:t> </a:t>
            </a:r>
            <a:r>
              <a:rPr lang="fr-FR" dirty="0" err="1"/>
              <a:t>acceléré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0533C-78B8-4F16-B359-7A42EED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javas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CB015-4492-489B-A78A-3055BAD5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r="36689" b="22943"/>
          <a:stretch/>
        </p:blipFill>
        <p:spPr>
          <a:xfrm>
            <a:off x="1116241" y="2026507"/>
            <a:ext cx="7718854" cy="47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 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hypertextes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8-Code Html et </a:t>
            </a:r>
            <a:r>
              <a:rPr lang="fr-FR" dirty="0" err="1"/>
              <a:t>CSS</a:t>
            </a:r>
            <a:r>
              <a:rPr lang="fr-FR" dirty="0"/>
              <a:t> optimisé w3c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E76361B-E6D4-4533-B1BF-07AED63D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4" r="42905" b="10819"/>
          <a:stretch/>
        </p:blipFill>
        <p:spPr>
          <a:xfrm>
            <a:off x="2611395" y="1329038"/>
            <a:ext cx="4472945" cy="2641600"/>
          </a:xfrm>
          <a:prstGeom prst="rect">
            <a:avLst/>
          </a:prstGeom>
        </p:spPr>
      </p:pic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83CE7054-0EC4-4878-B4D0-BD6D630A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28" r="39459" b="26433"/>
          <a:stretch/>
        </p:blipFill>
        <p:spPr>
          <a:xfrm>
            <a:off x="2611395" y="4262861"/>
            <a:ext cx="4472945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03A7F-F1EB-457C-B3CD-28C003FA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4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du poids des  images,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  <a:p>
            <a:r>
              <a:rPr lang="fr-FR" dirty="0"/>
              <a:t>3-Mise en place d’un </a:t>
            </a:r>
            <a:r>
              <a:rPr lang="fr-FR" dirty="0" err="1"/>
              <a:t>htaccess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A-Zipper </a:t>
            </a:r>
            <a:r>
              <a:rPr lang="fr-FR" dirty="0" err="1"/>
              <a:t>Deflate</a:t>
            </a:r>
            <a:endParaRPr lang="fr-FR" dirty="0"/>
          </a:p>
          <a:p>
            <a:pPr lvl="4"/>
            <a:r>
              <a:rPr lang="fr-FR" dirty="0"/>
              <a:t>B-Cache pour les images 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14620-52BC-4084-9F64-F6DED73C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116" r="20270" b="27524"/>
          <a:stretch/>
        </p:blipFill>
        <p:spPr>
          <a:xfrm>
            <a:off x="930876" y="1930400"/>
            <a:ext cx="8501449" cy="37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A18E-9804-471B-B8A8-A680E53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1" y="148281"/>
            <a:ext cx="8596668" cy="1320800"/>
          </a:xfrm>
        </p:spPr>
        <p:txBody>
          <a:bodyPr/>
          <a:lstStyle/>
          <a:p>
            <a:r>
              <a:rPr lang="fr-FR" dirty="0"/>
              <a:t>Comparaison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0995A-1498-46CE-9849-EBAE96F9E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8" t="13274" r="15001"/>
          <a:stretch/>
        </p:blipFill>
        <p:spPr>
          <a:xfrm>
            <a:off x="926271" y="996778"/>
            <a:ext cx="8596669" cy="5782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9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les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319FF-1793-4A95-A8C7-74BEB4B4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83FA-4963-4A1E-B8D0-1F6072E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D’un structure avec des </a:t>
            </a:r>
            <a:r>
              <a:rPr lang="fr-FR" dirty="0" err="1"/>
              <a:t>divs</a:t>
            </a:r>
            <a:r>
              <a:rPr lang="fr-FR" dirty="0"/>
              <a:t> j’ai structuré avec :</a:t>
            </a:r>
          </a:p>
          <a:p>
            <a:r>
              <a:rPr lang="fr-FR" dirty="0"/>
              <a:t>&lt;header&gt;</a:t>
            </a:r>
          </a:p>
          <a:p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r>
              <a:rPr lang="fr-FR" dirty="0"/>
              <a:t>&lt;/header&gt;</a:t>
            </a:r>
          </a:p>
          <a:p>
            <a:r>
              <a:rPr lang="fr-FR" dirty="0"/>
              <a:t>Des &lt;sections&gt;&lt;/sections&gt;</a:t>
            </a:r>
          </a:p>
          <a:p>
            <a:r>
              <a:rPr lang="fr-FR" dirty="0"/>
              <a:t>Et un &lt;</a:t>
            </a:r>
            <a:r>
              <a:rPr lang="fr-FR" dirty="0" err="1"/>
              <a:t>footer</a:t>
            </a:r>
            <a:r>
              <a:rPr lang="fr-FR" dirty="0"/>
              <a:t>&gt;&lt;</a:t>
            </a:r>
            <a:r>
              <a:rPr lang="fr-FR" dirty="0" err="1"/>
              <a:t>footer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thuban</Template>
  <TotalTime>727</TotalTime>
  <Words>364</Words>
  <Application>Microsoft Office PowerPoint</Application>
  <PresentationFormat>Grand écran</PresentationFormat>
  <Paragraphs>53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Facette</vt:lpstr>
      <vt:lpstr>LA CHOUETTE</vt:lpstr>
      <vt:lpstr>1-Diagnostic de performance</vt:lpstr>
      <vt:lpstr>Travail effectué</vt:lpstr>
      <vt:lpstr>Résultat Optimisation</vt:lpstr>
      <vt:lpstr>Comparaison </vt:lpstr>
      <vt:lpstr>2-Structurer et hiérarchiser le code HTML</vt:lpstr>
      <vt:lpstr>Travail effectué </vt:lpstr>
      <vt:lpstr>Présentation PowerPoint</vt:lpstr>
      <vt:lpstr>Présentation PowerPoint</vt:lpstr>
      <vt:lpstr>3-Optimiser et ordonner les balises meta</vt:lpstr>
      <vt:lpstr>Travail effectué</vt:lpstr>
      <vt:lpstr>4-Définir des balises Open Graph</vt:lpstr>
      <vt:lpstr>Travail effectué</vt:lpstr>
      <vt:lpstr>Résultat : </vt:lpstr>
      <vt:lpstr>5- Gestion des scripts</vt:lpstr>
      <vt:lpstr>Les javas </vt:lpstr>
      <vt:lpstr>7- Optimisé les url </vt:lpstr>
      <vt:lpstr>8-Code Html et CSS optimisé w3c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22</cp:revision>
  <dcterms:created xsi:type="dcterms:W3CDTF">2021-08-29T05:08:57Z</dcterms:created>
  <dcterms:modified xsi:type="dcterms:W3CDTF">2021-09-06T10:37:57Z</dcterms:modified>
</cp:coreProperties>
</file>