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931A8-5E5E-4457-907D-0878EC6E8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858500-BD8E-4897-85BA-33EF53C27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95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Salle d’ions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Abdellatif AFELLAT</dc:creator>
  <cp:lastModifiedBy>Abdellatif AFELLAT</cp:lastModifiedBy>
  <cp:revision>1</cp:revision>
  <dcterms:created xsi:type="dcterms:W3CDTF">2021-06-16T14:30:35Z</dcterms:created>
  <dcterms:modified xsi:type="dcterms:W3CDTF">2021-06-16T14:31:01Z</dcterms:modified>
</cp:coreProperties>
</file>