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  <p:sldMasterId id="2147483747" r:id="rId2"/>
  </p:sldMasterIdLst>
  <p:sldIdLst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83499" y="3140976"/>
            <a:ext cx="10363200" cy="1470025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r">
              <a:defRPr sz="40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03712" y="4725144"/>
            <a:ext cx="8534400" cy="694928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defRPr>
            </a:lvl1pPr>
            <a:lvl2pPr marL="457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9508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12192000" cy="6926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prstClr val="white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7E0D914D-B099-4142-A885-11F276715148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ound2DiagRect">
            <a:avLst>
              <a:gd name="adj1" fmla="val 50000"/>
              <a:gd name="adj2" fmla="val 0"/>
            </a:avLst>
          </a:prstGeom>
          <a:ln>
            <a:solidFill>
              <a:schemeClr val="accent4">
                <a:lumMod val="50000"/>
              </a:schemeClr>
            </a:solidFill>
            <a:prstDash val="sysDot"/>
          </a:ln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buFont typeface="Webdings" pitchFamily="18" charset="2"/>
              <a:buChar char="4"/>
              <a:defRPr>
                <a:solidFill>
                  <a:schemeClr val="accent1">
                    <a:lumMod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39352" y="6309320"/>
            <a:ext cx="244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800" b="1" dirty="0">
                <a:solidFill>
                  <a:srgbClr val="1F497D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THUBAN</a:t>
            </a:r>
            <a:r>
              <a:rPr lang="fr-FR" sz="1800" b="1" dirty="0">
                <a:solidFill>
                  <a:srgbClr val="8064A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dirty="0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CONSULTANTS</a:t>
            </a:r>
            <a:endParaRPr lang="fr-FR" sz="18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9" name="Espace réservé de la date 3"/>
          <p:cNvSpPr txBox="1">
            <a:spLocks/>
          </p:cNvSpPr>
          <p:nvPr/>
        </p:nvSpPr>
        <p:spPr>
          <a:xfrm>
            <a:off x="1679509" y="6525355"/>
            <a:ext cx="2844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fr-FR" sz="1400" b="1" dirty="0">
                <a:solidFill>
                  <a:srgbClr val="1F497D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Donner l’envie !</a:t>
            </a:r>
          </a:p>
        </p:txBody>
      </p:sp>
      <p:pic>
        <p:nvPicPr>
          <p:cNvPr id="10" name="Imag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333" y="6177460"/>
            <a:ext cx="2921605" cy="66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23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49280"/>
            <a:ext cx="12192000" cy="90872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1870076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8FA9179F-009E-4FA5-B091-7EBB82A185BD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23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7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8E665CEB-0076-4E37-B880-BCEA9784DE0A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4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3" indent="0">
              <a:buNone/>
              <a:defRPr sz="2800"/>
            </a:lvl2pPr>
            <a:lvl3pPr marL="914406" indent="0">
              <a:buNone/>
              <a:defRPr sz="2400"/>
            </a:lvl3pPr>
            <a:lvl4pPr marL="1371609" indent="0">
              <a:buNone/>
              <a:defRPr sz="2000"/>
            </a:lvl4pPr>
            <a:lvl5pPr marL="1828812" indent="0">
              <a:buNone/>
              <a:defRPr sz="2000"/>
            </a:lvl5pPr>
            <a:lvl6pPr marL="2286015" indent="0">
              <a:buNone/>
              <a:defRPr sz="2000"/>
            </a:lvl6pPr>
            <a:lvl7pPr marL="2743218" indent="0">
              <a:buNone/>
              <a:defRPr sz="2000"/>
            </a:lvl7pPr>
            <a:lvl8pPr marL="3200421" indent="0">
              <a:buNone/>
              <a:defRPr sz="2000"/>
            </a:lvl8pPr>
            <a:lvl9pPr marL="3657624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A6149E5E-3896-4118-99A7-7B85668F1C5E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47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80DBE609-F3F2-45E6-BD6A-E03A8C86C1AE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29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3" y="274641"/>
            <a:ext cx="2743200" cy="5851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3" y="274641"/>
            <a:ext cx="8026400" cy="5851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7A24AD68-089C-4467-A8F3-EA2BBCA6B44E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40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390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020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549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ound2DiagRect">
            <a:avLst>
              <a:gd name="adj1" fmla="val 50000"/>
              <a:gd name="adj2" fmla="val 0"/>
            </a:avLst>
          </a:prstGeom>
          <a:ln>
            <a:solidFill>
              <a:schemeClr val="accent4">
                <a:lumMod val="50000"/>
              </a:schemeClr>
            </a:solidFill>
            <a:prstDash val="sysDot"/>
          </a:ln>
        </p:spPr>
        <p:txBody>
          <a:bodyPr/>
          <a:lstStyle>
            <a:lvl1pPr>
              <a:buClr>
                <a:schemeClr val="accent4">
                  <a:lumMod val="50000"/>
                </a:schemeClr>
              </a:buClr>
              <a:buFont typeface="Webdings" pitchFamily="18" charset="2"/>
              <a:buChar char="4"/>
              <a:defRPr>
                <a:latin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>
                  <a:lumMod val="50000"/>
                </a:schemeClr>
              </a:buClr>
              <a:defRPr>
                <a:latin typeface="Calibri" pitchFamily="34" charset="0"/>
              </a:defRPr>
            </a:lvl1pPr>
            <a:lvl2pPr marL="742955" indent="-285752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 sz="2000" b="1">
                <a:solidFill>
                  <a:schemeClr val="accent4">
                    <a:lumMod val="50000"/>
                  </a:schemeClr>
                </a:solidFill>
                <a:latin typeface="Calibri" pitchFamily="34" charset="0"/>
              </a:defRPr>
            </a:lvl2pPr>
            <a:lvl3pPr>
              <a:defRPr>
                <a:solidFill>
                  <a:schemeClr val="accent2"/>
                </a:solidFill>
                <a:latin typeface="Calibri" pitchFamily="34" charset="0"/>
              </a:defRPr>
            </a:lvl3pPr>
            <a:lvl4pPr marL="1600210" indent="-228602">
              <a:buFont typeface="Wingdings" panose="05000000000000000000" pitchFamily="2" charset="2"/>
              <a:buChar char="§"/>
              <a:defRPr b="1">
                <a:solidFill>
                  <a:schemeClr val="accent2"/>
                </a:solidFill>
                <a:latin typeface="Calibri" pitchFamily="34" charset="0"/>
              </a:defRPr>
            </a:lvl4pPr>
            <a:lvl5pPr marL="2057413" indent="-228602">
              <a:buFont typeface="Wingdings" panose="05000000000000000000" pitchFamily="2" charset="2"/>
              <a:buChar char="§"/>
              <a:defRPr>
                <a:solidFill>
                  <a:schemeClr val="accent4">
                    <a:lumMod val="50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83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297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8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354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942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ound2DiagRect">
            <a:avLst>
              <a:gd name="adj1" fmla="val 50000"/>
              <a:gd name="adj2" fmla="val 0"/>
            </a:avLst>
          </a:prstGeom>
          <a:ln>
            <a:solidFill>
              <a:schemeClr val="accent3"/>
            </a:solidFill>
            <a:prstDash val="sysDot"/>
          </a:ln>
        </p:spPr>
        <p:txBody>
          <a:bodyPr/>
          <a:lstStyle>
            <a:lvl1pPr>
              <a:buClr>
                <a:srgbClr val="D5D000"/>
              </a:buClr>
              <a:buFont typeface="Webdings" pitchFamily="18" charset="2"/>
              <a:buChar char="4"/>
              <a:defRPr>
                <a:solidFill>
                  <a:srgbClr val="D5D000"/>
                </a:solidFill>
                <a:latin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3921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ound2DiagRect">
            <a:avLst>
              <a:gd name="adj1" fmla="val 50000"/>
              <a:gd name="adj2" fmla="val 0"/>
            </a:avLst>
          </a:prstGeom>
          <a:ln>
            <a:solidFill>
              <a:schemeClr val="accent3"/>
            </a:solidFill>
            <a:prstDash val="sysDot"/>
          </a:ln>
        </p:spPr>
        <p:txBody>
          <a:bodyPr/>
          <a:lstStyle>
            <a:lvl1pPr>
              <a:buClr>
                <a:schemeClr val="accent3"/>
              </a:buClr>
              <a:buFont typeface="Webdings" pitchFamily="18" charset="2"/>
              <a:buChar char="4"/>
              <a:defRPr>
                <a:solidFill>
                  <a:schemeClr val="accent3"/>
                </a:solidFill>
                <a:latin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5076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ound2DiagRect">
            <a:avLst>
              <a:gd name="adj1" fmla="val 50000"/>
              <a:gd name="adj2" fmla="val 0"/>
            </a:avLst>
          </a:prstGeom>
          <a:ln>
            <a:solidFill>
              <a:schemeClr val="accent2"/>
            </a:solidFill>
            <a:prstDash val="sysDot"/>
          </a:ln>
        </p:spPr>
        <p:txBody>
          <a:bodyPr/>
          <a:lstStyle>
            <a:lvl1pPr>
              <a:buClr>
                <a:schemeClr val="accent2"/>
              </a:buClr>
              <a:buFont typeface="Webdings" pitchFamily="18" charset="2"/>
              <a:buChar char="4"/>
              <a:defRPr>
                <a:solidFill>
                  <a:schemeClr val="accent2"/>
                </a:solidFill>
                <a:latin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3158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ound2DiagRect">
            <a:avLst>
              <a:gd name="adj1" fmla="val 50000"/>
              <a:gd name="adj2" fmla="val 0"/>
            </a:avLst>
          </a:prstGeom>
          <a:ln>
            <a:solidFill>
              <a:schemeClr val="accent4">
                <a:lumMod val="50000"/>
              </a:schemeClr>
            </a:solidFill>
            <a:prstDash val="sysDot"/>
          </a:ln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buFont typeface="Webdings" pitchFamily="18" charset="2"/>
              <a:buChar char="4"/>
              <a:defRPr>
                <a:solidFill>
                  <a:schemeClr val="accent1">
                    <a:lumMod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8901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022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ound2DiagRect">
            <a:avLst>
              <a:gd name="adj1" fmla="val 50000"/>
              <a:gd name="adj2" fmla="val 0"/>
            </a:avLst>
          </a:prstGeom>
          <a:ln>
            <a:solidFill>
              <a:schemeClr val="accent2"/>
            </a:solidFill>
            <a:prstDash val="sysDot"/>
          </a:ln>
        </p:spPr>
        <p:txBody>
          <a:bodyPr/>
          <a:lstStyle>
            <a:lvl1pPr>
              <a:buClr>
                <a:schemeClr val="accent2"/>
              </a:buClr>
              <a:buFont typeface="Webdings" pitchFamily="18" charset="2"/>
              <a:buChar char="4"/>
              <a:defRPr>
                <a:solidFill>
                  <a:schemeClr val="accent2"/>
                </a:solidFill>
                <a:latin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4768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ound2DiagRect">
            <a:avLst>
              <a:gd name="adj1" fmla="val 50000"/>
              <a:gd name="adj2" fmla="val 0"/>
            </a:avLst>
          </a:prstGeom>
          <a:ln>
            <a:solidFill>
              <a:schemeClr val="accent3"/>
            </a:solidFill>
            <a:prstDash val="sysDot"/>
          </a:ln>
        </p:spPr>
        <p:txBody>
          <a:bodyPr/>
          <a:lstStyle>
            <a:lvl1pPr>
              <a:buClr>
                <a:srgbClr val="D5D000"/>
              </a:buClr>
              <a:buFont typeface="Webdings" pitchFamily="18" charset="2"/>
              <a:buChar char="4"/>
              <a:defRPr>
                <a:solidFill>
                  <a:srgbClr val="D5D000"/>
                </a:solidFill>
                <a:latin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1137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  <a:lvl2pPr marL="4572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8AAA073D-A903-47F8-8D16-77642FB0DF1F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25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ound2DiagRect">
            <a:avLst>
              <a:gd name="adj1" fmla="val 50000"/>
              <a:gd name="adj2" fmla="val 0"/>
            </a:avLst>
          </a:prstGeom>
          <a:ln>
            <a:solidFill>
              <a:schemeClr val="accent3"/>
            </a:solidFill>
            <a:prstDash val="sysDot"/>
          </a:ln>
        </p:spPr>
        <p:txBody>
          <a:bodyPr/>
          <a:lstStyle>
            <a:lvl1pPr>
              <a:buClr>
                <a:schemeClr val="accent3"/>
              </a:buClr>
              <a:buFont typeface="Webdings" pitchFamily="18" charset="2"/>
              <a:buChar char="4"/>
              <a:defRPr>
                <a:solidFill>
                  <a:schemeClr val="accent3"/>
                </a:solidFill>
                <a:latin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6351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ound2DiagRect">
            <a:avLst>
              <a:gd name="adj1" fmla="val 50000"/>
              <a:gd name="adj2" fmla="val 0"/>
            </a:avLst>
          </a:prstGeom>
          <a:ln>
            <a:solidFill>
              <a:schemeClr val="accent4">
                <a:lumMod val="50000"/>
              </a:schemeClr>
            </a:solidFill>
            <a:prstDash val="sysDot"/>
          </a:ln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buFont typeface="Webdings" pitchFamily="18" charset="2"/>
              <a:buChar char="4"/>
              <a:defRPr>
                <a:solidFill>
                  <a:schemeClr val="accent1">
                    <a:lumMod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299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631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2486" y="96840"/>
            <a:ext cx="9544051" cy="141287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265773" y="1981200"/>
            <a:ext cx="5005919" cy="4114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74887" y="1981200"/>
            <a:ext cx="5005916" cy="4114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D914D-B099-4142-A885-11F276715148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49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55200" y="709201"/>
            <a:ext cx="10363200" cy="61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954619" y="1508401"/>
            <a:ext cx="10363783" cy="486000"/>
          </a:xfrm>
        </p:spPr>
        <p:txBody>
          <a:bodyPr>
            <a:normAutofit/>
          </a:bodyPr>
          <a:lstStyle>
            <a:lvl1pPr>
              <a:defRPr sz="1600" b="0">
                <a:solidFill>
                  <a:srgbClr val="005F7D"/>
                </a:solidFill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4"/>
          </p:nvPr>
        </p:nvSpPr>
        <p:spPr>
          <a:xfrm>
            <a:off x="954619" y="2358002"/>
            <a:ext cx="10363783" cy="368916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1307998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4986-9396-442E-A606-D54CD2A0AD84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BB6E-4672-4E3C-9131-D7D96916F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311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4986-9396-442E-A606-D54CD2A0AD84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55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41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88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06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71503" indent="-571503">
              <a:buClr>
                <a:schemeClr val="accent4">
                  <a:lumMod val="50000"/>
                </a:schemeClr>
              </a:buClr>
              <a:buFont typeface="Webdings" panose="05030102010509060703" pitchFamily="18" charset="2"/>
              <a:buChar char=""/>
              <a:defRPr>
                <a:solidFill>
                  <a:schemeClr val="accent4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1" y="1600205"/>
            <a:ext cx="5384800" cy="4525963"/>
          </a:xfrm>
        </p:spPr>
        <p:txBody>
          <a:bodyPr/>
          <a:lstStyle>
            <a:lvl1pPr>
              <a:buClr>
                <a:schemeClr val="tx1">
                  <a:lumMod val="85000"/>
                  <a:lumOff val="15000"/>
                </a:schemeClr>
              </a:buClr>
              <a:defRPr sz="2000">
                <a:solidFill>
                  <a:schemeClr val="accent6"/>
                </a:solidFill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3" y="1600205"/>
            <a:ext cx="5384800" cy="4525963"/>
          </a:xfrm>
        </p:spPr>
        <p:txBody>
          <a:bodyPr/>
          <a:lstStyle>
            <a:lvl1pPr>
              <a:buClr>
                <a:schemeClr val="tx1">
                  <a:lumMod val="85000"/>
                  <a:lumOff val="15000"/>
                </a:schemeClr>
              </a:buClr>
              <a:defRPr lang="fr-FR" sz="2000" b="1" kern="120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AB91FA40-626B-4CA1-85D0-7A9016E395BA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5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BB6E-4672-4E3C-9131-D7D96916F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3404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0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20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6/16/2021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2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29935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3159357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30382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5128131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55170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21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4" y="1535114"/>
            <a:ext cx="5386919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4" y="2174875"/>
            <a:ext cx="5386919" cy="3951288"/>
          </a:xfrm>
        </p:spPr>
        <p:txBody>
          <a:bodyPr/>
          <a:lstStyle>
            <a:lvl1pPr>
              <a:buClr>
                <a:schemeClr val="accent4">
                  <a:lumMod val="50000"/>
                </a:schemeClr>
              </a:buClr>
              <a:buFont typeface="Webdings" pitchFamily="18" charset="2"/>
              <a:buChar char="4"/>
              <a:defRPr lang="fr-FR" sz="2400" b="1" kern="1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76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  <a:latin typeface="Calibri" pitchFamily="34" charset="0"/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C3F425EA-B9DC-48A7-991E-9A82573B1B21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ound2DiagRect">
            <a:avLst>
              <a:gd name="adj1" fmla="val 50000"/>
              <a:gd name="adj2" fmla="val 0"/>
            </a:avLst>
          </a:prstGeom>
          <a:ln>
            <a:solidFill>
              <a:schemeClr val="accent4">
                <a:lumMod val="50000"/>
              </a:schemeClr>
            </a:solidFill>
            <a:prstDash val="sysDot"/>
          </a:ln>
        </p:spPr>
        <p:txBody>
          <a:bodyPr/>
          <a:lstStyle>
            <a:lvl1pPr>
              <a:buClr>
                <a:schemeClr val="accent4">
                  <a:lumMod val="75000"/>
                </a:schemeClr>
              </a:buClr>
              <a:buFont typeface="Webdings" pitchFamily="18" charset="2"/>
              <a:buChar char="4"/>
              <a:defRPr>
                <a:latin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7676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54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6CB97F8-6CEB-469B-AFCC-889F2A2B1D5A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ound2DiagRect">
            <a:avLst>
              <a:gd name="adj1" fmla="val 50000"/>
              <a:gd name="adj2" fmla="val 0"/>
            </a:avLst>
          </a:prstGeom>
          <a:ln>
            <a:solidFill>
              <a:schemeClr val="accent4">
                <a:lumMod val="50000"/>
              </a:schemeClr>
            </a:solidFill>
            <a:prstDash val="sysDot"/>
          </a:ln>
        </p:spPr>
        <p:txBody>
          <a:bodyPr/>
          <a:lstStyle>
            <a:lvl1pPr>
              <a:buClr>
                <a:schemeClr val="accent4">
                  <a:lumMod val="50000"/>
                </a:schemeClr>
              </a:buClr>
              <a:buFont typeface="Webdings" pitchFamily="18" charset="2"/>
              <a:buChar char="4"/>
              <a:defRPr>
                <a:latin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28086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45158"/>
            <a:ext cx="12192000" cy="69269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prstClr val="white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7E0D914D-B099-4142-A885-11F276715148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ound2DiagRect">
            <a:avLst>
              <a:gd name="adj1" fmla="val 50000"/>
              <a:gd name="adj2" fmla="val 0"/>
            </a:avLst>
          </a:prstGeom>
          <a:ln>
            <a:solidFill>
              <a:schemeClr val="accent2"/>
            </a:solidFill>
            <a:prstDash val="sysDot"/>
          </a:ln>
        </p:spPr>
        <p:txBody>
          <a:bodyPr/>
          <a:lstStyle>
            <a:lvl1pPr>
              <a:buClr>
                <a:schemeClr val="accent2"/>
              </a:buClr>
              <a:buFont typeface="Webdings" pitchFamily="18" charset="2"/>
              <a:buChar char="4"/>
              <a:defRPr>
                <a:solidFill>
                  <a:schemeClr val="accent2"/>
                </a:solidFill>
                <a:latin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39352" y="6309320"/>
            <a:ext cx="244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800" b="1" dirty="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THUBAN</a:t>
            </a:r>
            <a:r>
              <a:rPr lang="fr-FR" sz="1800" b="1" dirty="0">
                <a:solidFill>
                  <a:srgbClr val="8064A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dirty="0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CONSULTANTS</a:t>
            </a:r>
            <a:endParaRPr lang="fr-FR" sz="18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9" name="Espace réservé de la date 3"/>
          <p:cNvSpPr txBox="1">
            <a:spLocks/>
          </p:cNvSpPr>
          <p:nvPr/>
        </p:nvSpPr>
        <p:spPr>
          <a:xfrm>
            <a:off x="1679509" y="6525355"/>
            <a:ext cx="2844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fr-FR" sz="14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Donner l’envie !</a:t>
            </a:r>
          </a:p>
        </p:txBody>
      </p:sp>
      <p:pic>
        <p:nvPicPr>
          <p:cNvPr id="11" name="Imag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333" y="6177460"/>
            <a:ext cx="2921605" cy="66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96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45158"/>
            <a:ext cx="12192000" cy="69269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prstClr val="white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7E0D914D-B099-4142-A885-11F276715148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ound2DiagRect">
            <a:avLst>
              <a:gd name="adj1" fmla="val 50000"/>
              <a:gd name="adj2" fmla="val 0"/>
            </a:avLst>
          </a:prstGeom>
          <a:ln>
            <a:solidFill>
              <a:schemeClr val="accent6"/>
            </a:solidFill>
            <a:prstDash val="sysDot"/>
          </a:ln>
        </p:spPr>
        <p:txBody>
          <a:bodyPr/>
          <a:lstStyle>
            <a:lvl1pPr>
              <a:buClr>
                <a:schemeClr val="accent6"/>
              </a:buClr>
              <a:buFont typeface="Webdings" pitchFamily="18" charset="2"/>
              <a:buChar char="4"/>
              <a:defRPr>
                <a:solidFill>
                  <a:schemeClr val="accent6"/>
                </a:solidFill>
                <a:latin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39352" y="6309320"/>
            <a:ext cx="244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800" b="1" dirty="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THUBAN</a:t>
            </a:r>
            <a:r>
              <a:rPr lang="fr-FR" sz="1800" b="1" dirty="0">
                <a:solidFill>
                  <a:srgbClr val="8064A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dirty="0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CONSULTANTS</a:t>
            </a:r>
            <a:endParaRPr lang="fr-FR" sz="18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9" name="Espace réservé de la date 3"/>
          <p:cNvSpPr txBox="1">
            <a:spLocks/>
          </p:cNvSpPr>
          <p:nvPr/>
        </p:nvSpPr>
        <p:spPr>
          <a:xfrm>
            <a:off x="1679509" y="6525355"/>
            <a:ext cx="2844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fr-FR" sz="14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Donner l’envie !</a:t>
            </a:r>
          </a:p>
        </p:txBody>
      </p:sp>
      <p:pic>
        <p:nvPicPr>
          <p:cNvPr id="11" name="Imag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333" y="6177460"/>
            <a:ext cx="2921605" cy="66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12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45158"/>
            <a:ext cx="12192000" cy="69269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prstClr val="white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7E0D914D-B099-4142-A885-11F276715148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ound2DiagRect">
            <a:avLst>
              <a:gd name="adj1" fmla="val 50000"/>
              <a:gd name="adj2" fmla="val 0"/>
            </a:avLst>
          </a:prstGeom>
          <a:ln>
            <a:solidFill>
              <a:schemeClr val="accent3"/>
            </a:solidFill>
            <a:prstDash val="sysDot"/>
          </a:ln>
        </p:spPr>
        <p:txBody>
          <a:bodyPr/>
          <a:lstStyle>
            <a:lvl1pPr>
              <a:buClr>
                <a:schemeClr val="accent3"/>
              </a:buClr>
              <a:buFont typeface="Webdings" pitchFamily="18" charset="2"/>
              <a:buChar char="4"/>
              <a:defRPr>
                <a:solidFill>
                  <a:schemeClr val="accent3"/>
                </a:solidFill>
                <a:latin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39352" y="6309320"/>
            <a:ext cx="244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800" b="1" dirty="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THUBAN</a:t>
            </a:r>
            <a:r>
              <a:rPr lang="fr-FR" sz="1800" b="1" dirty="0">
                <a:solidFill>
                  <a:srgbClr val="8064A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dirty="0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CONSULTANTS</a:t>
            </a:r>
            <a:endParaRPr lang="fr-FR" sz="18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9" name="Espace réservé de la date 3"/>
          <p:cNvSpPr txBox="1">
            <a:spLocks/>
          </p:cNvSpPr>
          <p:nvPr/>
        </p:nvSpPr>
        <p:spPr>
          <a:xfrm>
            <a:off x="1679509" y="6525355"/>
            <a:ext cx="2844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fr-FR" sz="14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Donner l’envie !</a:t>
            </a:r>
          </a:p>
        </p:txBody>
      </p:sp>
      <p:pic>
        <p:nvPicPr>
          <p:cNvPr id="11" name="Imag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333" y="6177460"/>
            <a:ext cx="2921605" cy="66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78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6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ound2DiagRect">
            <a:avLst/>
          </a:prstGeom>
          <a:ln>
            <a:solidFill>
              <a:schemeClr val="accent4">
                <a:lumMod val="50000"/>
              </a:schemeClr>
            </a:solidFill>
            <a:prstDash val="sysDot"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buClr>
                <a:schemeClr val="accent4">
                  <a:lumMod val="50000"/>
                </a:schemeClr>
              </a:buClr>
              <a:buFont typeface="Webdings" pitchFamily="18" charset="2"/>
              <a:buChar char="4"/>
            </a:pPr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7E0D914D-B099-4142-A885-11F276715148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209929"/>
            <a:ext cx="12192000" cy="64807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prstClr val="white"/>
              </a:solidFill>
            </a:endParaRPr>
          </a:p>
        </p:txBody>
      </p:sp>
      <p:pic>
        <p:nvPicPr>
          <p:cNvPr id="11" name="Image 10"/>
          <p:cNvPicPr/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762" y="6209929"/>
            <a:ext cx="2446638" cy="64807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9389" y="6308726"/>
            <a:ext cx="187782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350" b="1" dirty="0">
                <a:solidFill>
                  <a:srgbClr val="DC19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THUBAN</a:t>
            </a:r>
            <a:r>
              <a:rPr lang="fr-FR" sz="1350" b="1" dirty="0">
                <a:solidFill>
                  <a:srgbClr val="8064A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1350" b="1" dirty="0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CONSULTANTS</a:t>
            </a:r>
            <a:endParaRPr lang="fr-FR" sz="1350" dirty="0">
              <a:solidFill>
                <a:prstClr val="white">
                  <a:lumMod val="85000"/>
                </a:prstClr>
              </a:solidFill>
              <a:latin typeface="+mj-lt"/>
            </a:endParaRPr>
          </a:p>
        </p:txBody>
      </p:sp>
      <p:sp>
        <p:nvSpPr>
          <p:cNvPr id="10" name="Espace réservé de la date 3"/>
          <p:cNvSpPr txBox="1">
            <a:spLocks/>
          </p:cNvSpPr>
          <p:nvPr/>
        </p:nvSpPr>
        <p:spPr>
          <a:xfrm>
            <a:off x="990600" y="6534155"/>
            <a:ext cx="21336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fr-FR" sz="1050" b="1" dirty="0">
                <a:solidFill>
                  <a:srgbClr val="DC19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Donner l’envie !</a:t>
            </a:r>
          </a:p>
        </p:txBody>
      </p:sp>
    </p:spTree>
    <p:extLst>
      <p:ext uri="{BB962C8B-B14F-4D97-AF65-F5344CB8AC3E}">
        <p14:creationId xmlns:p14="http://schemas.microsoft.com/office/powerpoint/2010/main" val="28075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  <p:sldLayoutId id="2147483701" r:id="rId30"/>
    <p:sldLayoutId id="2147483702" r:id="rId31"/>
    <p:sldLayoutId id="2147483703" r:id="rId32"/>
    <p:sldLayoutId id="2147483704" r:id="rId33"/>
    <p:sldLayoutId id="2147483705" r:id="rId3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defTabSz="914406" rtl="0" eaLnBrk="1" latinLnBrk="0" hangingPunct="1">
        <a:spcBef>
          <a:spcPct val="0"/>
        </a:spcBef>
        <a:buNone/>
        <a:defRPr lang="fr-FR" sz="4000" b="1" kern="1200" dirty="0"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itchFamily="34" charset="0"/>
          <a:ea typeface="+mj-ea"/>
          <a:cs typeface="+mj-cs"/>
        </a:defRPr>
      </a:lvl1pPr>
    </p:titleStyle>
    <p:bodyStyle>
      <a:lvl1pPr marL="342903" indent="-342903" algn="l" defTabSz="914406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Webdings" pitchFamily="18" charset="2"/>
        <a:buChar char="4"/>
        <a:defRPr sz="2400" b="1" kern="1200"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itchFamily="34" charset="0"/>
          <a:ea typeface="+mn-ea"/>
          <a:cs typeface="+mn-cs"/>
        </a:defRPr>
      </a:lvl1pPr>
      <a:lvl2pPr marL="742955" indent="-285752" algn="l" defTabSz="91440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8" indent="-228602" algn="l" defTabSz="91440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10" indent="-228602" algn="l" defTabSz="91440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13" indent="-228602" algn="l" defTabSz="91440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17" indent="-228602" algn="l" defTabSz="9144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19" indent="-228602" algn="l" defTabSz="9144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3" indent="-228602" algn="l" defTabSz="9144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5" indent="-228602" algn="l" defTabSz="9144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931A8-5E5E-4457-907D-0878EC6E8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Soutenance Projet 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858500-BD8E-4897-85BA-33EF53C27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AFELLAT ABDELLATIF</a:t>
            </a:r>
          </a:p>
        </p:txBody>
      </p:sp>
    </p:spTree>
    <p:extLst>
      <p:ext uri="{BB962C8B-B14F-4D97-AF65-F5344CB8AC3E}">
        <p14:creationId xmlns:p14="http://schemas.microsoft.com/office/powerpoint/2010/main" val="2530695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u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illage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uban" id="{B8EF7159-3E08-4536-84EF-3E6F64A1919C}" vid="{C65D22F0-522C-412D-AC3F-4AFCDC545E8B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thuban</Template>
  <TotalTime>2</TotalTime>
  <Words>5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Calibri</vt:lpstr>
      <vt:lpstr>Trebuchet MS</vt:lpstr>
      <vt:lpstr>Webdings</vt:lpstr>
      <vt:lpstr>Wingdings</vt:lpstr>
      <vt:lpstr>Wingdings 3</vt:lpstr>
      <vt:lpstr>thuban</vt:lpstr>
      <vt:lpstr>Facette</vt:lpstr>
      <vt:lpstr>Soutenance Projet 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Abdellatif AFELLAT</dc:creator>
  <cp:lastModifiedBy>Abdellatif AFELLAT</cp:lastModifiedBy>
  <cp:revision>2</cp:revision>
  <dcterms:created xsi:type="dcterms:W3CDTF">2021-06-16T14:30:35Z</dcterms:created>
  <dcterms:modified xsi:type="dcterms:W3CDTF">2021-06-16T14:33:02Z</dcterms:modified>
</cp:coreProperties>
</file>