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11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298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859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729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996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6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47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F8AB5C-24CE-4D77-9300-D9830ABA1CCA}"/>
              </a:ext>
            </a:extLst>
          </p:cNvPr>
          <p:cNvSpPr/>
          <p:nvPr/>
        </p:nvSpPr>
        <p:spPr>
          <a:xfrm>
            <a:off x="3847071" y="1336292"/>
            <a:ext cx="7587048" cy="5348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384284B-28A9-4901-9F83-2340FE38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Balises structurelles du HTML5 sémantique</a:t>
            </a:r>
            <a:br>
              <a:rPr lang="fr-FR" b="1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E31FB2-5326-4A45-9EB2-C7C2D9E4AF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3959" y="5020690"/>
            <a:ext cx="1225402" cy="5730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DCA7B-BC8E-411E-A7BB-74A51AAC07C8}"/>
              </a:ext>
            </a:extLst>
          </p:cNvPr>
          <p:cNvSpPr/>
          <p:nvPr/>
        </p:nvSpPr>
        <p:spPr>
          <a:xfrm>
            <a:off x="3855309" y="98854"/>
            <a:ext cx="7587048" cy="1268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Section 1 : Header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04D6B78-7A15-450B-9A5F-7AC4CD08F197}"/>
              </a:ext>
            </a:extLst>
          </p:cNvPr>
          <p:cNvGrpSpPr/>
          <p:nvPr/>
        </p:nvGrpSpPr>
        <p:grpSpPr>
          <a:xfrm>
            <a:off x="3952102" y="432136"/>
            <a:ext cx="7393461" cy="840260"/>
            <a:chOff x="3937687" y="461319"/>
            <a:chExt cx="7393461" cy="840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B4B728-C154-4B79-9763-0EFA42693370}"/>
                </a:ext>
              </a:extLst>
            </p:cNvPr>
            <p:cNvSpPr/>
            <p:nvPr/>
          </p:nvSpPr>
          <p:spPr>
            <a:xfrm>
              <a:off x="3937687" y="461319"/>
              <a:ext cx="2051222" cy="840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Logo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C72344-FA83-4695-991E-8625DA4F9574}"/>
                </a:ext>
              </a:extLst>
            </p:cNvPr>
            <p:cNvSpPr/>
            <p:nvPr/>
          </p:nvSpPr>
          <p:spPr>
            <a:xfrm>
              <a:off x="5988910" y="461319"/>
              <a:ext cx="5342238" cy="840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Nav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221D4F3-6F90-4166-BF7F-1D09B5C9357D}"/>
              </a:ext>
            </a:extLst>
          </p:cNvPr>
          <p:cNvSpPr/>
          <p:nvPr/>
        </p:nvSpPr>
        <p:spPr>
          <a:xfrm>
            <a:off x="3855309" y="2088293"/>
            <a:ext cx="4959177" cy="33363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Recherche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531467-22AE-4D28-9B87-C6C2DE5BDD4F}"/>
              </a:ext>
            </a:extLst>
          </p:cNvPr>
          <p:cNvSpPr/>
          <p:nvPr/>
        </p:nvSpPr>
        <p:spPr>
          <a:xfrm>
            <a:off x="3855309" y="2417806"/>
            <a:ext cx="4959177" cy="33363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Filtres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328EB5-30FE-4C03-9051-EC9E7577E232}"/>
              </a:ext>
            </a:extLst>
          </p:cNvPr>
          <p:cNvSpPr/>
          <p:nvPr/>
        </p:nvSpPr>
        <p:spPr>
          <a:xfrm>
            <a:off x="3855309" y="2743201"/>
            <a:ext cx="4959177" cy="33363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Infos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58F7C7-1B22-466B-BD22-919192D8C589}"/>
              </a:ext>
            </a:extLst>
          </p:cNvPr>
          <p:cNvSpPr/>
          <p:nvPr/>
        </p:nvSpPr>
        <p:spPr>
          <a:xfrm>
            <a:off x="3855309" y="1758780"/>
            <a:ext cx="4959177" cy="33363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Titre et sous titre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B0531C70-89E4-46CE-9FFF-DC238C724A18}"/>
              </a:ext>
            </a:extLst>
          </p:cNvPr>
          <p:cNvSpPr/>
          <p:nvPr/>
        </p:nvSpPr>
        <p:spPr>
          <a:xfrm>
            <a:off x="9049266" y="1771136"/>
            <a:ext cx="477793" cy="14581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88DFA91-6628-4405-BD7A-2E49DB889C48}"/>
              </a:ext>
            </a:extLst>
          </p:cNvPr>
          <p:cNvSpPr txBox="1"/>
          <p:nvPr/>
        </p:nvSpPr>
        <p:spPr>
          <a:xfrm>
            <a:off x="9535296" y="2177020"/>
            <a:ext cx="150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 div : Section2</a:t>
            </a:r>
          </a:p>
        </p:txBody>
      </p: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4D5ADD14-1339-4DBD-B3B1-B16076FCD953}"/>
              </a:ext>
            </a:extLst>
          </p:cNvPr>
          <p:cNvSpPr/>
          <p:nvPr/>
        </p:nvSpPr>
        <p:spPr>
          <a:xfrm rot="5400000">
            <a:off x="5875737" y="4009808"/>
            <a:ext cx="255173" cy="14581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9110E98-5089-4FEC-B644-9B4938188ADC}"/>
              </a:ext>
            </a:extLst>
          </p:cNvPr>
          <p:cNvSpPr txBox="1"/>
          <p:nvPr/>
        </p:nvSpPr>
        <p:spPr>
          <a:xfrm>
            <a:off x="4977713" y="4790872"/>
            <a:ext cx="209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 div : Section3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D454CD-2406-4B94-9556-3FB185698FFE}"/>
              </a:ext>
            </a:extLst>
          </p:cNvPr>
          <p:cNvSpPr/>
          <p:nvPr/>
        </p:nvSpPr>
        <p:spPr>
          <a:xfrm>
            <a:off x="3855305" y="3311965"/>
            <a:ext cx="4959177" cy="25517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Titre : 1Div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D17921-A782-4051-81FE-59A152209B8E}"/>
              </a:ext>
            </a:extLst>
          </p:cNvPr>
          <p:cNvSpPr/>
          <p:nvPr/>
        </p:nvSpPr>
        <p:spPr>
          <a:xfrm>
            <a:off x="3855307" y="3566985"/>
            <a:ext cx="4959177" cy="7555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Résultat de recherche : 6Div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FE4373-A605-4932-8BE9-F4EAF936A8DA}"/>
              </a:ext>
            </a:extLst>
          </p:cNvPr>
          <p:cNvSpPr/>
          <p:nvPr/>
        </p:nvSpPr>
        <p:spPr>
          <a:xfrm>
            <a:off x="3855306" y="4320749"/>
            <a:ext cx="4959177" cy="25517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Afficher plus… : 1Div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4CDC5-C00E-4B1E-810E-99620B859D78}"/>
              </a:ext>
            </a:extLst>
          </p:cNvPr>
          <p:cNvSpPr/>
          <p:nvPr/>
        </p:nvSpPr>
        <p:spPr>
          <a:xfrm>
            <a:off x="8991601" y="3311965"/>
            <a:ext cx="2376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Titre : 1Div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ADE770-624E-4E67-8041-AF9A4DE8B7E9}"/>
              </a:ext>
            </a:extLst>
          </p:cNvPr>
          <p:cNvSpPr/>
          <p:nvPr/>
        </p:nvSpPr>
        <p:spPr>
          <a:xfrm>
            <a:off x="8991601" y="3690551"/>
            <a:ext cx="2374556" cy="885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Populaires : 3Div principales</a:t>
            </a:r>
          </a:p>
          <a:p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817E20-44DE-45A2-B1E8-51B248DFBF4D}"/>
              </a:ext>
            </a:extLst>
          </p:cNvPr>
          <p:cNvSpPr/>
          <p:nvPr/>
        </p:nvSpPr>
        <p:spPr>
          <a:xfrm>
            <a:off x="3847071" y="5192781"/>
            <a:ext cx="7587048" cy="7555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Activités à </a:t>
            </a:r>
            <a:r>
              <a:rPr lang="fr-FR" dirty="0" err="1"/>
              <a:t>marseille</a:t>
            </a:r>
            <a:r>
              <a:rPr lang="fr-FR" dirty="0"/>
              <a:t> : 6 div principales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6B332E-2538-4C9F-864D-13B0DF9E6048}"/>
              </a:ext>
            </a:extLst>
          </p:cNvPr>
          <p:cNvSpPr/>
          <p:nvPr/>
        </p:nvSpPr>
        <p:spPr>
          <a:xfrm>
            <a:off x="3847071" y="5948147"/>
            <a:ext cx="7587048" cy="729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Footer</a:t>
            </a:r>
            <a:r>
              <a:rPr lang="fr-FR" dirty="0"/>
              <a:t> : A propos, Nos hébergements, </a:t>
            </a:r>
            <a:r>
              <a:rPr lang="fr-FR" dirty="0" err="1"/>
              <a:t>Assitance</a:t>
            </a:r>
            <a:r>
              <a:rPr lang="fr-FR" dirty="0"/>
              <a:t> : une Div principale et 3 secondaires</a:t>
            </a:r>
          </a:p>
        </p:txBody>
      </p:sp>
      <p:sp>
        <p:nvSpPr>
          <p:cNvPr id="37" name="Accolade fermante 36">
            <a:extLst>
              <a:ext uri="{FF2B5EF4-FFF2-40B4-BE49-F238E27FC236}">
                <a16:creationId xmlns:a16="http://schemas.microsoft.com/office/drawing/2014/main" id="{EBD29B6E-AE9F-4178-A138-D17944CA8B6E}"/>
              </a:ext>
            </a:extLst>
          </p:cNvPr>
          <p:cNvSpPr/>
          <p:nvPr/>
        </p:nvSpPr>
        <p:spPr>
          <a:xfrm rot="5400000">
            <a:off x="10023488" y="3971066"/>
            <a:ext cx="255173" cy="1458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597BD57-55D5-4646-8CEB-CFE3413324EE}"/>
              </a:ext>
            </a:extLst>
          </p:cNvPr>
          <p:cNvSpPr txBox="1"/>
          <p:nvPr/>
        </p:nvSpPr>
        <p:spPr>
          <a:xfrm>
            <a:off x="9125464" y="4752130"/>
            <a:ext cx="209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 div : Section4</a:t>
            </a:r>
          </a:p>
        </p:txBody>
      </p: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9C0F492A-9F8F-4261-B9BA-E05EFFED521C}"/>
              </a:ext>
            </a:extLst>
          </p:cNvPr>
          <p:cNvSpPr/>
          <p:nvPr/>
        </p:nvSpPr>
        <p:spPr>
          <a:xfrm rot="16200000">
            <a:off x="7727397" y="4303565"/>
            <a:ext cx="255177" cy="145810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A443715-4CA8-4D96-9A29-96854B542710}"/>
              </a:ext>
            </a:extLst>
          </p:cNvPr>
          <p:cNvSpPr txBox="1"/>
          <p:nvPr/>
        </p:nvSpPr>
        <p:spPr>
          <a:xfrm>
            <a:off x="7028934" y="4585802"/>
            <a:ext cx="18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 div : Section5</a:t>
            </a:r>
          </a:p>
        </p:txBody>
      </p:sp>
    </p:spTree>
    <p:extLst>
      <p:ext uri="{BB962C8B-B14F-4D97-AF65-F5344CB8AC3E}">
        <p14:creationId xmlns:p14="http://schemas.microsoft.com/office/powerpoint/2010/main" val="165393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1365-5DE7-4776-967C-14949EAF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 maîtriser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2809A-C6E0-40F8-BCB6-496646631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.:: Flex box</a:t>
            </a:r>
          </a:p>
          <a:p>
            <a:r>
              <a:rPr lang="fr-FR" dirty="0">
                <a:solidFill>
                  <a:schemeClr val="accent1"/>
                </a:solidFill>
              </a:rPr>
              <a:t>.::Les </a:t>
            </a:r>
            <a:r>
              <a:rPr lang="fr-FR" dirty="0" err="1">
                <a:solidFill>
                  <a:schemeClr val="accent1"/>
                </a:solidFill>
              </a:rPr>
              <a:t>grid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.::Les div</a:t>
            </a:r>
          </a:p>
          <a:p>
            <a:r>
              <a:rPr lang="fr-FR" dirty="0">
                <a:solidFill>
                  <a:schemeClr val="accent4"/>
                </a:solidFill>
              </a:rPr>
              <a:t>.:: Les sections</a:t>
            </a:r>
          </a:p>
          <a:p>
            <a:r>
              <a:rPr lang="fr-FR" dirty="0">
                <a:solidFill>
                  <a:schemeClr val="tx2"/>
                </a:solidFill>
              </a:rPr>
              <a:t>.:: Les responsifs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802782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240</TotalTime>
  <Words>98</Words>
  <Application>Microsoft Office PowerPoint</Application>
  <PresentationFormat>Grand écran</PresentationFormat>
  <Paragraphs>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Cadre</vt:lpstr>
      <vt:lpstr>Balises structurelles du HTML5 sémantique  </vt:lpstr>
      <vt:lpstr>A maîtriser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Abdellatif AFELLAT</dc:creator>
  <cp:lastModifiedBy>Abdellatif AFELLAT</cp:lastModifiedBy>
  <cp:revision>16</cp:revision>
  <dcterms:created xsi:type="dcterms:W3CDTF">2021-05-24T06:32:44Z</dcterms:created>
  <dcterms:modified xsi:type="dcterms:W3CDTF">2021-05-31T13:37:33Z</dcterms:modified>
</cp:coreProperties>
</file>