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Introduce team members and roles</a:t>
            </a:r>
          </a:p>
          <a:p>
            <a:r>
              <a:t>• Briefly explain what problem your project solves</a:t>
            </a:r>
          </a:p>
          <a:p>
            <a:r>
              <a:t>• Highlight the key technologies used</a:t>
            </a:r>
          </a:p>
          <a:p>
            <a:r>
              <a:t>• Thank the audience for attending your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This is where you do the actual live demo</a:t>
            </a:r>
          </a:p>
          <a:p>
            <a:r>
              <a:t>• Have a backup plan if the demo fails (screenshots/video)</a:t>
            </a:r>
          </a:p>
          <a:p>
            <a:r>
              <a:t>• Show creating a post, uploading an image</a:t>
            </a:r>
          </a:p>
          <a:p>
            <a:r>
              <a:t>• If possible, demonstrate auto-scaling by creating load</a:t>
            </a:r>
          </a:p>
          <a:p>
            <a:r>
              <a:t>• Point out the monitoring dashboard during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Be honest about challenges you faced</a:t>
            </a:r>
          </a:p>
          <a:p>
            <a:r>
              <a:t>• Explain your troubleshooting process</a:t>
            </a:r>
          </a:p>
          <a:p>
            <a:r>
              <a:t>• Highlight creative solutions</a:t>
            </a:r>
          </a:p>
          <a:p>
            <a:r>
              <a:t>• Share what you learned from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Share insights from your experience</a:t>
            </a:r>
          </a:p>
          <a:p>
            <a:r>
              <a:t>• Mention how these lessons apply to real-world scenarios</a:t>
            </a:r>
          </a:p>
          <a:p>
            <a:r>
              <a:t>• If applicable, note what you'd do differently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that you understand the next steps</a:t>
            </a:r>
          </a:p>
          <a:p>
            <a:r>
              <a:t>• Explain why these enhancements would be valuable</a:t>
            </a:r>
          </a:p>
          <a:p>
            <a:r>
              <a:t>• Mention any initial work you've done towards these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Thank everyone for their attention</a:t>
            </a:r>
          </a:p>
          <a:p>
            <a:r>
              <a:t>• Invite questions</a:t>
            </a:r>
          </a:p>
          <a:p>
            <a:r>
              <a:t>• Be prepared to answer technical questions about your implementation</a:t>
            </a:r>
          </a:p>
          <a:p>
            <a:r>
              <a:t>• Have additional slides ready for any deep dive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Keep this overview brief but comprehensive</a:t>
            </a:r>
          </a:p>
          <a:p>
            <a:r>
              <a:t>• This slide sets expectations for what you'll cover</a:t>
            </a:r>
          </a:p>
          <a:p>
            <a:r>
              <a:t>• Mention you'll show a 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Walk through the architecture diagram</a:t>
            </a:r>
          </a:p>
          <a:p>
            <a:r>
              <a:t>• Explain each component's purpose in the system</a:t>
            </a:r>
          </a:p>
          <a:p>
            <a:r>
              <a:t>• Highlight security considerations in your design</a:t>
            </a:r>
          </a:p>
          <a:p>
            <a:r>
              <a:t>• Emphasize how components connect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Briefly explain why you chose each technology</a:t>
            </a:r>
          </a:p>
          <a:p>
            <a:r>
              <a:t>• Highlight how the tools work together</a:t>
            </a:r>
          </a:p>
          <a:p>
            <a:r>
              <a:t>• Mention any alternatives you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the AWS console for your VPC</a:t>
            </a:r>
          </a:p>
          <a:p>
            <a:r>
              <a:t>• Point out the subnet layout and explain AZ distribution</a:t>
            </a:r>
          </a:p>
          <a:p>
            <a:r>
              <a:t>• Demonstrate route tables and gateway configurations</a:t>
            </a:r>
          </a:p>
          <a:p>
            <a:r>
              <a:t>• Explain how this provides security and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Security Groups in the console</a:t>
            </a:r>
          </a:p>
          <a:p>
            <a:r>
              <a:t>• Demonstrate SSM Parameter Store</a:t>
            </a:r>
          </a:p>
          <a:p>
            <a:r>
              <a:t>• Explain the security flow from user to database</a:t>
            </a:r>
          </a:p>
          <a:p>
            <a:r>
              <a:t>• Discuss how least privilege was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your Terraform code structure</a:t>
            </a:r>
          </a:p>
          <a:p>
            <a:r>
              <a:t>• Demonstrate a terraform plan/apply</a:t>
            </a:r>
          </a:p>
          <a:p>
            <a:r>
              <a:t>• Point out module organization and best practices</a:t>
            </a:r>
          </a:p>
          <a:p>
            <a:r>
              <a:t>• If possible, show metrics on deployment time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your Ansible structure</a:t>
            </a:r>
          </a:p>
          <a:p>
            <a:r>
              <a:t>• Run an Ansible playbook if possible</a:t>
            </a:r>
          </a:p>
          <a:p>
            <a:r>
              <a:t>• Demonstrate how the dynamic inventory works</a:t>
            </a:r>
          </a:p>
          <a:p>
            <a:r>
              <a:t>• Explain how this enables auto-scaling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Show your Grafana dashboards</a:t>
            </a:r>
          </a:p>
          <a:p>
            <a:r>
              <a:t>• Point out key metrics you're tracking</a:t>
            </a:r>
          </a:p>
          <a:p>
            <a:r>
              <a:t>• Demonstrate how you'd identify an issue</a:t>
            </a:r>
          </a:p>
          <a:p>
            <a:r>
              <a:t>• Show any alerting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SDA-CAPSTONE – Blog App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DevOps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i="1"/>
            </a:pPr>
            <a:r>
              <a:t>Team Members: John Doe, Jane Smith, Alex Johnson, Rachel Williams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Live 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>
              <a:defRPr sz="2800"/>
            </a:pPr>
            <a:r>
              <a:t>Time for a live demonstration!</a:t>
            </a:r>
          </a:p>
          <a:p>
            <a:pPr algn="ctr">
              <a:defRPr sz="2000" i="1"/>
            </a:pPr>
            <a:r>
              <a:t>[Demonstrate the working blog application]</a:t>
            </a:r>
          </a:p>
          <a:p>
            <a:pPr algn="ctr">
              <a:defRPr sz="2000"/>
            </a:pPr>
            <a:r>
              <a:t>• Create a new blog post</a:t>
            </a:r>
          </a:p>
          <a:p>
            <a:pPr algn="ctr">
              <a:defRPr sz="2000"/>
            </a:pPr>
            <a:r>
              <a:t>• Upload an image to S3</a:t>
            </a:r>
          </a:p>
          <a:p>
            <a:pPr algn="ctr">
              <a:defRPr sz="2000"/>
            </a:pPr>
            <a:r>
              <a:t>• Show auto-scaling in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400"/>
            </a:pPr>
            <a:r>
              <a:t>Challenges:</a:t>
            </a:r>
          </a:p>
          <a:p>
            <a:pPr>
              <a:defRPr sz="1800"/>
            </a:pPr>
            <a:r>
              <a:t>• Security configuration complexity</a:t>
            </a:r>
          </a:p>
          <a:p>
            <a:pPr>
              <a:defRPr sz="1800"/>
            </a:pPr>
            <a:r>
              <a:t>• Database configuration in private subnet</a:t>
            </a:r>
          </a:p>
          <a:p>
            <a:pPr>
              <a:defRPr sz="1800"/>
            </a:pPr>
            <a:r>
              <a:t>• Auto-scaling lag during deployment</a:t>
            </a:r>
          </a:p>
          <a:p>
            <a:pPr>
              <a:defRPr sz="1800"/>
            </a:pPr>
            <a:r>
              <a:t>• Terraform state management</a:t>
            </a:r>
          </a:p>
          <a:p>
            <a:pPr>
              <a:defRPr sz="1800"/>
            </a:pPr>
            <a:r>
              <a:t>• S3 permissions for Django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400"/>
            </a:pPr>
            <a:r>
              <a:t>Solutions:</a:t>
            </a:r>
          </a:p>
          <a:p>
            <a:pPr>
              <a:defRPr sz="1800"/>
            </a:pPr>
            <a:r>
              <a:t>• Created security group dependency chain</a:t>
            </a:r>
          </a:p>
          <a:p>
            <a:pPr>
              <a:defRPr sz="1800"/>
            </a:pPr>
            <a:r>
              <a:t>• Used SSM parameters and boto3</a:t>
            </a:r>
          </a:p>
          <a:p>
            <a:pPr>
              <a:defRPr sz="1800"/>
            </a:pPr>
            <a:r>
              <a:t>• Implemented pre-warming strategy</a:t>
            </a:r>
          </a:p>
          <a:p>
            <a:pPr>
              <a:defRPr sz="1800"/>
            </a:pPr>
            <a:r>
              <a:t>• S3 backend with DynamoDB locking</a:t>
            </a:r>
          </a:p>
          <a:p>
            <a:pPr>
              <a:defRPr sz="1800"/>
            </a:pPr>
            <a:r>
              <a:t>• Custom IAM policy with least privilege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Infrastructure as Code is essential for consistency</a:t>
            </a:r>
          </a:p>
          <a:p>
            <a:pPr>
              <a:defRPr sz="2400"/>
            </a:pPr>
            <a:r>
              <a:t>Security requires a holistic approach</a:t>
            </a:r>
          </a:p>
          <a:p>
            <a:pPr>
              <a:defRPr sz="2400"/>
            </a:pPr>
            <a:r>
              <a:t>Monitoring should be built in from the start</a:t>
            </a:r>
          </a:p>
          <a:p>
            <a:pPr>
              <a:defRPr sz="2400"/>
            </a:pPr>
            <a:r>
              <a:t>Automation reduces human error</a:t>
            </a:r>
          </a:p>
          <a:p>
            <a:pPr>
              <a:defRPr sz="2400"/>
            </a:pPr>
            <a:r>
              <a:t>Documentation is crucial for team collaboration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Implement CI/CD pipeline with automated testing</a:t>
            </a:r>
          </a:p>
          <a:p>
            <a:pPr>
              <a:defRPr sz="2400"/>
            </a:pPr>
            <a:r>
              <a:t>Add disaster recovery with cross-region replication</a:t>
            </a:r>
          </a:p>
          <a:p>
            <a:pPr>
              <a:defRPr sz="2400"/>
            </a:pPr>
            <a:r>
              <a:t>Implement blue/green deployments</a:t>
            </a:r>
          </a:p>
          <a:p>
            <a:pPr>
              <a:defRPr sz="2400"/>
            </a:pPr>
            <a:r>
              <a:t>Add CDN for global content delivery</a:t>
            </a:r>
          </a:p>
          <a:p>
            <a:pPr>
              <a:defRPr sz="2400"/>
            </a:pPr>
            <a:r>
              <a:t>Enhanced security with WAF integration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/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/>
            </a:pP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GitHub Repository: github.com/team/sda-capstone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Demo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Problem: Need for scalable, secure Django blog deployment</a:t>
            </a:r>
          </a:p>
          <a:p>
            <a:pPr>
              <a:defRPr sz="2400"/>
            </a:pPr>
            <a:r>
              <a:t>Solution: AWS infrastructure with IaC and monitoring</a:t>
            </a:r>
          </a:p>
          <a:p>
            <a:pPr>
              <a:defRPr sz="2400"/>
            </a:pPr>
            <a:r>
              <a:t>Architecture overview and key components</a:t>
            </a:r>
          </a:p>
          <a:p>
            <a:pPr>
              <a:defRPr sz="2400"/>
            </a:pPr>
            <a:r>
              <a:t>Live demonstration</a:t>
            </a:r>
          </a:p>
          <a:p>
            <a:pPr>
              <a:defRPr sz="2400"/>
            </a:pPr>
            <a:r>
              <a:t>Challenges and lessons learned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/>
            </a:pPr>
            <a:r>
              <a:t>[Insert architecture diagram here showing VPC, subnets, ALB, EC2, RDS, S3]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Technologies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Infrastructure as Code: Terraform</a:t>
            </a:r>
          </a:p>
          <a:p>
            <a:pPr>
              <a:defRPr sz="2400"/>
            </a:pPr>
            <a:r>
              <a:t>Configuration Management: Ansible</a:t>
            </a:r>
          </a:p>
          <a:p>
            <a:pPr>
              <a:defRPr sz="2400"/>
            </a:pPr>
            <a:r>
              <a:t>Monitoring: Prometheus &amp; Grafana</a:t>
            </a:r>
          </a:p>
          <a:p>
            <a:pPr>
              <a:defRPr sz="2400"/>
            </a:pPr>
            <a:r>
              <a:t>AWS Services: VPC, EC2, ALB, RDS, S3, SSM</a:t>
            </a:r>
          </a:p>
          <a:p>
            <a:pPr>
              <a:defRPr sz="2400"/>
            </a:pPr>
            <a:r>
              <a:t>Version Control: GitHub with CI/CD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VPC &amp; Networking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Implementation:</a:t>
            </a:r>
          </a:p>
          <a:p>
            <a:pPr>
              <a:defRPr sz="1800"/>
            </a:pPr>
            <a:r>
              <a:t>Created VPC with 10.90.0.0/16 CIDR block</a:t>
            </a:r>
          </a:p>
          <a:p>
            <a:pPr>
              <a:defRPr sz="1800"/>
            </a:pPr>
            <a:r>
              <a:t>2 Public &amp; 2 Private subnets across 2 AZs</a:t>
            </a:r>
          </a:p>
          <a:p>
            <a:pPr>
              <a:defRPr sz="1800"/>
            </a:pPr>
            <a:r>
              <a:t>Public route tables → Internet Gateway</a:t>
            </a:r>
          </a:p>
          <a:p>
            <a:pPr>
              <a:defRPr sz="1800"/>
            </a:pPr>
            <a:r>
              <a:t>Private route tables → NAT Gateway</a:t>
            </a:r>
          </a:p>
          <a:p>
            <a:pPr>
              <a:defRPr sz="1800"/>
            </a:pPr>
            <a:r>
              <a:t>Enabled DNS hostnames for EC2 discovery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Results/Demo:</a:t>
            </a:r>
          </a:p>
          <a:p>
            <a:pPr>
              <a:defRPr sz="1800"/>
            </a:pPr>
            <a:r>
              <a:t>Isolated environment for application</a:t>
            </a:r>
          </a:p>
          <a:p>
            <a:pPr>
              <a:defRPr sz="1800"/>
            </a:pPr>
            <a:r>
              <a:t>High availability across two AZs</a:t>
            </a:r>
          </a:p>
          <a:p>
            <a:pPr>
              <a:defRPr sz="1800"/>
            </a:pPr>
            <a:r>
              <a:t>Secure internal services (RDS)</a:t>
            </a:r>
          </a:p>
          <a:p>
            <a:pPr>
              <a:defRPr sz="1800"/>
            </a:pPr>
            <a:r>
              <a:t>Cost optimization with shared NAT</a:t>
            </a:r>
          </a:p>
          <a:p>
            <a:pPr>
              <a:defRPr i="1" sz="1600"/>
            </a:pPr>
            <a:r>
              <a:t>[Add screenshot here]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Security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Implementation:</a:t>
            </a:r>
          </a:p>
          <a:p>
            <a:pPr>
              <a:defRPr sz="1800"/>
            </a:pPr>
            <a:r>
              <a:t>Layered security group approach</a:t>
            </a:r>
          </a:p>
          <a:p>
            <a:pPr>
              <a:defRPr sz="1800"/>
            </a:pPr>
            <a:r>
              <a:t>Sensitive data stored in AWS SSM</a:t>
            </a:r>
          </a:p>
          <a:p>
            <a:pPr>
              <a:defRPr sz="1800"/>
            </a:pPr>
            <a:r>
              <a:t>Private subnets for database</a:t>
            </a:r>
          </a:p>
          <a:p>
            <a:pPr>
              <a:defRPr sz="1800"/>
            </a:pPr>
            <a:r>
              <a:t>IAM roles for EC2 instances</a:t>
            </a:r>
          </a:p>
          <a:p>
            <a:pPr>
              <a:defRPr sz="1800"/>
            </a:pPr>
            <a:r>
              <a:t>S3 policies for media storage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Results/Demo:</a:t>
            </a:r>
          </a:p>
          <a:p>
            <a:pPr>
              <a:defRPr sz="1800"/>
            </a:pPr>
            <a:r>
              <a:t>No direct public access to instances</a:t>
            </a:r>
          </a:p>
          <a:p>
            <a:pPr>
              <a:defRPr sz="1800"/>
            </a:pPr>
            <a:r>
              <a:t>DB credentials never exposed</a:t>
            </a:r>
          </a:p>
          <a:p>
            <a:pPr>
              <a:defRPr sz="1800"/>
            </a:pPr>
            <a:r>
              <a:t>Principle of least privilege applied</a:t>
            </a:r>
          </a:p>
          <a:p>
            <a:pPr>
              <a:defRPr sz="1800"/>
            </a:pPr>
            <a:r>
              <a:t>Secure access between components</a:t>
            </a:r>
          </a:p>
          <a:p>
            <a:pPr>
              <a:defRPr i="1" sz="1600"/>
            </a:pPr>
            <a:r>
              <a:t>[Add screenshot here]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Implementation:</a:t>
            </a:r>
          </a:p>
          <a:p>
            <a:pPr>
              <a:defRPr sz="1800"/>
            </a:pPr>
            <a:r>
              <a:t>Terraform modules for reusable components</a:t>
            </a:r>
          </a:p>
          <a:p>
            <a:pPr>
              <a:defRPr sz="1800"/>
            </a:pPr>
            <a:r>
              <a:t>State managed in S3 with locking</a:t>
            </a:r>
          </a:p>
          <a:p>
            <a:pPr>
              <a:defRPr sz="1800"/>
            </a:pPr>
            <a:r>
              <a:t>GitHub actions for automated deployment</a:t>
            </a:r>
          </a:p>
          <a:p>
            <a:pPr>
              <a:defRPr sz="1800"/>
            </a:pPr>
            <a:r>
              <a:t>Parameterized for environment flexibility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Results/Demo:</a:t>
            </a:r>
          </a:p>
          <a:p>
            <a:pPr>
              <a:defRPr sz="1800"/>
            </a:pPr>
            <a:r>
              <a:t>Consistent, repeatable deployments</a:t>
            </a:r>
          </a:p>
          <a:p>
            <a:pPr>
              <a:defRPr sz="1800"/>
            </a:pPr>
            <a:r>
              <a:t>Version-controlled infrastructure</a:t>
            </a:r>
          </a:p>
          <a:p>
            <a:pPr>
              <a:defRPr sz="1800"/>
            </a:pPr>
            <a:r>
              <a:t>10-minute full environment deployment</a:t>
            </a:r>
          </a:p>
          <a:p>
            <a:pPr>
              <a:defRPr sz="1800"/>
            </a:pPr>
            <a:r>
              <a:t>Easy cleanup with 'terraform destroy'</a:t>
            </a:r>
          </a:p>
          <a:p>
            <a:pPr>
              <a:defRPr i="1" sz="1600"/>
            </a:pPr>
            <a:r>
              <a:t>[Add screenshot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Implementation:</a:t>
            </a:r>
          </a:p>
          <a:p>
            <a:pPr>
              <a:defRPr sz="1800"/>
            </a:pPr>
            <a:r>
              <a:t>Ansible playbooks for app deployment</a:t>
            </a:r>
          </a:p>
          <a:p>
            <a:pPr>
              <a:defRPr sz="1800"/>
            </a:pPr>
            <a:r>
              <a:t>Dynamic inventory via AWS EC2 plugin</a:t>
            </a:r>
          </a:p>
          <a:p>
            <a:pPr>
              <a:defRPr sz="1800"/>
            </a:pPr>
            <a:r>
              <a:t>Role-based organization</a:t>
            </a:r>
          </a:p>
          <a:p>
            <a:pPr>
              <a:defRPr sz="1800"/>
            </a:pPr>
            <a:r>
              <a:t>Idempotent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Results/Demo:</a:t>
            </a:r>
          </a:p>
          <a:p>
            <a:pPr>
              <a:defRPr sz="1800"/>
            </a:pPr>
            <a:r>
              <a:t>Consistent application setup</a:t>
            </a:r>
          </a:p>
          <a:p>
            <a:pPr>
              <a:defRPr sz="1800"/>
            </a:pPr>
            <a:r>
              <a:t>Automated Django configuration</a:t>
            </a:r>
          </a:p>
          <a:p>
            <a:pPr>
              <a:defRPr sz="1800"/>
            </a:pPr>
            <a:r>
              <a:t>Auto-detection of new instances</a:t>
            </a:r>
          </a:p>
          <a:p>
            <a:pPr>
              <a:defRPr sz="1800"/>
            </a:pPr>
            <a:r>
              <a:t>Zero downtime deployments</a:t>
            </a:r>
          </a:p>
          <a:p>
            <a:pPr>
              <a:defRPr i="1" sz="1600"/>
            </a:pPr>
            <a:r>
              <a:t>[Add screenshot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Monitoring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Implementation:</a:t>
            </a:r>
          </a:p>
          <a:p>
            <a:pPr>
              <a:defRPr sz="1800"/>
            </a:pPr>
            <a:r>
              <a:t>Prometheus for metrics collection</a:t>
            </a:r>
          </a:p>
          <a:p>
            <a:pPr>
              <a:defRPr sz="1800"/>
            </a:pPr>
            <a:r>
              <a:t>Node Exporter on all instances</a:t>
            </a:r>
          </a:p>
          <a:p>
            <a:pPr>
              <a:defRPr sz="1800"/>
            </a:pPr>
            <a:r>
              <a:t>Grafana dashboards for visualization</a:t>
            </a:r>
          </a:p>
          <a:p>
            <a:pPr>
              <a:defRPr sz="1800"/>
            </a:pPr>
            <a:r>
              <a:t>AlertManager for notifications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Results/Demo:</a:t>
            </a:r>
          </a:p>
          <a:p>
            <a:pPr>
              <a:defRPr sz="1800"/>
            </a:pPr>
            <a:r>
              <a:t>Real-time system visibility</a:t>
            </a:r>
          </a:p>
          <a:p>
            <a:pPr>
              <a:defRPr sz="1800"/>
            </a:pPr>
            <a:r>
              <a:t>Performance metrics &amp; trends</a:t>
            </a:r>
          </a:p>
          <a:p>
            <a:pPr>
              <a:defRPr sz="1800"/>
            </a:pPr>
            <a:r>
              <a:t>Custom dashboard for key metrics</a:t>
            </a:r>
          </a:p>
          <a:p>
            <a:pPr>
              <a:defRPr sz="1800"/>
            </a:pPr>
            <a:r>
              <a:t>Early warning system for issues</a:t>
            </a:r>
          </a:p>
          <a:p>
            <a:pPr>
              <a:defRPr i="1" sz="1600"/>
            </a:pPr>
            <a:r>
              <a:t>[Add screenshot here]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