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SDA-CAPSTONE – Blog App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DevOps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IaC Tools: Terraform for provisioning, Ansible for configuration</a:t>
            </a:r>
          </a:p>
          <a:p>
            <a:pPr>
              <a:defRPr sz="1800"/>
            </a:pPr>
            <a:r>
              <a:t>Monitoring: Prometheus &amp; Grafana</a:t>
            </a:r>
          </a:p>
          <a:p>
            <a:pPr>
              <a:defRPr sz="1800"/>
            </a:pPr>
            <a:r>
              <a:t>Goal: Deploy a scalable and observable Django blog app on AWS using DevOps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Admin Node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Central EC2 (Amazon Linux) for:</a:t>
            </a:r>
          </a:p>
          <a:p>
            <a:pPr lvl="1">
              <a:defRPr sz="2000"/>
            </a:pPr>
            <a:r>
              <a:t>   - JumpBox</a:t>
            </a:r>
          </a:p>
          <a:p>
            <a:pPr lvl="1">
              <a:defRPr sz="2000"/>
            </a:pPr>
            <a:r>
              <a:t>   - Ansible control</a:t>
            </a:r>
          </a:p>
          <a:p>
            <a:pPr lvl="1">
              <a:defRPr sz="2000"/>
            </a:pPr>
            <a:r>
              <a:t>   - Monitoring (Prometheus, Grafana)</a:t>
            </a:r>
          </a:p>
          <a:p>
            <a:pPr>
              <a:defRPr sz="2400"/>
            </a:pPr>
            <a:r>
              <a:t>Open ports: 22, 3000, 9090, 9100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Terraform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Resources:</a:t>
            </a:r>
          </a:p>
          <a:p>
            <a:pPr lvl="1">
              <a:defRPr sz="2000"/>
            </a:pPr>
            <a:r>
              <a:t>   - ALB, Target Group, Launch Template, ASG</a:t>
            </a:r>
          </a:p>
          <a:p>
            <a:pPr lvl="1">
              <a:defRPr sz="2000"/>
            </a:pPr>
            <a:r>
              <a:t>   - IAM Roles, Security Groups, RDS</a:t>
            </a:r>
          </a:p>
          <a:p>
            <a:pPr lvl="1">
              <a:defRPr sz="2000"/>
            </a:pPr>
            <a:r>
              <a:t>   - GitHub automation for settings.py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Django settings.py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Use Boto3 to fetch SSM values</a:t>
            </a:r>
          </a:p>
          <a:p>
            <a:pPr>
              <a:defRPr sz="2400"/>
            </a:pPr>
            <a:r>
              <a:t>Set DB &amp; S3 credentials securely</a:t>
            </a:r>
          </a:p>
          <a:p>
            <a:pPr>
              <a:defRPr sz="2400"/>
            </a:pPr>
            <a:r>
              <a:t>Use Terraform output for DB endpoint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Ansible &amp; Dynamic Inventory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Dynamic inventory via AWS EC2 plugin</a:t>
            </a:r>
          </a:p>
          <a:p>
            <a:pPr>
              <a:defRPr sz="2400"/>
            </a:pPr>
            <a:r>
              <a:t>Filter by tags: Project=Capstone, App=BlogPage</a:t>
            </a:r>
          </a:p>
          <a:p>
            <a:pPr>
              <a:defRPr sz="2400"/>
            </a:pPr>
            <a:r>
              <a:t>Configure ansible.cfg and .pem key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Monitoring with Prometheus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Install Node Exporter via Ansible</a:t>
            </a:r>
          </a:p>
          <a:p>
            <a:pPr>
              <a:defRPr sz="2400"/>
            </a:pPr>
            <a:r>
              <a:t>Configure EC2 service discovery (ec2_sd_configs)</a:t>
            </a:r>
          </a:p>
          <a:p>
            <a:pPr>
              <a:defRPr sz="2400"/>
            </a:pPr>
            <a:r>
              <a:t>Common queries: CPU, memory, disk, uptime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Visual Dashboards with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Login: admin / admin</a:t>
            </a:r>
          </a:p>
          <a:p>
            <a:pPr>
              <a:defRPr sz="2400"/>
            </a:pPr>
            <a:r>
              <a:t>Add Prometheus data source</a:t>
            </a:r>
          </a:p>
          <a:p>
            <a:pPr>
              <a:defRPr sz="2400"/>
            </a:pPr>
            <a:r>
              <a:t>Import Dashboard ID 1860 (Node Exporter Full)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Networking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Create VPC: 10.90.0.0/16</a:t>
            </a:r>
          </a:p>
          <a:p>
            <a:pPr>
              <a:defRPr sz="2400"/>
            </a:pPr>
            <a:r>
              <a:t>2 Public &amp; 2 Private subnets across 2 AZs</a:t>
            </a:r>
          </a:p>
          <a:p>
            <a:pPr>
              <a:defRPr sz="2400"/>
            </a:pPr>
            <a:r>
              <a:t>Enable DNS hostnames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Internet &amp; NAT Gateway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Public subnets → Internet Gateway</a:t>
            </a:r>
          </a:p>
          <a:p>
            <a:pPr>
              <a:defRPr sz="2400"/>
            </a:pPr>
            <a:r>
              <a:t>Private subnets → NAT Gateway for outbound traffic</a:t>
            </a:r>
          </a:p>
          <a:p>
            <a:pPr>
              <a:defRPr sz="2400"/>
            </a:pPr>
            <a:r>
              <a:t>Route Tables:</a:t>
            </a:r>
          </a:p>
          <a:p>
            <a:pPr lvl="1">
              <a:defRPr sz="2000"/>
            </a:pPr>
            <a:r>
              <a:t>   - Public → IGW</a:t>
            </a:r>
          </a:p>
          <a:p>
            <a:pPr lvl="1">
              <a:defRPr sz="2000"/>
            </a:pPr>
            <a:r>
              <a:t>   - Private → NAT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Security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ALB SG: HTTP/HTTPS from anywhere</a:t>
            </a:r>
          </a:p>
          <a:p>
            <a:pPr>
              <a:defRPr sz="2400"/>
            </a:pPr>
            <a:r>
              <a:t>EC2 SG: Only ALB + SSH for admin</a:t>
            </a:r>
          </a:p>
          <a:p>
            <a:pPr>
              <a:defRPr sz="2400"/>
            </a:pPr>
            <a:r>
              <a:t>RDS SG: Only EC2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GitHub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Private GitHub repo for source code</a:t>
            </a:r>
          </a:p>
          <a:p>
            <a:pPr>
              <a:defRPr sz="2400"/>
            </a:pPr>
            <a:r>
              <a:t>Token-based clone using HTTPS</a:t>
            </a:r>
          </a:p>
          <a:p>
            <a:pPr>
              <a:defRPr sz="2400"/>
            </a:pPr>
            <a:r>
              <a:t>Automate file changes with github_repository_file in Terraform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Secrets with AWS SSM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Store sensitive values:</a:t>
            </a:r>
          </a:p>
          <a:p>
            <a:pPr lvl="1">
              <a:defRPr sz="2000"/>
            </a:pPr>
            <a:r>
              <a:t>   - /capstone/username</a:t>
            </a:r>
          </a:p>
          <a:p>
            <a:pPr lvl="1">
              <a:defRPr sz="2000"/>
            </a:pPr>
            <a:r>
              <a:t>   - /capstone/password</a:t>
            </a:r>
          </a:p>
          <a:p>
            <a:pPr lvl="1">
              <a:defRPr sz="2000"/>
            </a:pPr>
            <a:r>
              <a:t>   - /capstone/token</a:t>
            </a:r>
          </a:p>
          <a:p>
            <a:pPr>
              <a:defRPr sz="2400"/>
            </a:pPr>
            <a:r>
              <a:t>Used by EC2 &amp; Terraform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RDS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MySQL 8.x, t4g.micro instance</a:t>
            </a:r>
          </a:p>
          <a:p>
            <a:pPr>
              <a:defRPr sz="2400"/>
            </a:pPr>
            <a:r>
              <a:t>Private subnet group (2 AZs)</a:t>
            </a:r>
          </a:p>
          <a:p>
            <a:pPr>
              <a:defRPr sz="2400"/>
            </a:pPr>
            <a:r>
              <a:t>Use SSM for DB credentials</a:t>
            </a:r>
          </a:p>
          <a:p>
            <a:pPr>
              <a:defRPr sz="2400"/>
            </a:pPr>
            <a:r>
              <a:t>Not publicly accessible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S3 Bucket for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Bucket: sdacapstone-yourname-blog</a:t>
            </a:r>
          </a:p>
          <a:p>
            <a:pPr>
              <a:defRPr sz="2400"/>
            </a:pPr>
            <a:r>
              <a:t>ACL enabled, public access allowed</a:t>
            </a:r>
          </a:p>
          <a:p>
            <a:pPr>
              <a:defRPr sz="2400"/>
            </a:pPr>
            <a:r>
              <a:t>Stores uploaded images/videos from the 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EC2 Test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Create test EC2 in public subnet</a:t>
            </a:r>
          </a:p>
          <a:p>
            <a:pPr>
              <a:defRPr sz="2400"/>
            </a:pPr>
            <a:r>
              <a:t>Assign IAM role with full S3, SSM, RDS access</a:t>
            </a:r>
          </a:p>
          <a:p>
            <a:pPr>
              <a:defRPr sz="2400"/>
            </a:pPr>
            <a:r>
              <a:t>Manually test userdata.sh for Django setup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