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80" r:id="rId3"/>
    <p:sldId id="283" r:id="rId4"/>
    <p:sldId id="284" r:id="rId5"/>
    <p:sldId id="285" r:id="rId6"/>
    <p:sldId id="281" r:id="rId7"/>
    <p:sldId id="271" r:id="rId8"/>
    <p:sldId id="27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10D3E-995D-4E71-8DFC-CC672286F9A3}" v="1119" dt="2021-06-30T05:22:54.617"/>
  </p1510:revLst>
</p1510:revInfo>
</file>

<file path=ppt/tableStyles.xml><?xml version="1.0" encoding="utf-8"?>
<a:tblStyleLst xmlns:a="http://schemas.openxmlformats.org/drawingml/2006/main" def="{7258A3C3-C042-4BB0-816F-6846F29B5081}">
  <a:tblStyle styleId="{7258A3C3-C042-4BB0-816F-6846F29B508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F1F1"/>
          </a:solidFill>
        </a:fill>
      </a:tcStyle>
    </a:wholeTbl>
    <a:band1H>
      <a:tcTxStyle/>
      <a:tcStyle>
        <a:tcBdr/>
        <a:fill>
          <a:solidFill>
            <a:srgbClr val="E3E3E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E3E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917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573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836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13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89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08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17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1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7202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56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3FCFE7-2AA1-409A-8D57-D7C8ABF5A3D7}" type="datetime5">
              <a:rPr lang="en-US" smtClean="0"/>
              <a:pPr/>
              <a:t>29-Jun-21</a:t>
            </a:fld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/>
            </a:lvl1pPr>
          </a:lstStyle>
          <a:p>
            <a:pPr algn="r">
              <a:buSzPct val="25000"/>
            </a:pPr>
            <a:r>
              <a:rPr lang="en" sz="2000" b="1" i="1" dirty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429000" y="971550"/>
            <a:ext cx="23622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57150"/>
            <a:ext cx="4191000" cy="762000"/>
          </a:xfrm>
        </p:spPr>
        <p:txBody>
          <a:bodyPr/>
          <a:lstStyle>
            <a:lvl1pPr marL="203200" indent="0">
              <a:buNone/>
              <a:defRPr baseline="0"/>
            </a:lvl1pPr>
          </a:lstStyle>
          <a:p>
            <a:pPr lvl="0"/>
            <a:r>
              <a:rPr lang="en-US" dirty="0"/>
              <a:t>Application Name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57150"/>
            <a:ext cx="3276600" cy="762000"/>
          </a:xfrm>
        </p:spPr>
        <p:txBody>
          <a:bodyPr/>
          <a:lstStyle>
            <a:lvl1pPr marL="203200" indent="0">
              <a:buNone/>
              <a:defRPr baseline="0"/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6"/>
          </p:nvPr>
        </p:nvSpPr>
        <p:spPr>
          <a:xfrm>
            <a:off x="228600" y="1047750"/>
            <a:ext cx="3048000" cy="304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17"/>
          </p:nvPr>
        </p:nvSpPr>
        <p:spPr>
          <a:xfrm>
            <a:off x="5943600" y="1123950"/>
            <a:ext cx="3048000" cy="30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171449"/>
            <a:ext cx="1981200" cy="4979193"/>
            <a:chOff x="2487613" y="285750"/>
            <a:chExt cx="2428874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222"/>
              <a:ext cx="85632" cy="5340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6600" y="2779108"/>
              <a:ext cx="550779" cy="19781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4626" y="4730255"/>
              <a:ext cx="519639" cy="12101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023" y="5630785"/>
              <a:ext cx="145966" cy="3096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246" y="2818321"/>
              <a:ext cx="700636" cy="28340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7075" y="285750"/>
              <a:ext cx="89526" cy="24933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3783" y="2599273"/>
              <a:ext cx="68118" cy="4205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488" y="4757298"/>
              <a:ext cx="161534" cy="873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7380" y="1282282"/>
              <a:ext cx="1769107" cy="34479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883" y="5652419"/>
              <a:ext cx="138181" cy="288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488" y="4655887"/>
              <a:ext cx="31138" cy="18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605" y="5410385"/>
              <a:ext cx="202405" cy="5300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638" y="0"/>
            <a:ext cx="1952625" cy="5139928"/>
            <a:chOff x="6627813" y="196102"/>
            <a:chExt cx="1952625" cy="5677649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6102"/>
              <a:ext cx="409575" cy="3647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0" y="3772087"/>
              <a:ext cx="350837" cy="1309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5" y="5053076"/>
              <a:ext cx="357188" cy="8206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42"/>
              <a:ext cx="457200" cy="18530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4030"/>
              <a:ext cx="144462" cy="25080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962"/>
              <a:ext cx="111125" cy="232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482"/>
              <a:ext cx="68262" cy="42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482"/>
              <a:ext cx="1168400" cy="22515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635"/>
              <a:ext cx="100011" cy="2091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2010"/>
              <a:ext cx="114300" cy="558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110"/>
              <a:ext cx="31750" cy="1893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5" y="5434480"/>
              <a:ext cx="174625" cy="4392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563" cy="5143500"/>
          </a:xfrm>
          <a:prstGeom prst="rect">
            <a:avLst/>
          </a:prstGeom>
          <a:solidFill>
            <a:srgbClr val="2E536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3886200" y="4600575"/>
            <a:ext cx="2286000" cy="2738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Century Gothic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Acharya Institute of Technology</a:t>
            </a:r>
            <a:endParaRPr sz="9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2590800" y="4600575"/>
            <a:ext cx="1219199" cy="273843"/>
          </a:xfrm>
          <a:prstGeom prst="rect">
            <a:avLst/>
          </a:prstGeom>
          <a:solidFill>
            <a:srgbClr val="223A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entury Gothic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ISE</a:t>
            </a:r>
            <a:endParaRPr sz="9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"/>
          <p:cNvSpPr/>
          <p:nvPr/>
        </p:nvSpPr>
        <p:spPr>
          <a:xfrm rot="10800000" flipH="1">
            <a:off x="26566" y="4760284"/>
            <a:ext cx="1383763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1944688" y="467915"/>
            <a:ext cx="6589711" cy="96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1943100" y="1600200"/>
            <a:ext cx="6591299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1" descr="C:\Users\CHAYAPATHI-CPN\Desktop\downloa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7700" y="34115"/>
            <a:ext cx="914401" cy="11776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ctrTitle"/>
          </p:nvPr>
        </p:nvSpPr>
        <p:spPr>
          <a:xfrm>
            <a:off x="582250" y="421674"/>
            <a:ext cx="7571150" cy="1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00"/>
              <a:buFont typeface="Calibri"/>
              <a:buNone/>
            </a:pPr>
            <a:r>
              <a:rPr lang="en-GB" sz="3600" b="0" i="0" u="none" strike="noStrike" cap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BBMP COMPLAINT Management System</a:t>
            </a:r>
            <a:endParaRPr sz="3600" b="0" i="0" u="none" strike="noStrike" cap="none" dirty="0">
              <a:solidFill>
                <a:srgbClr val="1581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"/>
          </p:nvPr>
        </p:nvSpPr>
        <p:spPr>
          <a:xfrm>
            <a:off x="152400" y="1962150"/>
            <a:ext cx="6408600" cy="1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400" b="1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										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750"/>
              <a:buFont typeface="Noto Sans Symbols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750"/>
              <a:buFont typeface="Noto Sans Symbols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392700" y="2190750"/>
            <a:ext cx="4161900" cy="22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GB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Team  Members: </a:t>
            </a:r>
            <a:endParaRPr sz="18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Nawang Thinley Bhutia           1AY18IS147</a:t>
            </a:r>
            <a:endParaRPr sz="1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3F3F3F"/>
              </a:buClr>
              <a:buSzPts val="450"/>
            </a:pPr>
            <a:r>
              <a:rPr lang="en-GB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Raghavendra H K                      1AY18IS086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807085" y="4817745"/>
            <a:ext cx="33591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304800" y="154782"/>
            <a:ext cx="7772400" cy="68818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069" y="1047750"/>
            <a:ext cx="407273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FS concept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041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304800" y="154782"/>
            <a:ext cx="7772400" cy="68818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261" y="1047750"/>
            <a:ext cx="7260939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is    a    system/portal    whereby    users   can   register/lodge   their   complaints   to   the    BBMP    Authorities.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is completely Command Based with proper implementation of the various File Structure concepts.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Technique Used: SEQUENTIAL SEARCHING</a:t>
            </a:r>
          </a:p>
        </p:txBody>
      </p:sp>
    </p:spTree>
    <p:extLst>
      <p:ext uri="{BB962C8B-B14F-4D97-AF65-F5344CB8AC3E}">
        <p14:creationId xmlns:p14="http://schemas.microsoft.com/office/powerpoint/2010/main" val="29308152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304800" y="154782"/>
            <a:ext cx="7772400" cy="68818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261" y="1047750"/>
            <a:ext cx="7260939" cy="403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Simple and Effective Way of Filing Complaints with no hassle and confusion.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Customers/Users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also have the ability to view, modify and delete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also be given a status to their complaints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Authority can view all the complaints that have been registered</a:t>
            </a:r>
            <a:endParaRPr lang="en-US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882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304800" y="154782"/>
            <a:ext cx="7772400" cy="68818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261" y="1047750"/>
            <a:ext cx="7260939" cy="419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application removes any manual labor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omplaints are kept in an ordered way and a Complaint ID will also be provided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always check progress.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Hassle Free and Seamless Experience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542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511175" y="414203"/>
            <a:ext cx="7772400" cy="1188565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implemented File Structure  Concept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AC0CC-EE8A-4053-9CD5-7436ADB5C4C5}"/>
              </a:ext>
            </a:extLst>
          </p:cNvPr>
          <p:cNvSpPr txBox="1"/>
          <p:nvPr/>
        </p:nvSpPr>
        <p:spPr>
          <a:xfrm>
            <a:off x="929440" y="1538539"/>
            <a:ext cx="767614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dirty="0"/>
              <a:t>The file structure concept used in this project is File handling property which Is implemented using Python.</a:t>
            </a:r>
          </a:p>
          <a:p>
            <a:pPr marL="285750" indent="-285750">
              <a:buChar char="•"/>
            </a:pPr>
            <a:r>
              <a:rPr lang="en-GB" dirty="0"/>
              <a:t>The various operations performed on the file are:</a:t>
            </a:r>
          </a:p>
          <a:p>
            <a:r>
              <a:rPr lang="en-GB" dirty="0"/>
              <a:t>      1. File Opening</a:t>
            </a:r>
          </a:p>
          <a:p>
            <a:r>
              <a:rPr lang="en-GB" dirty="0"/>
              <a:t>      2. File Reading</a:t>
            </a:r>
          </a:p>
          <a:p>
            <a:r>
              <a:rPr lang="en-GB" dirty="0"/>
              <a:t>      3. File Writing</a:t>
            </a:r>
          </a:p>
          <a:p>
            <a:pPr marL="285750" indent="-285750">
              <a:buChar char="•"/>
            </a:pPr>
            <a:r>
              <a:rPr lang="en-GB" dirty="0"/>
              <a:t>Whenever a user lodges a complaint, it is written into the specified file name.</a:t>
            </a:r>
          </a:p>
          <a:p>
            <a:pPr marL="285750" indent="-285750">
              <a:buChar char="•"/>
            </a:pPr>
            <a:r>
              <a:rPr lang="en-GB" dirty="0"/>
              <a:t>If the user chooses to view his complaints, then the file is opened and read to display the information.</a:t>
            </a:r>
          </a:p>
          <a:p>
            <a:pPr marL="285750" indent="-285750">
              <a:buChar char="•"/>
            </a:pPr>
            <a:r>
              <a:rPr lang="en-GB" dirty="0"/>
              <a:t>On modification, the file is opened and read to find his complaint and then it is written with the new changes.</a:t>
            </a:r>
          </a:p>
          <a:p>
            <a:pPr marL="285750" indent="-285750">
              <a:buChar char="•"/>
            </a:pPr>
            <a:r>
              <a:rPr lang="en-GB" dirty="0"/>
              <a:t>It also uses sequential search technique to search for the phone number and the complaint ID of the user in the file whenever he wants to delete or modify the contents.</a:t>
            </a:r>
          </a:p>
          <a:p>
            <a:pPr marL="285750" indent="-285750">
              <a:buChar char="•"/>
            </a:pPr>
            <a:endParaRPr lang="en-GB" dirty="0"/>
          </a:p>
          <a:p>
            <a:pPr marL="285750" lvl="7" indent="-285750">
              <a:buChar char="•"/>
            </a:pPr>
            <a:endParaRPr lang="en-GB" dirty="0"/>
          </a:p>
          <a:p>
            <a:pPr lvl="2"/>
            <a:r>
              <a:rPr lang="en-GB" dirty="0"/>
              <a:t>    </a:t>
            </a:r>
          </a:p>
        </p:txBody>
      </p:sp>
    </p:spTree>
    <p:extLst>
      <p:ext uri="{BB962C8B-B14F-4D97-AF65-F5344CB8AC3E}">
        <p14:creationId xmlns:p14="http://schemas.microsoft.com/office/powerpoint/2010/main" val="39843170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511175" y="4692006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19" descr="C:\Users\CHAYAPATHI-CPN\Desktop\QUESTIO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785813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r>
              <a:rPr lang="en-GB" sz="2000" b="1" i="1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p20" descr="C:\Users\CHAYAPATHI-CPN\Downloads\giphy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209675"/>
            <a:ext cx="4762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FFFFFF"/>
      </a:accent3>
      <a:accent4>
        <a:srgbClr val="000000"/>
      </a:accent4>
      <a:accent5>
        <a:srgbClr val="AEAEAE"/>
      </a:accent5>
      <a:accent6>
        <a:srgbClr val="189BCE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187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默认设计模板</vt:lpstr>
      <vt:lpstr>BBMP COMPLAINT Management System</vt:lpstr>
      <vt:lpstr>Agenda</vt:lpstr>
      <vt:lpstr>ABSTRACT</vt:lpstr>
      <vt:lpstr>INTRODUCTION</vt:lpstr>
      <vt:lpstr>PROBLEM STATEMENT</vt:lpstr>
      <vt:lpstr>Discussion on implemented File Structure  Concept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your Project&gt;</dc:title>
  <dc:creator>Raushan Kashypa</dc:creator>
  <cp:lastModifiedBy>Nawang Bhutia</cp:lastModifiedBy>
  <cp:revision>82</cp:revision>
  <dcterms:modified xsi:type="dcterms:W3CDTF">2021-06-30T05:23:35Z</dcterms:modified>
</cp:coreProperties>
</file>