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A6A8EF-4EFC-FEDD-1B83-8544F16ED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90" y="561779"/>
            <a:ext cx="6801612" cy="1239894"/>
          </a:xfrm>
        </p:spPr>
        <p:txBody>
          <a:bodyPr/>
          <a:lstStyle/>
          <a:p>
            <a:r>
              <a:rPr lang="en-US" dirty="0"/>
              <a:t>Name of the thing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EB519D-5A48-CF14-2060-7BCCE719B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68375"/>
              </p:ext>
            </p:extLst>
          </p:nvPr>
        </p:nvGraphicFramePr>
        <p:xfrm>
          <a:off x="1943223" y="1347928"/>
          <a:ext cx="8127999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177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29600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6217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2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3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4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1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1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2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8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82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658E8-EAC5-30DE-FB69-AC63E4EBC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75500-2310-65ED-82CB-A02DBB7B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90" y="561779"/>
            <a:ext cx="6801612" cy="1239894"/>
          </a:xfrm>
        </p:spPr>
        <p:txBody>
          <a:bodyPr/>
          <a:lstStyle/>
          <a:p>
            <a:r>
              <a:rPr lang="en-US" dirty="0"/>
              <a:t>Name of the thing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3E7012-338A-8581-CA31-3F78B460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35011"/>
              </p:ext>
            </p:extLst>
          </p:nvPr>
        </p:nvGraphicFramePr>
        <p:xfrm>
          <a:off x="1943223" y="1347928"/>
          <a:ext cx="8127999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177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29600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6217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2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3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4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1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1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2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8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40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6CFDD-E4EF-C0B2-9C8C-224CD96D5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566324-DA54-6B10-5EC1-105C5320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74724"/>
              </p:ext>
            </p:extLst>
          </p:nvPr>
        </p:nvGraphicFramePr>
        <p:xfrm>
          <a:off x="70035" y="78422"/>
          <a:ext cx="6170967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989">
                  <a:extLst>
                    <a:ext uri="{9D8B030D-6E8A-4147-A177-3AD203B41FA5}">
                      <a16:colId xmlns:a16="http://schemas.microsoft.com/office/drawing/2014/main" val="29317785"/>
                    </a:ext>
                  </a:extLst>
                </a:gridCol>
                <a:gridCol w="2056989">
                  <a:extLst>
                    <a:ext uri="{9D8B030D-6E8A-4147-A177-3AD203B41FA5}">
                      <a16:colId xmlns:a16="http://schemas.microsoft.com/office/drawing/2014/main" val="1542960026"/>
                    </a:ext>
                  </a:extLst>
                </a:gridCol>
                <a:gridCol w="2056989">
                  <a:extLst>
                    <a:ext uri="{9D8B030D-6E8A-4147-A177-3AD203B41FA5}">
                      <a16:colId xmlns:a16="http://schemas.microsoft.com/office/drawing/2014/main" val="2186217809"/>
                    </a:ext>
                  </a:extLst>
                </a:gridCol>
              </a:tblGrid>
              <a:tr h="27979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55539"/>
                  </a:ext>
                </a:extLst>
              </a:tr>
              <a:tr h="279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49420"/>
                  </a:ext>
                </a:extLst>
              </a:tr>
              <a:tr h="2797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8756"/>
                  </a:ext>
                </a:extLst>
              </a:tr>
              <a:tr h="279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11970"/>
                  </a:ext>
                </a:extLst>
              </a:tr>
              <a:tr h="279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15639"/>
                  </a:ext>
                </a:extLst>
              </a:tr>
              <a:tr h="279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27919"/>
                  </a:ext>
                </a:extLst>
              </a:tr>
              <a:tr h="279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41943"/>
                  </a:ext>
                </a:extLst>
              </a:tr>
              <a:tr h="279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42717"/>
                  </a:ext>
                </a:extLst>
              </a:tr>
              <a:tr h="279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83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8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8975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B0D0ED-B70B-3D86-6B03-A6F6A6307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65044"/>
              </p:ext>
            </p:extLst>
          </p:nvPr>
        </p:nvGraphicFramePr>
        <p:xfrm>
          <a:off x="2111899" y="4741250"/>
          <a:ext cx="8128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61562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11535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4622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45539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 dirty="0"/>
                        <a:t>Contingency Table</a:t>
                      </a:r>
                      <a:endParaRPr lang="en-CA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VAR 1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9103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134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 2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1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2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7183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87</TotalTime>
  <Words>111</Words>
  <Application>Microsoft Office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Nawar</dc:creator>
  <cp:lastModifiedBy>Nawar</cp:lastModifiedBy>
  <cp:revision>1</cp:revision>
  <dcterms:created xsi:type="dcterms:W3CDTF">2024-02-13T22:07:56Z</dcterms:created>
  <dcterms:modified xsi:type="dcterms:W3CDTF">2024-02-13T23:35:45Z</dcterms:modified>
</cp:coreProperties>
</file>