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4092" r:id="rId2"/>
    <p:sldId id="4155" r:id="rId3"/>
    <p:sldId id="4148" r:id="rId4"/>
    <p:sldId id="4141" r:id="rId5"/>
    <p:sldId id="4149" r:id="rId6"/>
    <p:sldId id="4142" r:id="rId7"/>
    <p:sldId id="4164" r:id="rId8"/>
    <p:sldId id="4165" r:id="rId9"/>
    <p:sldId id="4166" r:id="rId10"/>
    <p:sldId id="4168" r:id="rId11"/>
    <p:sldId id="4167" r:id="rId12"/>
    <p:sldId id="4124" r:id="rId13"/>
  </p:sldIdLst>
  <p:sldSz cx="24377650" cy="13716000"/>
  <p:notesSz cx="6858000" cy="9144000"/>
  <p:embeddedFontLst>
    <p:embeddedFont>
      <p:font typeface="Lexend Deca" panose="020B0604020202020204" charset="0"/>
      <p:regular r:id="rId15"/>
      <p:bold r:id="rId16"/>
    </p:embeddedFont>
    <p:embeddedFont>
      <p:font typeface="Lexend Deca Light" panose="020B0604020202020204" charset="0"/>
      <p:regular r:id="rId17"/>
    </p:embeddedFont>
    <p:embeddedFont>
      <p:font typeface="Lexend Deca Medium" panose="020B0604020202020204" charset="0"/>
      <p:regular r:id="rId18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4C"/>
    <a:srgbClr val="ECF3F6"/>
    <a:srgbClr val="FFFFFF"/>
    <a:srgbClr val="66D166"/>
    <a:srgbClr val="000000"/>
    <a:srgbClr val="E2ECF1"/>
    <a:srgbClr val="F1F6F8"/>
    <a:srgbClr val="DBE9F0"/>
    <a:srgbClr val="335FFE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 snapToGrid="0" snapToObjects="1">
      <p:cViewPr varScale="1">
        <p:scale>
          <a:sx n="41" d="100"/>
          <a:sy n="41" d="100"/>
        </p:scale>
        <p:origin x="11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exend De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exend Deca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exend De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exend Deca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exend Deca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exend Deca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exend Deca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exend Deca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exend Deca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0">
            <a:extLst>
              <a:ext uri="{FF2B5EF4-FFF2-40B4-BE49-F238E27FC236}">
                <a16:creationId xmlns:a16="http://schemas.microsoft.com/office/drawing/2014/main" id="{C7973B5A-47EF-9524-8206-E5C99B4B17B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8668738" y="2252606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130">
            <a:extLst>
              <a:ext uri="{FF2B5EF4-FFF2-40B4-BE49-F238E27FC236}">
                <a16:creationId xmlns:a16="http://schemas.microsoft.com/office/drawing/2014/main" id="{7ED73C1F-2BE0-0035-58D0-BD8D4425188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95215" y="8680283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31" name="Picture Placeholder 130">
            <a:extLst>
              <a:ext uri="{FF2B5EF4-FFF2-40B4-BE49-F238E27FC236}">
                <a16:creationId xmlns:a16="http://schemas.microsoft.com/office/drawing/2014/main" id="{AD430288-F38B-9330-9AB3-1AC7ED3F563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641707" y="-1634690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29">
            <a:extLst>
              <a:ext uri="{FF2B5EF4-FFF2-40B4-BE49-F238E27FC236}">
                <a16:creationId xmlns:a16="http://schemas.microsoft.com/office/drawing/2014/main" id="{0DF0D0B7-1744-685F-1861-6AA1EE55BC1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883246" y="3984921"/>
            <a:ext cx="9123211" cy="5746157"/>
          </a:xfrm>
          <a:custGeom>
            <a:avLst/>
            <a:gdLst>
              <a:gd name="connsiteX0" fmla="*/ 0 w 4587240"/>
              <a:gd name="connsiteY0" fmla="*/ 0 h 2889224"/>
              <a:gd name="connsiteX1" fmla="*/ 4587240 w 4587240"/>
              <a:gd name="connsiteY1" fmla="*/ 0 h 2889224"/>
              <a:gd name="connsiteX2" fmla="*/ 4587240 w 4587240"/>
              <a:gd name="connsiteY2" fmla="*/ 2889224 h 2889224"/>
              <a:gd name="connsiteX3" fmla="*/ 0 w 4587240"/>
              <a:gd name="connsiteY3" fmla="*/ 2889224 h 288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240" h="2889224">
                <a:moveTo>
                  <a:pt x="0" y="0"/>
                </a:moveTo>
                <a:lnTo>
                  <a:pt x="4587240" y="0"/>
                </a:lnTo>
                <a:lnTo>
                  <a:pt x="4587240" y="2889224"/>
                </a:lnTo>
                <a:lnTo>
                  <a:pt x="0" y="288922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0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1">
            <a:extLst>
              <a:ext uri="{FF2B5EF4-FFF2-40B4-BE49-F238E27FC236}">
                <a16:creationId xmlns:a16="http://schemas.microsoft.com/office/drawing/2014/main" id="{82705678-D554-6733-4C78-48A574A3FBC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 rot="21121934">
            <a:off x="2436004" y="3189708"/>
            <a:ext cx="6907744" cy="690774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1">
            <a:extLst>
              <a:ext uri="{FF2B5EF4-FFF2-40B4-BE49-F238E27FC236}">
                <a16:creationId xmlns:a16="http://schemas.microsoft.com/office/drawing/2014/main" id="{CEAA0F0C-15AA-76A7-846F-41E4A184DF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20875511">
            <a:off x="3025839" y="2599894"/>
            <a:ext cx="7732860" cy="7732856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9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1">
            <a:extLst>
              <a:ext uri="{FF2B5EF4-FFF2-40B4-BE49-F238E27FC236}">
                <a16:creationId xmlns:a16="http://schemas.microsoft.com/office/drawing/2014/main" id="{1CFE5DFE-FFEB-22A2-764A-EDAB9E28FE6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674443">
            <a:off x="3016852" y="2790833"/>
            <a:ext cx="8134337" cy="8134333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9">
            <a:extLst>
              <a:ext uri="{FF2B5EF4-FFF2-40B4-BE49-F238E27FC236}">
                <a16:creationId xmlns:a16="http://schemas.microsoft.com/office/drawing/2014/main" id="{2F1329F3-1686-E5D1-B656-5DFBF1BE1E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9657" y="1635559"/>
            <a:ext cx="6904559" cy="7712091"/>
          </a:xfrm>
          <a:custGeom>
            <a:avLst/>
            <a:gdLst>
              <a:gd name="connsiteX0" fmla="*/ 0 w 3993757"/>
              <a:gd name="connsiteY0" fmla="*/ 0 h 4460852"/>
              <a:gd name="connsiteX1" fmla="*/ 3993757 w 3993757"/>
              <a:gd name="connsiteY1" fmla="*/ 0 h 4460852"/>
              <a:gd name="connsiteX2" fmla="*/ 3993757 w 3993757"/>
              <a:gd name="connsiteY2" fmla="*/ 1506051 h 4460852"/>
              <a:gd name="connsiteX3" fmla="*/ 3927672 w 3993757"/>
              <a:gd name="connsiteY3" fmla="*/ 1557125 h 4460852"/>
              <a:gd name="connsiteX4" fmla="*/ 3903982 w 3993757"/>
              <a:gd name="connsiteY4" fmla="*/ 1563354 h 4460852"/>
              <a:gd name="connsiteX5" fmla="*/ 3764331 w 3993757"/>
              <a:gd name="connsiteY5" fmla="*/ 1552142 h 4460852"/>
              <a:gd name="connsiteX6" fmla="*/ 3690765 w 3993757"/>
              <a:gd name="connsiteY6" fmla="*/ 1610691 h 4460852"/>
              <a:gd name="connsiteX7" fmla="*/ 3504980 w 3993757"/>
              <a:gd name="connsiteY7" fmla="*/ 1614427 h 4460852"/>
              <a:gd name="connsiteX8" fmla="*/ 3337898 w 3993757"/>
              <a:gd name="connsiteY8" fmla="*/ 1714083 h 4460852"/>
              <a:gd name="connsiteX9" fmla="*/ 3264332 w 3993757"/>
              <a:gd name="connsiteY9" fmla="*/ 1747718 h 4460852"/>
              <a:gd name="connsiteX10" fmla="*/ 3235654 w 3993757"/>
              <a:gd name="connsiteY10" fmla="*/ 1813739 h 4460852"/>
              <a:gd name="connsiteX11" fmla="*/ 3265579 w 3993757"/>
              <a:gd name="connsiteY11" fmla="*/ 1853602 h 4460852"/>
              <a:gd name="connsiteX12" fmla="*/ 3210716 w 3993757"/>
              <a:gd name="connsiteY12" fmla="*/ 1968207 h 4460852"/>
              <a:gd name="connsiteX13" fmla="*/ 3183285 w 3993757"/>
              <a:gd name="connsiteY13" fmla="*/ 1968207 h 4460852"/>
              <a:gd name="connsiteX14" fmla="*/ 2930168 w 3993757"/>
              <a:gd name="connsiteY14" fmla="*/ 2116444 h 4460852"/>
              <a:gd name="connsiteX15" fmla="*/ 2920193 w 3993757"/>
              <a:gd name="connsiteY15" fmla="*/ 2187449 h 4460852"/>
              <a:gd name="connsiteX16" fmla="*/ 2997500 w 3993757"/>
              <a:gd name="connsiteY16" fmla="*/ 2289597 h 4460852"/>
              <a:gd name="connsiteX17" fmla="*/ 2931415 w 3993757"/>
              <a:gd name="connsiteY17" fmla="*/ 2345653 h 4460852"/>
              <a:gd name="connsiteX18" fmla="*/ 2931415 w 3993757"/>
              <a:gd name="connsiteY18" fmla="*/ 2420395 h 4460852"/>
              <a:gd name="connsiteX19" fmla="*/ 2930168 w 3993757"/>
              <a:gd name="connsiteY19" fmla="*/ 2439081 h 4460852"/>
              <a:gd name="connsiteX20" fmla="*/ 2811715 w 3993757"/>
              <a:gd name="connsiteY20" fmla="*/ 2544965 h 4460852"/>
              <a:gd name="connsiteX21" fmla="*/ 2771814 w 3993757"/>
              <a:gd name="connsiteY21" fmla="*/ 2634655 h 4460852"/>
              <a:gd name="connsiteX22" fmla="*/ 2687027 w 3993757"/>
              <a:gd name="connsiteY22" fmla="*/ 2670781 h 4460852"/>
              <a:gd name="connsiteX23" fmla="*/ 2689520 w 3993757"/>
              <a:gd name="connsiteY23" fmla="*/ 2853899 h 4460852"/>
              <a:gd name="connsiteX24" fmla="*/ 2633411 w 3993757"/>
              <a:gd name="connsiteY24" fmla="*/ 2888778 h 4460852"/>
              <a:gd name="connsiteX25" fmla="*/ 2556104 w 3993757"/>
              <a:gd name="connsiteY25" fmla="*/ 3055702 h 4460852"/>
              <a:gd name="connsiteX26" fmla="*/ 2508723 w 3993757"/>
              <a:gd name="connsiteY26" fmla="*/ 3164078 h 4460852"/>
              <a:gd name="connsiteX27" fmla="*/ 2447626 w 3993757"/>
              <a:gd name="connsiteY27" fmla="*/ 3177781 h 4460852"/>
              <a:gd name="connsiteX28" fmla="*/ 2349122 w 3993757"/>
              <a:gd name="connsiteY28" fmla="*/ 3191483 h 4460852"/>
              <a:gd name="connsiteX29" fmla="*/ 2187028 w 3993757"/>
              <a:gd name="connsiteY29" fmla="*/ 3235083 h 4460852"/>
              <a:gd name="connsiteX30" fmla="*/ 2120943 w 3993757"/>
              <a:gd name="connsiteY30" fmla="*/ 3373355 h 4460852"/>
              <a:gd name="connsiteX31" fmla="*/ 2124684 w 3993757"/>
              <a:gd name="connsiteY31" fmla="*/ 3411972 h 4460852"/>
              <a:gd name="connsiteX32" fmla="*/ 2018699 w 3993757"/>
              <a:gd name="connsiteY32" fmla="*/ 3624987 h 4460852"/>
              <a:gd name="connsiteX33" fmla="*/ 2004983 w 3993757"/>
              <a:gd name="connsiteY33" fmla="*/ 3638689 h 4460852"/>
              <a:gd name="connsiteX34" fmla="*/ 1981292 w 3993757"/>
              <a:gd name="connsiteY34" fmla="*/ 3682289 h 4460852"/>
              <a:gd name="connsiteX35" fmla="*/ 1945133 w 3993757"/>
              <a:gd name="connsiteY35" fmla="*/ 3583879 h 4460852"/>
              <a:gd name="connsiteX36" fmla="*/ 1892764 w 3993757"/>
              <a:gd name="connsiteY36" fmla="*/ 3555228 h 4460852"/>
              <a:gd name="connsiteX37" fmla="*/ 1688276 w 3993757"/>
              <a:gd name="connsiteY37" fmla="*/ 3684780 h 4460852"/>
              <a:gd name="connsiteX38" fmla="*/ 1635907 w 3993757"/>
              <a:gd name="connsiteY38" fmla="*/ 3687272 h 4460852"/>
              <a:gd name="connsiteX39" fmla="*/ 1629672 w 3993757"/>
              <a:gd name="connsiteY39" fmla="*/ 3687272 h 4460852"/>
              <a:gd name="connsiteX40" fmla="*/ 1574810 w 3993757"/>
              <a:gd name="connsiteY40" fmla="*/ 3671078 h 4460852"/>
              <a:gd name="connsiteX41" fmla="*/ 1508725 w 3993757"/>
              <a:gd name="connsiteY41" fmla="*/ 3682289 h 4460852"/>
              <a:gd name="connsiteX42" fmla="*/ 1427679 w 3993757"/>
              <a:gd name="connsiteY42" fmla="*/ 3694746 h 4460852"/>
              <a:gd name="connsiteX43" fmla="*/ 1407729 w 3993757"/>
              <a:gd name="connsiteY43" fmla="*/ 3713431 h 4460852"/>
              <a:gd name="connsiteX44" fmla="*/ 1359099 w 3993757"/>
              <a:gd name="connsiteY44" fmla="*/ 3737100 h 4460852"/>
              <a:gd name="connsiteX45" fmla="*/ 1132167 w 3993757"/>
              <a:gd name="connsiteY45" fmla="*/ 3874127 h 4460852"/>
              <a:gd name="connsiteX46" fmla="*/ 1132167 w 3993757"/>
              <a:gd name="connsiteY46" fmla="*/ 3958834 h 4460852"/>
              <a:gd name="connsiteX47" fmla="*/ 1216955 w 3993757"/>
              <a:gd name="connsiteY47" fmla="*/ 4058490 h 4460852"/>
              <a:gd name="connsiteX48" fmla="*/ 1218202 w 3993757"/>
              <a:gd name="connsiteY48" fmla="*/ 4060982 h 4460852"/>
              <a:gd name="connsiteX49" fmla="*/ 1145883 w 3993757"/>
              <a:gd name="connsiteY49" fmla="*/ 4072193 h 4460852"/>
              <a:gd name="connsiteX50" fmla="*/ 1001246 w 3993757"/>
              <a:gd name="connsiteY50" fmla="*/ 4143198 h 4460852"/>
              <a:gd name="connsiteX51" fmla="*/ 718204 w 3993757"/>
              <a:gd name="connsiteY51" fmla="*/ 4235380 h 4460852"/>
              <a:gd name="connsiteX52" fmla="*/ 659600 w 3993757"/>
              <a:gd name="connsiteY52" fmla="*/ 4295173 h 4460852"/>
              <a:gd name="connsiteX53" fmla="*/ 638403 w 3993757"/>
              <a:gd name="connsiteY53" fmla="*/ 4425972 h 4460852"/>
              <a:gd name="connsiteX54" fmla="*/ 594762 w 3993757"/>
              <a:gd name="connsiteY54" fmla="*/ 4433446 h 4460852"/>
              <a:gd name="connsiteX55" fmla="*/ 581046 w 3993757"/>
              <a:gd name="connsiteY55" fmla="*/ 4442166 h 4460852"/>
              <a:gd name="connsiteX56" fmla="*/ 537406 w 3993757"/>
              <a:gd name="connsiteY56" fmla="*/ 4424726 h 4460852"/>
              <a:gd name="connsiteX57" fmla="*/ 477555 w 3993757"/>
              <a:gd name="connsiteY57" fmla="*/ 4429709 h 4460852"/>
              <a:gd name="connsiteX58" fmla="*/ 426433 w 3993757"/>
              <a:gd name="connsiteY58" fmla="*/ 4394829 h 4460852"/>
              <a:gd name="connsiteX59" fmla="*/ 355361 w 3993757"/>
              <a:gd name="connsiteY59" fmla="*/ 4403549 h 4460852"/>
              <a:gd name="connsiteX60" fmla="*/ 306733 w 3993757"/>
              <a:gd name="connsiteY60" fmla="*/ 4460852 h 4460852"/>
              <a:gd name="connsiteX61" fmla="*/ 238154 w 3993757"/>
              <a:gd name="connsiteY61" fmla="*/ 4447148 h 4460852"/>
              <a:gd name="connsiteX62" fmla="*/ 29925 w 3993757"/>
              <a:gd name="connsiteY62" fmla="*/ 4357458 h 4460852"/>
              <a:gd name="connsiteX63" fmla="*/ 0 w 3993757"/>
              <a:gd name="connsiteY63" fmla="*/ 4348738 h 446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993757" h="4460852">
                <a:moveTo>
                  <a:pt x="0" y="0"/>
                </a:moveTo>
                <a:lnTo>
                  <a:pt x="3993757" y="0"/>
                </a:lnTo>
                <a:lnTo>
                  <a:pt x="3993757" y="1506051"/>
                </a:lnTo>
                <a:cubicBezTo>
                  <a:pt x="3970066" y="1519754"/>
                  <a:pt x="3947622" y="1537194"/>
                  <a:pt x="3927672" y="1557125"/>
                </a:cubicBezTo>
                <a:cubicBezTo>
                  <a:pt x="3920191" y="1559617"/>
                  <a:pt x="3911463" y="1562108"/>
                  <a:pt x="3903982" y="1563354"/>
                </a:cubicBezTo>
                <a:cubicBezTo>
                  <a:pt x="3857847" y="1563354"/>
                  <a:pt x="3811712" y="1559617"/>
                  <a:pt x="3764331" y="1552142"/>
                </a:cubicBezTo>
                <a:cubicBezTo>
                  <a:pt x="3720690" y="1545914"/>
                  <a:pt x="3692012" y="1578303"/>
                  <a:pt x="3690765" y="1610691"/>
                </a:cubicBezTo>
                <a:cubicBezTo>
                  <a:pt x="3627174" y="1600725"/>
                  <a:pt x="3561090" y="1603216"/>
                  <a:pt x="3504980" y="1614427"/>
                </a:cubicBezTo>
                <a:cubicBezTo>
                  <a:pt x="3425180" y="1629376"/>
                  <a:pt x="3372811" y="1665501"/>
                  <a:pt x="3337898" y="1714083"/>
                </a:cubicBezTo>
                <a:cubicBezTo>
                  <a:pt x="3312960" y="1721557"/>
                  <a:pt x="3288023" y="1732769"/>
                  <a:pt x="3264332" y="1747718"/>
                </a:cubicBezTo>
                <a:cubicBezTo>
                  <a:pt x="3243135" y="1760175"/>
                  <a:pt x="3226926" y="1790071"/>
                  <a:pt x="3235654" y="1813739"/>
                </a:cubicBezTo>
                <a:cubicBezTo>
                  <a:pt x="3244382" y="1832425"/>
                  <a:pt x="3254357" y="1843637"/>
                  <a:pt x="3265579" y="1853602"/>
                </a:cubicBezTo>
                <a:cubicBezTo>
                  <a:pt x="3246876" y="1889727"/>
                  <a:pt x="3233160" y="1928344"/>
                  <a:pt x="3210716" y="1968207"/>
                </a:cubicBezTo>
                <a:cubicBezTo>
                  <a:pt x="3200741" y="1964469"/>
                  <a:pt x="3192013" y="1964469"/>
                  <a:pt x="3183285" y="1968207"/>
                </a:cubicBezTo>
                <a:cubicBezTo>
                  <a:pt x="3091016" y="2000594"/>
                  <a:pt x="2999994" y="2049177"/>
                  <a:pt x="2930168" y="2116444"/>
                </a:cubicBezTo>
                <a:cubicBezTo>
                  <a:pt x="2911465" y="2133884"/>
                  <a:pt x="2906478" y="2166272"/>
                  <a:pt x="2920193" y="2187449"/>
                </a:cubicBezTo>
                <a:cubicBezTo>
                  <a:pt x="2943884" y="2224820"/>
                  <a:pt x="2971316" y="2255963"/>
                  <a:pt x="2997500" y="2289597"/>
                </a:cubicBezTo>
                <a:cubicBezTo>
                  <a:pt x="2965081" y="2284614"/>
                  <a:pt x="2931415" y="2303299"/>
                  <a:pt x="2931415" y="2345653"/>
                </a:cubicBezTo>
                <a:lnTo>
                  <a:pt x="2931415" y="2420395"/>
                </a:lnTo>
                <a:cubicBezTo>
                  <a:pt x="2931415" y="2426624"/>
                  <a:pt x="2930168" y="2432852"/>
                  <a:pt x="2930168" y="2439081"/>
                </a:cubicBezTo>
                <a:cubicBezTo>
                  <a:pt x="2882787" y="2463995"/>
                  <a:pt x="2842887" y="2498874"/>
                  <a:pt x="2811715" y="2544965"/>
                </a:cubicBezTo>
                <a:cubicBezTo>
                  <a:pt x="2791765" y="2573616"/>
                  <a:pt x="2779296" y="2603513"/>
                  <a:pt x="2771814" y="2634655"/>
                </a:cubicBezTo>
                <a:cubicBezTo>
                  <a:pt x="2739396" y="2619707"/>
                  <a:pt x="2694508" y="2630918"/>
                  <a:pt x="2687027" y="2670781"/>
                </a:cubicBezTo>
                <a:cubicBezTo>
                  <a:pt x="2675805" y="2735557"/>
                  <a:pt x="2679546" y="2792859"/>
                  <a:pt x="2689520" y="2853899"/>
                </a:cubicBezTo>
                <a:cubicBezTo>
                  <a:pt x="2669570" y="2862618"/>
                  <a:pt x="2650867" y="2873830"/>
                  <a:pt x="2633411" y="2888778"/>
                </a:cubicBezTo>
                <a:cubicBezTo>
                  <a:pt x="2587276" y="2933623"/>
                  <a:pt x="2572314" y="2995908"/>
                  <a:pt x="2556104" y="3055702"/>
                </a:cubicBezTo>
                <a:cubicBezTo>
                  <a:pt x="2547376" y="3088090"/>
                  <a:pt x="2532414" y="3132935"/>
                  <a:pt x="2508723" y="3164078"/>
                </a:cubicBezTo>
                <a:cubicBezTo>
                  <a:pt x="2488773" y="3166569"/>
                  <a:pt x="2467576" y="3170306"/>
                  <a:pt x="2447626" y="3177781"/>
                </a:cubicBezTo>
                <a:cubicBezTo>
                  <a:pt x="2420194" y="3147884"/>
                  <a:pt x="2364085" y="3155358"/>
                  <a:pt x="2349122" y="3191483"/>
                </a:cubicBezTo>
                <a:cubicBezTo>
                  <a:pt x="2291766" y="3188992"/>
                  <a:pt x="2235656" y="3192729"/>
                  <a:pt x="2187028" y="3235083"/>
                </a:cubicBezTo>
                <a:cubicBezTo>
                  <a:pt x="2147128" y="3271208"/>
                  <a:pt x="2120943" y="3319790"/>
                  <a:pt x="2120943" y="3373355"/>
                </a:cubicBezTo>
                <a:cubicBezTo>
                  <a:pt x="2120943" y="3385812"/>
                  <a:pt x="2122190" y="3399515"/>
                  <a:pt x="2124684" y="3411972"/>
                </a:cubicBezTo>
                <a:cubicBezTo>
                  <a:pt x="2076056" y="3470520"/>
                  <a:pt x="2046130" y="3550245"/>
                  <a:pt x="2018699" y="3624987"/>
                </a:cubicBezTo>
                <a:cubicBezTo>
                  <a:pt x="2013712" y="3628724"/>
                  <a:pt x="2008724" y="3633707"/>
                  <a:pt x="2004983" y="3638689"/>
                </a:cubicBezTo>
                <a:cubicBezTo>
                  <a:pt x="1992514" y="3651146"/>
                  <a:pt x="1986280" y="3666095"/>
                  <a:pt x="1981292" y="3682289"/>
                </a:cubicBezTo>
                <a:cubicBezTo>
                  <a:pt x="1972564" y="3648655"/>
                  <a:pt x="1960096" y="3616267"/>
                  <a:pt x="1945133" y="3583879"/>
                </a:cubicBezTo>
                <a:cubicBezTo>
                  <a:pt x="1936405" y="3566439"/>
                  <a:pt x="1912714" y="3552736"/>
                  <a:pt x="1892764" y="3555228"/>
                </a:cubicBezTo>
                <a:cubicBezTo>
                  <a:pt x="1811717" y="3565193"/>
                  <a:pt x="1711966" y="3595090"/>
                  <a:pt x="1688276" y="3684780"/>
                </a:cubicBezTo>
                <a:cubicBezTo>
                  <a:pt x="1670819" y="3684780"/>
                  <a:pt x="1653363" y="3686026"/>
                  <a:pt x="1635907" y="3687272"/>
                </a:cubicBezTo>
                <a:lnTo>
                  <a:pt x="1629672" y="3687272"/>
                </a:lnTo>
                <a:cubicBezTo>
                  <a:pt x="1615957" y="3673569"/>
                  <a:pt x="1596007" y="3666095"/>
                  <a:pt x="1574810" y="3671078"/>
                </a:cubicBezTo>
                <a:cubicBezTo>
                  <a:pt x="1552366" y="3673569"/>
                  <a:pt x="1529922" y="3677306"/>
                  <a:pt x="1508725" y="3682289"/>
                </a:cubicBezTo>
                <a:cubicBezTo>
                  <a:pt x="1478801" y="3682289"/>
                  <a:pt x="1447628" y="3683534"/>
                  <a:pt x="1427679" y="3694746"/>
                </a:cubicBezTo>
                <a:cubicBezTo>
                  <a:pt x="1418950" y="3699729"/>
                  <a:pt x="1413962" y="3707203"/>
                  <a:pt x="1407729" y="3713431"/>
                </a:cubicBezTo>
                <a:cubicBezTo>
                  <a:pt x="1390271" y="3720906"/>
                  <a:pt x="1374062" y="3728380"/>
                  <a:pt x="1359099" y="3737100"/>
                </a:cubicBezTo>
                <a:cubicBezTo>
                  <a:pt x="1271818" y="3765751"/>
                  <a:pt x="1192017" y="3809350"/>
                  <a:pt x="1132167" y="3874127"/>
                </a:cubicBezTo>
                <a:cubicBezTo>
                  <a:pt x="1109723" y="3897795"/>
                  <a:pt x="1108476" y="3935166"/>
                  <a:pt x="1132167" y="3958834"/>
                </a:cubicBezTo>
                <a:cubicBezTo>
                  <a:pt x="1163339" y="3989977"/>
                  <a:pt x="1192017" y="4022365"/>
                  <a:pt x="1216955" y="4058490"/>
                </a:cubicBezTo>
                <a:cubicBezTo>
                  <a:pt x="1216955" y="4059736"/>
                  <a:pt x="1216955" y="4060982"/>
                  <a:pt x="1218202" y="4060982"/>
                </a:cubicBezTo>
                <a:cubicBezTo>
                  <a:pt x="1195759" y="4064719"/>
                  <a:pt x="1159598" y="4070947"/>
                  <a:pt x="1145883" y="4072193"/>
                </a:cubicBezTo>
                <a:cubicBezTo>
                  <a:pt x="1082292" y="4078422"/>
                  <a:pt x="1052368" y="4107072"/>
                  <a:pt x="1001246" y="4143198"/>
                </a:cubicBezTo>
                <a:cubicBezTo>
                  <a:pt x="916457" y="4202992"/>
                  <a:pt x="825435" y="4245345"/>
                  <a:pt x="718204" y="4235380"/>
                </a:cubicBezTo>
                <a:cubicBezTo>
                  <a:pt x="687031" y="4232888"/>
                  <a:pt x="660846" y="4265276"/>
                  <a:pt x="659600" y="4295173"/>
                </a:cubicBezTo>
                <a:cubicBezTo>
                  <a:pt x="658353" y="4340018"/>
                  <a:pt x="649625" y="4383618"/>
                  <a:pt x="638403" y="4425972"/>
                </a:cubicBezTo>
                <a:cubicBezTo>
                  <a:pt x="624687" y="4422234"/>
                  <a:pt x="608478" y="4423480"/>
                  <a:pt x="594762" y="4433446"/>
                </a:cubicBezTo>
                <a:cubicBezTo>
                  <a:pt x="589774" y="4435938"/>
                  <a:pt x="586035" y="4439674"/>
                  <a:pt x="581046" y="4442166"/>
                </a:cubicBezTo>
                <a:cubicBezTo>
                  <a:pt x="567331" y="4434692"/>
                  <a:pt x="553615" y="4428463"/>
                  <a:pt x="537406" y="4424726"/>
                </a:cubicBezTo>
                <a:cubicBezTo>
                  <a:pt x="516209" y="4422234"/>
                  <a:pt x="496259" y="4423480"/>
                  <a:pt x="477555" y="4429709"/>
                </a:cubicBezTo>
                <a:cubicBezTo>
                  <a:pt x="461346" y="4417252"/>
                  <a:pt x="443889" y="4406040"/>
                  <a:pt x="426433" y="4394829"/>
                </a:cubicBezTo>
                <a:cubicBezTo>
                  <a:pt x="406483" y="4382372"/>
                  <a:pt x="371570" y="4384864"/>
                  <a:pt x="355361" y="4403549"/>
                </a:cubicBezTo>
                <a:cubicBezTo>
                  <a:pt x="339151" y="4423480"/>
                  <a:pt x="322943" y="4442166"/>
                  <a:pt x="306733" y="4460852"/>
                </a:cubicBezTo>
                <a:cubicBezTo>
                  <a:pt x="283042" y="4457114"/>
                  <a:pt x="260598" y="4450886"/>
                  <a:pt x="238154" y="4447148"/>
                </a:cubicBezTo>
                <a:cubicBezTo>
                  <a:pt x="160848" y="4432200"/>
                  <a:pt x="96010" y="4397320"/>
                  <a:pt x="29925" y="4357458"/>
                </a:cubicBezTo>
                <a:cubicBezTo>
                  <a:pt x="19950" y="4351230"/>
                  <a:pt x="9975" y="4348738"/>
                  <a:pt x="0" y="43487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1">
            <a:extLst>
              <a:ext uri="{FF2B5EF4-FFF2-40B4-BE49-F238E27FC236}">
                <a16:creationId xmlns:a16="http://schemas.microsoft.com/office/drawing/2014/main" id="{6CBCA0F9-1B79-B661-06B6-DA170753473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669281" y="2381508"/>
            <a:ext cx="5319916" cy="4280549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3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0">
            <a:extLst>
              <a:ext uri="{FF2B5EF4-FFF2-40B4-BE49-F238E27FC236}">
                <a16:creationId xmlns:a16="http://schemas.microsoft.com/office/drawing/2014/main" id="{DDD0BFA7-34B8-F542-AB3A-D418CA523C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956136" y="3401038"/>
            <a:ext cx="7728205" cy="6913924"/>
          </a:xfrm>
          <a:custGeom>
            <a:avLst/>
            <a:gdLst>
              <a:gd name="connsiteX0" fmla="*/ 57311 w 4120150"/>
              <a:gd name="connsiteY0" fmla="*/ 0 h 3686031"/>
              <a:gd name="connsiteX1" fmla="*/ 189375 w 4120150"/>
              <a:gd name="connsiteY1" fmla="*/ 75962 h 3686031"/>
              <a:gd name="connsiteX2" fmla="*/ 265374 w 4120150"/>
              <a:gd name="connsiteY2" fmla="*/ 87170 h 3686031"/>
              <a:gd name="connsiteX3" fmla="*/ 446028 w 4120150"/>
              <a:gd name="connsiteY3" fmla="*/ 119547 h 3686031"/>
              <a:gd name="connsiteX4" fmla="*/ 579338 w 4120150"/>
              <a:gd name="connsiteY4" fmla="*/ 66000 h 3686031"/>
              <a:gd name="connsiteX5" fmla="*/ 615469 w 4120150"/>
              <a:gd name="connsiteY5" fmla="*/ 22415 h 3686031"/>
              <a:gd name="connsiteX6" fmla="*/ 636649 w 4120150"/>
              <a:gd name="connsiteY6" fmla="*/ 59774 h 3686031"/>
              <a:gd name="connsiteX7" fmla="*/ 710156 w 4120150"/>
              <a:gd name="connsiteY7" fmla="*/ 102113 h 3686031"/>
              <a:gd name="connsiteX8" fmla="*/ 887072 w 4120150"/>
              <a:gd name="connsiteY8" fmla="*/ 51057 h 3686031"/>
              <a:gd name="connsiteX9" fmla="*/ 889564 w 4120150"/>
              <a:gd name="connsiteY9" fmla="*/ 52303 h 3686031"/>
              <a:gd name="connsiteX10" fmla="*/ 911990 w 4120150"/>
              <a:gd name="connsiteY10" fmla="*/ 105849 h 3686031"/>
              <a:gd name="connsiteX11" fmla="*/ 979268 w 4120150"/>
              <a:gd name="connsiteY11" fmla="*/ 133245 h 3686031"/>
              <a:gd name="connsiteX12" fmla="*/ 1142479 w 4120150"/>
              <a:gd name="connsiteY12" fmla="*/ 165623 h 3686031"/>
              <a:gd name="connsiteX13" fmla="*/ 1214741 w 4120150"/>
              <a:gd name="connsiteY13" fmla="*/ 174340 h 3686031"/>
              <a:gd name="connsiteX14" fmla="*/ 1334346 w 4120150"/>
              <a:gd name="connsiteY14" fmla="*/ 99623 h 3686031"/>
              <a:gd name="connsiteX15" fmla="*/ 1343067 w 4120150"/>
              <a:gd name="connsiteY15" fmla="*/ 115811 h 3686031"/>
              <a:gd name="connsiteX16" fmla="*/ 1436509 w 4120150"/>
              <a:gd name="connsiteY16" fmla="*/ 128264 h 3686031"/>
              <a:gd name="connsiteX17" fmla="*/ 1440246 w 4120150"/>
              <a:gd name="connsiteY17" fmla="*/ 124528 h 3686031"/>
              <a:gd name="connsiteX18" fmla="*/ 1465164 w 4120150"/>
              <a:gd name="connsiteY18" fmla="*/ 122038 h 3686031"/>
              <a:gd name="connsiteX19" fmla="*/ 1538671 w 4120150"/>
              <a:gd name="connsiteY19" fmla="*/ 107094 h 3686031"/>
              <a:gd name="connsiteX20" fmla="*/ 1607195 w 4120150"/>
              <a:gd name="connsiteY20" fmla="*/ 70981 h 3686031"/>
              <a:gd name="connsiteX21" fmla="*/ 1622146 w 4120150"/>
              <a:gd name="connsiteY21" fmla="*/ 62264 h 3686031"/>
              <a:gd name="connsiteX22" fmla="*/ 1679456 w 4120150"/>
              <a:gd name="connsiteY22" fmla="*/ 22415 h 3686031"/>
              <a:gd name="connsiteX23" fmla="*/ 1695653 w 4120150"/>
              <a:gd name="connsiteY23" fmla="*/ 43586 h 3686031"/>
              <a:gd name="connsiteX24" fmla="*/ 1815258 w 4120150"/>
              <a:gd name="connsiteY24" fmla="*/ 102113 h 3686031"/>
              <a:gd name="connsiteX25" fmla="*/ 1888765 w 4120150"/>
              <a:gd name="connsiteY25" fmla="*/ 59774 h 3686031"/>
              <a:gd name="connsiteX26" fmla="*/ 1875061 w 4120150"/>
              <a:gd name="connsiteY26" fmla="*/ 3737 h 3686031"/>
              <a:gd name="connsiteX27" fmla="*/ 1919913 w 4120150"/>
              <a:gd name="connsiteY27" fmla="*/ 21171 h 3686031"/>
              <a:gd name="connsiteX28" fmla="*/ 2056960 w 4120150"/>
              <a:gd name="connsiteY28" fmla="*/ 148189 h 3686031"/>
              <a:gd name="connsiteX29" fmla="*/ 2344760 w 4120150"/>
              <a:gd name="connsiteY29" fmla="*/ 164377 h 3686031"/>
              <a:gd name="connsiteX30" fmla="*/ 2420759 w 4120150"/>
              <a:gd name="connsiteY30" fmla="*/ 58528 h 3686031"/>
              <a:gd name="connsiteX31" fmla="*/ 2496759 w 4120150"/>
              <a:gd name="connsiteY31" fmla="*/ 26152 h 3686031"/>
              <a:gd name="connsiteX32" fmla="*/ 2515447 w 4120150"/>
              <a:gd name="connsiteY32" fmla="*/ 70981 h 3686031"/>
              <a:gd name="connsiteX33" fmla="*/ 2757149 w 4120150"/>
              <a:gd name="connsiteY33" fmla="*/ 93396 h 3686031"/>
              <a:gd name="connsiteX34" fmla="*/ 2825673 w 4120150"/>
              <a:gd name="connsiteY34" fmla="*/ 107094 h 3686031"/>
              <a:gd name="connsiteX35" fmla="*/ 2910393 w 4120150"/>
              <a:gd name="connsiteY35" fmla="*/ 70981 h 3686031"/>
              <a:gd name="connsiteX36" fmla="*/ 2910393 w 4120150"/>
              <a:gd name="connsiteY36" fmla="*/ 75962 h 3686031"/>
              <a:gd name="connsiteX37" fmla="*/ 3010064 w 4120150"/>
              <a:gd name="connsiteY37" fmla="*/ 102113 h 3686031"/>
              <a:gd name="connsiteX38" fmla="*/ 3052424 w 4120150"/>
              <a:gd name="connsiteY38" fmla="*/ 59774 h 3686031"/>
              <a:gd name="connsiteX39" fmla="*/ 3275438 w 4120150"/>
              <a:gd name="connsiteY39" fmla="*/ 46076 h 3686031"/>
              <a:gd name="connsiteX40" fmla="*/ 3331503 w 4120150"/>
              <a:gd name="connsiteY40" fmla="*/ 88415 h 3686031"/>
              <a:gd name="connsiteX41" fmla="*/ 3338978 w 4120150"/>
              <a:gd name="connsiteY41" fmla="*/ 88415 h 3686031"/>
              <a:gd name="connsiteX42" fmla="*/ 3347699 w 4120150"/>
              <a:gd name="connsiteY42" fmla="*/ 123283 h 3686031"/>
              <a:gd name="connsiteX43" fmla="*/ 3412486 w 4120150"/>
              <a:gd name="connsiteY43" fmla="*/ 90906 h 3686031"/>
              <a:gd name="connsiteX44" fmla="*/ 3522124 w 4120150"/>
              <a:gd name="connsiteY44" fmla="*/ 127019 h 3686031"/>
              <a:gd name="connsiteX45" fmla="*/ 3603106 w 4120150"/>
              <a:gd name="connsiteY45" fmla="*/ 105849 h 3686031"/>
              <a:gd name="connsiteX46" fmla="*/ 3611827 w 4120150"/>
              <a:gd name="connsiteY46" fmla="*/ 90906 h 3686031"/>
              <a:gd name="connsiteX47" fmla="*/ 3758843 w 4120150"/>
              <a:gd name="connsiteY47" fmla="*/ 190528 h 3686031"/>
              <a:gd name="connsiteX48" fmla="*/ 3831104 w 4120150"/>
              <a:gd name="connsiteY48" fmla="*/ 181811 h 3686031"/>
              <a:gd name="connsiteX49" fmla="*/ 3917070 w 4120150"/>
              <a:gd name="connsiteY49" fmla="*/ 82189 h 3686031"/>
              <a:gd name="connsiteX50" fmla="*/ 3949463 w 4120150"/>
              <a:gd name="connsiteY50" fmla="*/ 92152 h 3686031"/>
              <a:gd name="connsiteX51" fmla="*/ 4042905 w 4120150"/>
              <a:gd name="connsiteY51" fmla="*/ 80944 h 3686031"/>
              <a:gd name="connsiteX52" fmla="*/ 4105199 w 4120150"/>
              <a:gd name="connsiteY52" fmla="*/ 17434 h 3686031"/>
              <a:gd name="connsiteX53" fmla="*/ 4120150 w 4120150"/>
              <a:gd name="connsiteY53" fmla="*/ 3672333 h 3686031"/>
              <a:gd name="connsiteX54" fmla="*/ 4013004 w 4120150"/>
              <a:gd name="connsiteY54" fmla="*/ 3686031 h 3686031"/>
              <a:gd name="connsiteX55" fmla="*/ 3970643 w 4120150"/>
              <a:gd name="connsiteY55" fmla="*/ 3641200 h 3686031"/>
              <a:gd name="connsiteX56" fmla="*/ 3969397 w 4120150"/>
              <a:gd name="connsiteY56" fmla="*/ 3641200 h 3686031"/>
              <a:gd name="connsiteX57" fmla="*/ 3878447 w 4120150"/>
              <a:gd name="connsiteY57" fmla="*/ 3629993 h 3686031"/>
              <a:gd name="connsiteX58" fmla="*/ 3832350 w 4120150"/>
              <a:gd name="connsiteY58" fmla="*/ 3686031 h 3686031"/>
              <a:gd name="connsiteX59" fmla="*/ 3788744 w 4120150"/>
              <a:gd name="connsiteY59" fmla="*/ 3672333 h 3686031"/>
              <a:gd name="connsiteX60" fmla="*/ 3772547 w 4120150"/>
              <a:gd name="connsiteY60" fmla="*/ 3652408 h 3686031"/>
              <a:gd name="connsiteX61" fmla="*/ 3674122 w 4120150"/>
              <a:gd name="connsiteY61" fmla="*/ 3617540 h 3686031"/>
              <a:gd name="connsiteX62" fmla="*/ 3613073 w 4120150"/>
              <a:gd name="connsiteY62" fmla="*/ 3573956 h 3686031"/>
              <a:gd name="connsiteX63" fmla="*/ 3540812 w 4120150"/>
              <a:gd name="connsiteY63" fmla="*/ 3582672 h 3686031"/>
              <a:gd name="connsiteX64" fmla="*/ 3513403 w 4120150"/>
              <a:gd name="connsiteY64" fmla="*/ 3606333 h 3686031"/>
              <a:gd name="connsiteX65" fmla="*/ 3405011 w 4120150"/>
              <a:gd name="connsiteY65" fmla="*/ 3532861 h 3686031"/>
              <a:gd name="connsiteX66" fmla="*/ 3281668 w 4120150"/>
              <a:gd name="connsiteY66" fmla="*/ 3576446 h 3686031"/>
              <a:gd name="connsiteX67" fmla="*/ 3250521 w 4120150"/>
              <a:gd name="connsiteY67" fmla="*/ 3593880 h 3686031"/>
              <a:gd name="connsiteX68" fmla="*/ 3157079 w 4120150"/>
              <a:gd name="connsiteY68" fmla="*/ 3577691 h 3686031"/>
              <a:gd name="connsiteX69" fmla="*/ 3039965 w 4120150"/>
              <a:gd name="connsiteY69" fmla="*/ 3652408 h 3686031"/>
              <a:gd name="connsiteX70" fmla="*/ 2997605 w 4120150"/>
              <a:gd name="connsiteY70" fmla="*/ 3636220 h 3686031"/>
              <a:gd name="connsiteX71" fmla="*/ 2917868 w 4120150"/>
              <a:gd name="connsiteY71" fmla="*/ 3658634 h 3686031"/>
              <a:gd name="connsiteX72" fmla="*/ 2748428 w 4120150"/>
              <a:gd name="connsiteY72" fmla="*/ 3647427 h 3686031"/>
              <a:gd name="connsiteX73" fmla="*/ 2709805 w 4120150"/>
              <a:gd name="connsiteY73" fmla="*/ 3659880 h 3686031"/>
              <a:gd name="connsiteX74" fmla="*/ 2683641 w 4120150"/>
              <a:gd name="connsiteY74" fmla="*/ 3625012 h 3686031"/>
              <a:gd name="connsiteX75" fmla="*/ 2509218 w 4120150"/>
              <a:gd name="connsiteY75" fmla="*/ 3607578 h 3686031"/>
              <a:gd name="connsiteX76" fmla="*/ 2383383 w 4120150"/>
              <a:gd name="connsiteY76" fmla="*/ 3535352 h 3686031"/>
              <a:gd name="connsiteX77" fmla="*/ 2316105 w 4120150"/>
              <a:gd name="connsiteY77" fmla="*/ 3562748 h 3686031"/>
              <a:gd name="connsiteX78" fmla="*/ 2316105 w 4120150"/>
              <a:gd name="connsiteY78" fmla="*/ 3566484 h 3686031"/>
              <a:gd name="connsiteX79" fmla="*/ 2084370 w 4120150"/>
              <a:gd name="connsiteY79" fmla="*/ 3608823 h 3686031"/>
              <a:gd name="connsiteX80" fmla="*/ 2061944 w 4120150"/>
              <a:gd name="connsiteY80" fmla="*/ 3608823 h 3686031"/>
              <a:gd name="connsiteX81" fmla="*/ 1999650 w 4120150"/>
              <a:gd name="connsiteY81" fmla="*/ 3546559 h 3686031"/>
              <a:gd name="connsiteX82" fmla="*/ 1883782 w 4120150"/>
              <a:gd name="connsiteY82" fmla="*/ 3546559 h 3686031"/>
              <a:gd name="connsiteX83" fmla="*/ 1881290 w 4120150"/>
              <a:gd name="connsiteY83" fmla="*/ 3566484 h 3686031"/>
              <a:gd name="connsiteX84" fmla="*/ 1629621 w 4120150"/>
              <a:gd name="connsiteY84" fmla="*/ 3539088 h 3686031"/>
              <a:gd name="connsiteX85" fmla="*/ 1578540 w 4120150"/>
              <a:gd name="connsiteY85" fmla="*/ 3540333 h 3686031"/>
              <a:gd name="connsiteX86" fmla="*/ 1451459 w 4120150"/>
              <a:gd name="connsiteY86" fmla="*/ 3470597 h 3686031"/>
              <a:gd name="connsiteX87" fmla="*/ 1440246 w 4120150"/>
              <a:gd name="connsiteY87" fmla="*/ 3451918 h 3686031"/>
              <a:gd name="connsiteX88" fmla="*/ 1338084 w 4120150"/>
              <a:gd name="connsiteY88" fmla="*/ 3451918 h 3686031"/>
              <a:gd name="connsiteX89" fmla="*/ 1301952 w 4120150"/>
              <a:gd name="connsiteY89" fmla="*/ 3494258 h 3686031"/>
              <a:gd name="connsiteX90" fmla="*/ 1274543 w 4120150"/>
              <a:gd name="connsiteY90" fmla="*/ 3515427 h 3686031"/>
              <a:gd name="connsiteX91" fmla="*/ 1237167 w 4120150"/>
              <a:gd name="connsiteY91" fmla="*/ 3526635 h 3686031"/>
              <a:gd name="connsiteX92" fmla="*/ 1194807 w 4120150"/>
              <a:gd name="connsiteY92" fmla="*/ 3561503 h 3686031"/>
              <a:gd name="connsiteX93" fmla="*/ 1139987 w 4120150"/>
              <a:gd name="connsiteY93" fmla="*/ 3582672 h 3686031"/>
              <a:gd name="connsiteX94" fmla="*/ 1122545 w 4120150"/>
              <a:gd name="connsiteY94" fmla="*/ 3583918 h 3686031"/>
              <a:gd name="connsiteX95" fmla="*/ 1093890 w 4120150"/>
              <a:gd name="connsiteY95" fmla="*/ 3547804 h 3686031"/>
              <a:gd name="connsiteX96" fmla="*/ 984251 w 4120150"/>
              <a:gd name="connsiteY96" fmla="*/ 3561503 h 3686031"/>
              <a:gd name="connsiteX97" fmla="*/ 973038 w 4120150"/>
              <a:gd name="connsiteY97" fmla="*/ 3591390 h 3686031"/>
              <a:gd name="connsiteX98" fmla="*/ 920711 w 4120150"/>
              <a:gd name="connsiteY98" fmla="*/ 3568974 h 3686031"/>
              <a:gd name="connsiteX99" fmla="*/ 853433 w 4120150"/>
              <a:gd name="connsiteY99" fmla="*/ 3542824 h 3686031"/>
              <a:gd name="connsiteX100" fmla="*/ 778680 w 4120150"/>
              <a:gd name="connsiteY100" fmla="*/ 3522899 h 3686031"/>
              <a:gd name="connsiteX101" fmla="*/ 636649 w 4120150"/>
              <a:gd name="connsiteY101" fmla="*/ 3535352 h 3686031"/>
              <a:gd name="connsiteX102" fmla="*/ 579338 w 4120150"/>
              <a:gd name="connsiteY102" fmla="*/ 3557767 h 3686031"/>
              <a:gd name="connsiteX103" fmla="*/ 522027 w 4120150"/>
              <a:gd name="connsiteY103" fmla="*/ 3559012 h 3686031"/>
              <a:gd name="connsiteX104" fmla="*/ 408652 w 4120150"/>
              <a:gd name="connsiteY104" fmla="*/ 3587654 h 3686031"/>
              <a:gd name="connsiteX105" fmla="*/ 341373 w 4120150"/>
              <a:gd name="connsiteY105" fmla="*/ 3615050 h 3686031"/>
              <a:gd name="connsiteX106" fmla="*/ 245440 w 4120150"/>
              <a:gd name="connsiteY106" fmla="*/ 3636220 h 3686031"/>
              <a:gd name="connsiteX107" fmla="*/ 67278 w 4120150"/>
              <a:gd name="connsiteY107" fmla="*/ 3606333 h 3686031"/>
              <a:gd name="connsiteX108" fmla="*/ 26164 w 4120150"/>
              <a:gd name="connsiteY108" fmla="*/ 3641200 h 3686031"/>
              <a:gd name="connsiteX109" fmla="*/ 0 w 4120150"/>
              <a:gd name="connsiteY109" fmla="*/ 3641200 h 3686031"/>
              <a:gd name="connsiteX110" fmla="*/ 0 w 4120150"/>
              <a:gd name="connsiteY110" fmla="*/ 24906 h 3686031"/>
              <a:gd name="connsiteX111" fmla="*/ 57311 w 4120150"/>
              <a:gd name="connsiteY111" fmla="*/ 0 h 368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120150" h="3686031">
                <a:moveTo>
                  <a:pt x="57311" y="0"/>
                </a:moveTo>
                <a:lnTo>
                  <a:pt x="189375" y="75962"/>
                </a:lnTo>
                <a:lnTo>
                  <a:pt x="265374" y="87170"/>
                </a:lnTo>
                <a:cubicBezTo>
                  <a:pt x="318948" y="115811"/>
                  <a:pt x="381242" y="127019"/>
                  <a:pt x="446028" y="119547"/>
                </a:cubicBezTo>
                <a:cubicBezTo>
                  <a:pt x="499601" y="113321"/>
                  <a:pt x="545699" y="108340"/>
                  <a:pt x="579338" y="66000"/>
                </a:cubicBezTo>
                <a:cubicBezTo>
                  <a:pt x="591797" y="51057"/>
                  <a:pt x="604256" y="37359"/>
                  <a:pt x="615469" y="22415"/>
                </a:cubicBezTo>
                <a:cubicBezTo>
                  <a:pt x="624190" y="34869"/>
                  <a:pt x="631665" y="46076"/>
                  <a:pt x="636649" y="59774"/>
                </a:cubicBezTo>
                <a:cubicBezTo>
                  <a:pt x="649108" y="87170"/>
                  <a:pt x="677763" y="114566"/>
                  <a:pt x="710156" y="102113"/>
                </a:cubicBezTo>
                <a:cubicBezTo>
                  <a:pt x="767467" y="79698"/>
                  <a:pt x="827270" y="64755"/>
                  <a:pt x="887072" y="51057"/>
                </a:cubicBezTo>
                <a:lnTo>
                  <a:pt x="889564" y="52303"/>
                </a:lnTo>
                <a:cubicBezTo>
                  <a:pt x="894547" y="69736"/>
                  <a:pt x="903269" y="88415"/>
                  <a:pt x="911990" y="105849"/>
                </a:cubicBezTo>
                <a:cubicBezTo>
                  <a:pt x="923203" y="129510"/>
                  <a:pt x="955596" y="140717"/>
                  <a:pt x="979268" y="133245"/>
                </a:cubicBezTo>
                <a:cubicBezTo>
                  <a:pt x="1041562" y="114566"/>
                  <a:pt x="1097627" y="110830"/>
                  <a:pt x="1142479" y="165623"/>
                </a:cubicBezTo>
                <a:cubicBezTo>
                  <a:pt x="1157430" y="183056"/>
                  <a:pt x="1194807" y="189283"/>
                  <a:pt x="1214741" y="174340"/>
                </a:cubicBezTo>
                <a:cubicBezTo>
                  <a:pt x="1252117" y="146944"/>
                  <a:pt x="1291985" y="122038"/>
                  <a:pt x="1334346" y="99623"/>
                </a:cubicBezTo>
                <a:cubicBezTo>
                  <a:pt x="1336838" y="104604"/>
                  <a:pt x="1339329" y="109585"/>
                  <a:pt x="1343067" y="115811"/>
                </a:cubicBezTo>
                <a:cubicBezTo>
                  <a:pt x="1360509" y="148189"/>
                  <a:pt x="1410345" y="155660"/>
                  <a:pt x="1436509" y="128264"/>
                </a:cubicBezTo>
                <a:cubicBezTo>
                  <a:pt x="1437755" y="127019"/>
                  <a:pt x="1439000" y="124528"/>
                  <a:pt x="1440246" y="124528"/>
                </a:cubicBezTo>
                <a:cubicBezTo>
                  <a:pt x="1448968" y="123283"/>
                  <a:pt x="1456443" y="123283"/>
                  <a:pt x="1465164" y="122038"/>
                </a:cubicBezTo>
                <a:cubicBezTo>
                  <a:pt x="1490082" y="122038"/>
                  <a:pt x="1514999" y="117057"/>
                  <a:pt x="1538671" y="107094"/>
                </a:cubicBezTo>
                <a:cubicBezTo>
                  <a:pt x="1568573" y="112076"/>
                  <a:pt x="1595982" y="93396"/>
                  <a:pt x="1607195" y="70981"/>
                </a:cubicBezTo>
                <a:cubicBezTo>
                  <a:pt x="1612179" y="67245"/>
                  <a:pt x="1617162" y="66000"/>
                  <a:pt x="1622146" y="62264"/>
                </a:cubicBezTo>
                <a:cubicBezTo>
                  <a:pt x="1638342" y="52303"/>
                  <a:pt x="1658276" y="36113"/>
                  <a:pt x="1679456" y="22415"/>
                </a:cubicBezTo>
                <a:cubicBezTo>
                  <a:pt x="1683194" y="29887"/>
                  <a:pt x="1689423" y="37359"/>
                  <a:pt x="1695653" y="43586"/>
                </a:cubicBezTo>
                <a:cubicBezTo>
                  <a:pt x="1725555" y="77208"/>
                  <a:pt x="1772898" y="93396"/>
                  <a:pt x="1815258" y="102113"/>
                </a:cubicBezTo>
                <a:cubicBezTo>
                  <a:pt x="1846406" y="108340"/>
                  <a:pt x="1880044" y="92152"/>
                  <a:pt x="1888765" y="59774"/>
                </a:cubicBezTo>
                <a:cubicBezTo>
                  <a:pt x="1893749" y="41095"/>
                  <a:pt x="1887520" y="18679"/>
                  <a:pt x="1875061" y="3737"/>
                </a:cubicBezTo>
                <a:cubicBezTo>
                  <a:pt x="1891257" y="8717"/>
                  <a:pt x="1906208" y="13698"/>
                  <a:pt x="1919913" y="21171"/>
                </a:cubicBezTo>
                <a:cubicBezTo>
                  <a:pt x="1974732" y="48566"/>
                  <a:pt x="2013354" y="108340"/>
                  <a:pt x="2056960" y="148189"/>
                </a:cubicBezTo>
                <a:cubicBezTo>
                  <a:pt x="2145418" y="230377"/>
                  <a:pt x="2253811" y="265245"/>
                  <a:pt x="2344760" y="164377"/>
                </a:cubicBezTo>
                <a:cubicBezTo>
                  <a:pt x="2373416" y="132000"/>
                  <a:pt x="2392104" y="90906"/>
                  <a:pt x="2420759" y="58528"/>
                </a:cubicBezTo>
                <a:cubicBezTo>
                  <a:pt x="2443185" y="32378"/>
                  <a:pt x="2469349" y="24906"/>
                  <a:pt x="2496759" y="26152"/>
                </a:cubicBezTo>
                <a:cubicBezTo>
                  <a:pt x="2495513" y="41095"/>
                  <a:pt x="2500496" y="57283"/>
                  <a:pt x="2515447" y="70981"/>
                </a:cubicBezTo>
                <a:cubicBezTo>
                  <a:pt x="2588954" y="139472"/>
                  <a:pt x="2674920" y="132000"/>
                  <a:pt x="2757149" y="93396"/>
                </a:cubicBezTo>
                <a:lnTo>
                  <a:pt x="2825673" y="107094"/>
                </a:lnTo>
                <a:lnTo>
                  <a:pt x="2910393" y="70981"/>
                </a:lnTo>
                <a:cubicBezTo>
                  <a:pt x="2910393" y="73472"/>
                  <a:pt x="2910393" y="74717"/>
                  <a:pt x="2910393" y="75962"/>
                </a:cubicBezTo>
                <a:cubicBezTo>
                  <a:pt x="2917868" y="118302"/>
                  <a:pt x="2982654" y="135736"/>
                  <a:pt x="3010064" y="102113"/>
                </a:cubicBezTo>
                <a:cubicBezTo>
                  <a:pt x="3022523" y="87170"/>
                  <a:pt x="3037474" y="72227"/>
                  <a:pt x="3052424" y="59774"/>
                </a:cubicBezTo>
                <a:cubicBezTo>
                  <a:pt x="3123439" y="89661"/>
                  <a:pt x="3210652" y="85925"/>
                  <a:pt x="3275438" y="46076"/>
                </a:cubicBezTo>
                <a:cubicBezTo>
                  <a:pt x="3281668" y="68491"/>
                  <a:pt x="3301602" y="88415"/>
                  <a:pt x="3331503" y="88415"/>
                </a:cubicBezTo>
                <a:lnTo>
                  <a:pt x="3338978" y="88415"/>
                </a:lnTo>
                <a:lnTo>
                  <a:pt x="3347699" y="123283"/>
                </a:lnTo>
                <a:lnTo>
                  <a:pt x="3412486" y="90906"/>
                </a:lnTo>
                <a:cubicBezTo>
                  <a:pt x="3451108" y="93396"/>
                  <a:pt x="3487239" y="103359"/>
                  <a:pt x="3522124" y="127019"/>
                </a:cubicBezTo>
                <a:cubicBezTo>
                  <a:pt x="3547042" y="145698"/>
                  <a:pt x="3589402" y="132000"/>
                  <a:pt x="3603106" y="105849"/>
                </a:cubicBezTo>
                <a:cubicBezTo>
                  <a:pt x="3605599" y="102113"/>
                  <a:pt x="3609336" y="97132"/>
                  <a:pt x="3611827" y="90906"/>
                </a:cubicBezTo>
                <a:cubicBezTo>
                  <a:pt x="3657926" y="128264"/>
                  <a:pt x="3710253" y="156906"/>
                  <a:pt x="3758843" y="190528"/>
                </a:cubicBezTo>
                <a:cubicBezTo>
                  <a:pt x="3780023" y="205472"/>
                  <a:pt x="3813662" y="199245"/>
                  <a:pt x="3831104" y="181811"/>
                </a:cubicBezTo>
                <a:cubicBezTo>
                  <a:pt x="3857267" y="154415"/>
                  <a:pt x="3885923" y="118302"/>
                  <a:pt x="3917070" y="82189"/>
                </a:cubicBezTo>
                <a:cubicBezTo>
                  <a:pt x="3925792" y="84679"/>
                  <a:pt x="3941988" y="87170"/>
                  <a:pt x="3949463" y="92152"/>
                </a:cubicBezTo>
                <a:cubicBezTo>
                  <a:pt x="3979364" y="117057"/>
                  <a:pt x="4020478" y="115811"/>
                  <a:pt x="4042905" y="80944"/>
                </a:cubicBezTo>
                <a:cubicBezTo>
                  <a:pt x="4059102" y="53547"/>
                  <a:pt x="4081527" y="34869"/>
                  <a:pt x="4105199" y="17434"/>
                </a:cubicBezTo>
                <a:lnTo>
                  <a:pt x="4120150" y="3672333"/>
                </a:lnTo>
                <a:lnTo>
                  <a:pt x="4013004" y="3686031"/>
                </a:lnTo>
                <a:cubicBezTo>
                  <a:pt x="4008020" y="3666106"/>
                  <a:pt x="3993069" y="3651163"/>
                  <a:pt x="3970643" y="3641200"/>
                </a:cubicBezTo>
                <a:cubicBezTo>
                  <a:pt x="3970643" y="3641200"/>
                  <a:pt x="3970643" y="3641200"/>
                  <a:pt x="3969397" y="3641200"/>
                </a:cubicBezTo>
                <a:cubicBezTo>
                  <a:pt x="3949463" y="3611314"/>
                  <a:pt x="3905857" y="3601352"/>
                  <a:pt x="3878447" y="3629993"/>
                </a:cubicBezTo>
                <a:cubicBezTo>
                  <a:pt x="3861005" y="3647427"/>
                  <a:pt x="3846055" y="3666106"/>
                  <a:pt x="3832350" y="3686031"/>
                </a:cubicBezTo>
                <a:lnTo>
                  <a:pt x="3788744" y="3672333"/>
                </a:lnTo>
                <a:cubicBezTo>
                  <a:pt x="3783760" y="3664861"/>
                  <a:pt x="3778777" y="3658634"/>
                  <a:pt x="3772547" y="3652408"/>
                </a:cubicBezTo>
                <a:cubicBezTo>
                  <a:pt x="3743892" y="3622522"/>
                  <a:pt x="3707761" y="3631238"/>
                  <a:pt x="3674122" y="3617540"/>
                </a:cubicBezTo>
                <a:cubicBezTo>
                  <a:pt x="3651696" y="3607578"/>
                  <a:pt x="3631761" y="3587654"/>
                  <a:pt x="3613073" y="3573956"/>
                </a:cubicBezTo>
                <a:cubicBezTo>
                  <a:pt x="3591894" y="3556522"/>
                  <a:pt x="3559501" y="3566484"/>
                  <a:pt x="3540812" y="3582672"/>
                </a:cubicBezTo>
                <a:cubicBezTo>
                  <a:pt x="3532091" y="3590144"/>
                  <a:pt x="3523370" y="3597616"/>
                  <a:pt x="3513403" y="3606333"/>
                </a:cubicBezTo>
                <a:cubicBezTo>
                  <a:pt x="3484747" y="3571465"/>
                  <a:pt x="3448617" y="3541578"/>
                  <a:pt x="3405011" y="3532861"/>
                </a:cubicBezTo>
                <a:cubicBezTo>
                  <a:pt x="3355175" y="3524144"/>
                  <a:pt x="3320290" y="3549050"/>
                  <a:pt x="3281668" y="3576446"/>
                </a:cubicBezTo>
                <a:cubicBezTo>
                  <a:pt x="3271701" y="3583918"/>
                  <a:pt x="3260488" y="3588899"/>
                  <a:pt x="3250521" y="3593880"/>
                </a:cubicBezTo>
                <a:lnTo>
                  <a:pt x="3157079" y="3577691"/>
                </a:lnTo>
                <a:lnTo>
                  <a:pt x="3039965" y="3652408"/>
                </a:lnTo>
                <a:cubicBezTo>
                  <a:pt x="3027507" y="3648672"/>
                  <a:pt x="3013802" y="3643691"/>
                  <a:pt x="2997605" y="3636220"/>
                </a:cubicBezTo>
                <a:cubicBezTo>
                  <a:pt x="2966458" y="3622522"/>
                  <a:pt x="2932819" y="3633729"/>
                  <a:pt x="2917868" y="3658634"/>
                </a:cubicBezTo>
                <a:cubicBezTo>
                  <a:pt x="2861804" y="3642446"/>
                  <a:pt x="2803247" y="3634974"/>
                  <a:pt x="2748428" y="3647427"/>
                </a:cubicBezTo>
                <a:cubicBezTo>
                  <a:pt x="2733477" y="3649918"/>
                  <a:pt x="2721018" y="3654899"/>
                  <a:pt x="2709805" y="3659880"/>
                </a:cubicBezTo>
                <a:lnTo>
                  <a:pt x="2683641" y="3625012"/>
                </a:lnTo>
                <a:lnTo>
                  <a:pt x="2509218" y="3607578"/>
                </a:lnTo>
                <a:cubicBezTo>
                  <a:pt x="2470595" y="3580182"/>
                  <a:pt x="2429480" y="3555276"/>
                  <a:pt x="2383383" y="3535352"/>
                </a:cubicBezTo>
                <a:cubicBezTo>
                  <a:pt x="2360957" y="3526635"/>
                  <a:pt x="2327318" y="3542824"/>
                  <a:pt x="2316105" y="3562748"/>
                </a:cubicBezTo>
                <a:cubicBezTo>
                  <a:pt x="2316105" y="3563993"/>
                  <a:pt x="2316105" y="3565238"/>
                  <a:pt x="2316105" y="3566484"/>
                </a:cubicBezTo>
                <a:cubicBezTo>
                  <a:pt x="2236368" y="3568974"/>
                  <a:pt x="2159123" y="3582672"/>
                  <a:pt x="2084370" y="3608823"/>
                </a:cubicBezTo>
                <a:lnTo>
                  <a:pt x="2061944" y="3608823"/>
                </a:lnTo>
                <a:cubicBezTo>
                  <a:pt x="2033288" y="3598861"/>
                  <a:pt x="2010862" y="3578936"/>
                  <a:pt x="1999650" y="3546559"/>
                </a:cubicBezTo>
                <a:cubicBezTo>
                  <a:pt x="1982207" y="3495503"/>
                  <a:pt x="1896241" y="3484295"/>
                  <a:pt x="1883782" y="3546559"/>
                </a:cubicBezTo>
                <a:cubicBezTo>
                  <a:pt x="1883782" y="3551540"/>
                  <a:pt x="1881290" y="3557767"/>
                  <a:pt x="1881290" y="3566484"/>
                </a:cubicBezTo>
                <a:cubicBezTo>
                  <a:pt x="1801553" y="3515427"/>
                  <a:pt x="1708112" y="3505465"/>
                  <a:pt x="1629621" y="3539088"/>
                </a:cubicBezTo>
                <a:cubicBezTo>
                  <a:pt x="1612179" y="3536597"/>
                  <a:pt x="1595982" y="3536597"/>
                  <a:pt x="1578540" y="3540333"/>
                </a:cubicBezTo>
                <a:cubicBezTo>
                  <a:pt x="1544900" y="3500484"/>
                  <a:pt x="1500049" y="3478069"/>
                  <a:pt x="1451459" y="3470597"/>
                </a:cubicBezTo>
                <a:cubicBezTo>
                  <a:pt x="1447722" y="3464371"/>
                  <a:pt x="1443984" y="3458144"/>
                  <a:pt x="1440246" y="3451918"/>
                </a:cubicBezTo>
                <a:cubicBezTo>
                  <a:pt x="1417820" y="3410824"/>
                  <a:pt x="1361755" y="3418296"/>
                  <a:pt x="1338084" y="3451918"/>
                </a:cubicBezTo>
                <a:cubicBezTo>
                  <a:pt x="1326871" y="3468106"/>
                  <a:pt x="1315658" y="3481805"/>
                  <a:pt x="1301952" y="3494258"/>
                </a:cubicBezTo>
                <a:cubicBezTo>
                  <a:pt x="1291985" y="3499238"/>
                  <a:pt x="1282018" y="3506710"/>
                  <a:pt x="1274543" y="3515427"/>
                </a:cubicBezTo>
                <a:cubicBezTo>
                  <a:pt x="1262084" y="3519163"/>
                  <a:pt x="1250871" y="3522899"/>
                  <a:pt x="1237167" y="3526635"/>
                </a:cubicBezTo>
                <a:cubicBezTo>
                  <a:pt x="1213495" y="3530371"/>
                  <a:pt x="1201036" y="3544069"/>
                  <a:pt x="1194807" y="3561503"/>
                </a:cubicBezTo>
                <a:cubicBezTo>
                  <a:pt x="1178610" y="3568974"/>
                  <a:pt x="1158675" y="3576446"/>
                  <a:pt x="1139987" y="3582672"/>
                </a:cubicBezTo>
                <a:lnTo>
                  <a:pt x="1122545" y="3583918"/>
                </a:lnTo>
                <a:cubicBezTo>
                  <a:pt x="1112578" y="3572710"/>
                  <a:pt x="1101365" y="3560257"/>
                  <a:pt x="1093890" y="3547804"/>
                </a:cubicBezTo>
                <a:cubicBezTo>
                  <a:pt x="1066480" y="3505465"/>
                  <a:pt x="997956" y="3511692"/>
                  <a:pt x="984251" y="3561503"/>
                </a:cubicBezTo>
                <a:cubicBezTo>
                  <a:pt x="981760" y="3573956"/>
                  <a:pt x="978022" y="3583918"/>
                  <a:pt x="973038" y="3591390"/>
                </a:cubicBezTo>
                <a:cubicBezTo>
                  <a:pt x="955596" y="3583918"/>
                  <a:pt x="938154" y="3576446"/>
                  <a:pt x="920711" y="3568974"/>
                </a:cubicBezTo>
                <a:cubicBezTo>
                  <a:pt x="897039" y="3557767"/>
                  <a:pt x="875859" y="3550295"/>
                  <a:pt x="853433" y="3542824"/>
                </a:cubicBezTo>
                <a:cubicBezTo>
                  <a:pt x="837237" y="3521654"/>
                  <a:pt x="802352" y="3511692"/>
                  <a:pt x="778680" y="3522899"/>
                </a:cubicBezTo>
                <a:cubicBezTo>
                  <a:pt x="733828" y="3515427"/>
                  <a:pt x="687730" y="3517918"/>
                  <a:pt x="636649" y="3535352"/>
                </a:cubicBezTo>
                <a:cubicBezTo>
                  <a:pt x="616715" y="3541578"/>
                  <a:pt x="598026" y="3549050"/>
                  <a:pt x="579338" y="3557767"/>
                </a:cubicBezTo>
                <a:cubicBezTo>
                  <a:pt x="564387" y="3549050"/>
                  <a:pt x="543207" y="3546559"/>
                  <a:pt x="522027" y="3559012"/>
                </a:cubicBezTo>
                <a:cubicBezTo>
                  <a:pt x="487142" y="3578936"/>
                  <a:pt x="449766" y="3597616"/>
                  <a:pt x="408652" y="3587654"/>
                </a:cubicBezTo>
                <a:cubicBezTo>
                  <a:pt x="379996" y="3581427"/>
                  <a:pt x="357570" y="3593880"/>
                  <a:pt x="341373" y="3615050"/>
                </a:cubicBezTo>
                <a:cubicBezTo>
                  <a:pt x="327669" y="3633729"/>
                  <a:pt x="280325" y="3633729"/>
                  <a:pt x="245440" y="3636220"/>
                </a:cubicBezTo>
                <a:cubicBezTo>
                  <a:pt x="189375" y="3608823"/>
                  <a:pt x="129573" y="3593880"/>
                  <a:pt x="67278" y="3606333"/>
                </a:cubicBezTo>
                <a:cubicBezTo>
                  <a:pt x="43607" y="3610068"/>
                  <a:pt x="31148" y="3623767"/>
                  <a:pt x="26164" y="3641200"/>
                </a:cubicBezTo>
                <a:lnTo>
                  <a:pt x="0" y="3641200"/>
                </a:lnTo>
                <a:lnTo>
                  <a:pt x="0" y="24906"/>
                </a:lnTo>
                <a:cubicBezTo>
                  <a:pt x="21181" y="21171"/>
                  <a:pt x="39869" y="12454"/>
                  <a:pt x="5731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1">
            <a:extLst>
              <a:ext uri="{FF2B5EF4-FFF2-40B4-BE49-F238E27FC236}">
                <a16:creationId xmlns:a16="http://schemas.microsoft.com/office/drawing/2014/main" id="{D4E7B83B-A004-0E8B-DC19-DB5AC978C2B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674443">
            <a:off x="13306410" y="3243930"/>
            <a:ext cx="8109459" cy="8109454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51">
            <a:extLst>
              <a:ext uri="{FF2B5EF4-FFF2-40B4-BE49-F238E27FC236}">
                <a16:creationId xmlns:a16="http://schemas.microsoft.com/office/drawing/2014/main" id="{189B31C1-EAFD-5928-439F-3023F4A7C16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 rot="674443">
            <a:off x="12587953" y="2078116"/>
            <a:ext cx="8109459" cy="8109454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1">
            <a:extLst>
              <a:ext uri="{FF2B5EF4-FFF2-40B4-BE49-F238E27FC236}">
                <a16:creationId xmlns:a16="http://schemas.microsoft.com/office/drawing/2014/main" id="{95B5A0B4-0DBF-B6F7-491D-C1815F49FCC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21349256">
            <a:off x="2735966" y="1704839"/>
            <a:ext cx="10078963" cy="10066904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9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1">
            <a:extLst>
              <a:ext uri="{FF2B5EF4-FFF2-40B4-BE49-F238E27FC236}">
                <a16:creationId xmlns:a16="http://schemas.microsoft.com/office/drawing/2014/main" id="{397C045B-3CCA-9989-4470-4645BADC0F3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20875511">
            <a:off x="2438110" y="3446403"/>
            <a:ext cx="5025513" cy="501950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51">
            <a:extLst>
              <a:ext uri="{FF2B5EF4-FFF2-40B4-BE49-F238E27FC236}">
                <a16:creationId xmlns:a16="http://schemas.microsoft.com/office/drawing/2014/main" id="{72B363B5-E411-9D90-E1A2-0AA7860CAC0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 rot="498369">
            <a:off x="9949252" y="3579844"/>
            <a:ext cx="5025513" cy="501950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9" name="Picture Placeholder 51">
            <a:extLst>
              <a:ext uri="{FF2B5EF4-FFF2-40B4-BE49-F238E27FC236}">
                <a16:creationId xmlns:a16="http://schemas.microsoft.com/office/drawing/2014/main" id="{DCCCCA90-5369-6ACE-AE05-3104B60ED0C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 rot="20875511">
            <a:off x="17112052" y="3206917"/>
            <a:ext cx="5025513" cy="501950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1" r:id="rId2"/>
    <p:sldLayoutId id="2147484022" r:id="rId3"/>
    <p:sldLayoutId id="2147484032" r:id="rId4"/>
    <p:sldLayoutId id="2147484034" r:id="rId5"/>
    <p:sldLayoutId id="2147484033" r:id="rId6"/>
    <p:sldLayoutId id="2147484023" r:id="rId7"/>
    <p:sldLayoutId id="2147484024" r:id="rId8"/>
    <p:sldLayoutId id="2147484031" r:id="rId9"/>
    <p:sldLayoutId id="2147484027" r:id="rId10"/>
    <p:sldLayoutId id="2147484029" r:id="rId11"/>
    <p:sldLayoutId id="2147484035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2"/>
          </a:solidFill>
          <a:latin typeface="Lexend Deca Light" pitchFamily="2" charset="77"/>
          <a:ea typeface="Arimo" panose="020B0604020202020204" pitchFamily="34" charset="0"/>
          <a:cs typeface="Arimo" panose="020B0604020202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ts val="42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Lexend Deca Light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Lexend Deca Light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Lexend Deca Light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Lexend Deca Light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Lexend Deca Light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958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F5E59E-E63E-5A93-254A-4CA9457524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3552" y="3646582"/>
            <a:ext cx="4199883" cy="272457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F532DB3B-0858-2364-041D-77E1DDE02B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53323" y="5439859"/>
            <a:ext cx="3251907" cy="2447049"/>
          </a:xfrm>
          <a:custGeom>
            <a:avLst/>
            <a:gdLst>
              <a:gd name="connsiteX0" fmla="*/ 1953484 w 3251907"/>
              <a:gd name="connsiteY0" fmla="*/ 1603 h 2447049"/>
              <a:gd name="connsiteX1" fmla="*/ 3251907 w 3251907"/>
              <a:gd name="connsiteY1" fmla="*/ 148104 h 2447049"/>
              <a:gd name="connsiteX2" fmla="*/ 3251907 w 3251907"/>
              <a:gd name="connsiteY2" fmla="*/ 2298813 h 2447049"/>
              <a:gd name="connsiteX3" fmla="*/ 1626577 w 3251907"/>
              <a:gd name="connsiteY3" fmla="*/ 2298813 h 2447049"/>
              <a:gd name="connsiteX4" fmla="*/ 0 w 3251907"/>
              <a:gd name="connsiteY4" fmla="*/ 2298813 h 2447049"/>
              <a:gd name="connsiteX5" fmla="*/ 0 w 3251907"/>
              <a:gd name="connsiteY5" fmla="*/ 148104 h 2447049"/>
              <a:gd name="connsiteX6" fmla="*/ 1626577 w 3251907"/>
              <a:gd name="connsiteY6" fmla="*/ 148104 h 2447049"/>
              <a:gd name="connsiteX7" fmla="*/ 1953484 w 3251907"/>
              <a:gd name="connsiteY7" fmla="*/ 1603 h 244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1907" h="2447049">
                <a:moveTo>
                  <a:pt x="1953484" y="1603"/>
                </a:moveTo>
                <a:cubicBezTo>
                  <a:pt x="2399834" y="-34702"/>
                  <a:pt x="2752639" y="562188"/>
                  <a:pt x="3251907" y="148104"/>
                </a:cubicBezTo>
                <a:lnTo>
                  <a:pt x="3251907" y="2298813"/>
                </a:lnTo>
                <a:cubicBezTo>
                  <a:pt x="2637423" y="2808454"/>
                  <a:pt x="2244801" y="1786680"/>
                  <a:pt x="1626577" y="2298813"/>
                </a:cubicBezTo>
                <a:cubicBezTo>
                  <a:pt x="1007107" y="2810946"/>
                  <a:pt x="614485" y="1790418"/>
                  <a:pt x="0" y="2298813"/>
                </a:cubicBezTo>
                <a:lnTo>
                  <a:pt x="0" y="148104"/>
                </a:lnTo>
                <a:cubicBezTo>
                  <a:pt x="614485" y="-361537"/>
                  <a:pt x="1007107" y="661483"/>
                  <a:pt x="1626577" y="148104"/>
                </a:cubicBezTo>
                <a:cubicBezTo>
                  <a:pt x="1742494" y="52079"/>
                  <a:pt x="1850480" y="9981"/>
                  <a:pt x="1953484" y="1603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20" name="Freeform 22">
            <a:extLst>
              <a:ext uri="{FF2B5EF4-FFF2-40B4-BE49-F238E27FC236}">
                <a16:creationId xmlns:a16="http://schemas.microsoft.com/office/drawing/2014/main" id="{07227C1A-2F47-557D-3F95-881E1302D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69106" y="2788182"/>
            <a:ext cx="3253154" cy="1978269"/>
          </a:xfrm>
          <a:custGeom>
            <a:avLst/>
            <a:gdLst>
              <a:gd name="T0" fmla="*/ 1914 w 2610"/>
              <a:gd name="T1" fmla="*/ 640 h 1589"/>
              <a:gd name="T2" fmla="*/ 1304 w 2610"/>
              <a:gd name="T3" fmla="*/ 0 h 1589"/>
              <a:gd name="T4" fmla="*/ 699 w 2610"/>
              <a:gd name="T5" fmla="*/ 640 h 1589"/>
              <a:gd name="T6" fmla="*/ 0 w 2610"/>
              <a:gd name="T7" fmla="*/ 0 h 1589"/>
              <a:gd name="T8" fmla="*/ 0 w 2610"/>
              <a:gd name="T9" fmla="*/ 1588 h 1589"/>
              <a:gd name="T10" fmla="*/ 654 w 2610"/>
              <a:gd name="T11" fmla="*/ 1588 h 1589"/>
              <a:gd name="T12" fmla="*/ 1304 w 2610"/>
              <a:gd name="T13" fmla="*/ 1588 h 1589"/>
              <a:gd name="T14" fmla="*/ 1957 w 2610"/>
              <a:gd name="T15" fmla="*/ 1588 h 1589"/>
              <a:gd name="T16" fmla="*/ 2609 w 2610"/>
              <a:gd name="T17" fmla="*/ 1588 h 1589"/>
              <a:gd name="T18" fmla="*/ 2609 w 2610"/>
              <a:gd name="T19" fmla="*/ 0 h 1589"/>
              <a:gd name="T20" fmla="*/ 1914 w 2610"/>
              <a:gd name="T21" fmla="*/ 640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0" h="1589">
                <a:moveTo>
                  <a:pt x="1914" y="640"/>
                </a:moveTo>
                <a:lnTo>
                  <a:pt x="1304" y="0"/>
                </a:lnTo>
                <a:lnTo>
                  <a:pt x="699" y="640"/>
                </a:lnTo>
                <a:lnTo>
                  <a:pt x="0" y="0"/>
                </a:lnTo>
                <a:lnTo>
                  <a:pt x="0" y="1588"/>
                </a:lnTo>
                <a:lnTo>
                  <a:pt x="654" y="1588"/>
                </a:lnTo>
                <a:lnTo>
                  <a:pt x="1304" y="1588"/>
                </a:lnTo>
                <a:lnTo>
                  <a:pt x="1957" y="1588"/>
                </a:lnTo>
                <a:lnTo>
                  <a:pt x="2609" y="1588"/>
                </a:lnTo>
                <a:lnTo>
                  <a:pt x="2609" y="0"/>
                </a:lnTo>
                <a:lnTo>
                  <a:pt x="1914" y="64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2B1B944B-073F-05E6-2ABC-020EAD30A1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68575" y="8456632"/>
            <a:ext cx="2906955" cy="3253154"/>
          </a:xfrm>
          <a:custGeom>
            <a:avLst/>
            <a:gdLst>
              <a:gd name="T0" fmla="*/ 1463 w 2332"/>
              <a:gd name="T1" fmla="*/ 769 h 2610"/>
              <a:gd name="T2" fmla="*/ 2089 w 2332"/>
              <a:gd name="T3" fmla="*/ 0 h 2610"/>
              <a:gd name="T4" fmla="*/ 1015 w 2332"/>
              <a:gd name="T5" fmla="*/ 0 h 2610"/>
              <a:gd name="T6" fmla="*/ 0 w 2332"/>
              <a:gd name="T7" fmla="*/ 1304 h 2610"/>
              <a:gd name="T8" fmla="*/ 897 w 2332"/>
              <a:gd name="T9" fmla="*/ 1304 h 2610"/>
              <a:gd name="T10" fmla="*/ 141 w 2332"/>
              <a:gd name="T11" fmla="*/ 2609 h 2610"/>
              <a:gd name="T12" fmla="*/ 2331 w 2332"/>
              <a:gd name="T13" fmla="*/ 769 h 2610"/>
              <a:gd name="T14" fmla="*/ 1463 w 2332"/>
              <a:gd name="T15" fmla="*/ 76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2" h="2610">
                <a:moveTo>
                  <a:pt x="1463" y="769"/>
                </a:moveTo>
                <a:lnTo>
                  <a:pt x="2089" y="0"/>
                </a:lnTo>
                <a:lnTo>
                  <a:pt x="1015" y="0"/>
                </a:lnTo>
                <a:lnTo>
                  <a:pt x="0" y="1304"/>
                </a:lnTo>
                <a:lnTo>
                  <a:pt x="897" y="1304"/>
                </a:lnTo>
                <a:lnTo>
                  <a:pt x="141" y="2609"/>
                </a:lnTo>
                <a:lnTo>
                  <a:pt x="2331" y="769"/>
                </a:lnTo>
                <a:lnTo>
                  <a:pt x="1463" y="769"/>
                </a:lnTo>
              </a:path>
            </a:pathLst>
          </a:custGeom>
          <a:solidFill>
            <a:schemeClr val="accent6">
              <a:lumMod val="75000"/>
            </a:schemeClr>
          </a:solidFill>
          <a:ln w="38100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B8BB7-0916-043E-E9B1-06BD83981F7B}"/>
              </a:ext>
            </a:extLst>
          </p:cNvPr>
          <p:cNvSpPr/>
          <p:nvPr/>
        </p:nvSpPr>
        <p:spPr>
          <a:xfrm>
            <a:off x="10131757" y="4790052"/>
            <a:ext cx="101416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bg2"/>
                </a:solidFill>
                <a:latin typeface="Lexend Deca" panose="020B0604020202020204" charset="0"/>
                <a:ea typeface="Open Sans Light" panose="020B0306030504020204" pitchFamily="34" charset="0"/>
                <a:cs typeface="Times New Roman" panose="02020603050405020304" pitchFamily="18" charset="0"/>
              </a:rPr>
              <a:t>Thread</a:t>
            </a:r>
            <a:r>
              <a:rPr lang="en-US" sz="8800" b="1" dirty="0">
                <a:solidFill>
                  <a:srgbClr val="073B4C"/>
                </a:solidFill>
                <a:latin typeface="Lexend Deca Medium" pitchFamily="2" charset="77"/>
              </a:rPr>
              <a:t> </a:t>
            </a:r>
            <a:r>
              <a:rPr lang="en-US" sz="7200" b="1" dirty="0">
                <a:solidFill>
                  <a:schemeClr val="bg2"/>
                </a:solidFill>
                <a:latin typeface="Lexend Deca" panose="020B0604020202020204" charset="0"/>
                <a:ea typeface="Open Sans Light" panose="020B0306030504020204" pitchFamily="34" charset="0"/>
                <a:cs typeface="Times New Roman" panose="02020603050405020304" pitchFamily="18" charset="0"/>
              </a:rPr>
              <a:t>Pool</a:t>
            </a:r>
            <a:r>
              <a:rPr lang="en-US" sz="8800" b="1" dirty="0">
                <a:solidFill>
                  <a:srgbClr val="073B4C"/>
                </a:solidFill>
                <a:latin typeface="Lexend Deca Medium" pitchFamily="2" charset="77"/>
              </a:rPr>
              <a:t> </a:t>
            </a:r>
            <a:r>
              <a:rPr lang="en-US" sz="7200" b="1" dirty="0">
                <a:solidFill>
                  <a:schemeClr val="bg2"/>
                </a:solidFill>
                <a:latin typeface="Lexend Deca" panose="020B0604020202020204" charset="0"/>
                <a:ea typeface="Open Sans Light" panose="020B0306030504020204" pitchFamily="34" charset="0"/>
                <a:cs typeface="Times New Roman" panose="02020603050405020304" pitchFamily="18" charset="0"/>
              </a:rPr>
              <a:t>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1F4443-D59B-492E-0904-9EDCB8675651}"/>
              </a:ext>
            </a:extLst>
          </p:cNvPr>
          <p:cNvSpPr/>
          <p:nvPr/>
        </p:nvSpPr>
        <p:spPr>
          <a:xfrm>
            <a:off x="10157041" y="6109385"/>
            <a:ext cx="108230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exend Deca" panose="020B0604020202020204" charset="0"/>
                <a:ea typeface="Open Sans Light" panose="020B0306030504020204" pitchFamily="34" charset="0"/>
                <a:cs typeface="Times New Roman" panose="02020603050405020304" pitchFamily="18" charset="0"/>
              </a:rPr>
              <a:t>Concurrency Pattern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03BF8A-1E04-228C-C8E8-A0E79E014382}"/>
              </a:ext>
            </a:extLst>
          </p:cNvPr>
          <p:cNvSpPr txBox="1">
            <a:spLocks/>
          </p:cNvSpPr>
          <p:nvPr/>
        </p:nvSpPr>
        <p:spPr>
          <a:xfrm>
            <a:off x="788814" y="3650166"/>
            <a:ext cx="9412462" cy="7233124"/>
          </a:xfrm>
          <a:prstGeom prst="rect">
            <a:avLst/>
          </a:prstGeom>
        </p:spPr>
        <p:txBody>
          <a:bodyPr>
            <a:noAutofit/>
          </a:bodyPr>
          <a:lstStyle>
            <a:lvl1pPr marL="457109" indent="-457109" algn="l" defTabSz="1828434" rtl="0" eaLnBrk="1" latinLnBrk="0" hangingPunct="1">
              <a:lnSpc>
                <a:spcPts val="42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dirty="0" smtClean="0">
                <a:solidFill>
                  <a:schemeClr val="tx1"/>
                </a:solidFill>
                <a:effectLst/>
                <a:latin typeface="Lexend Deca Light" pitchFamily="2" charset="77"/>
                <a:ea typeface="Open Sans Light" panose="020B0306030504020204" pitchFamily="34" charset="0"/>
                <a:cs typeface="Open Sans" charset="0"/>
              </a:defRPr>
            </a:lvl1pPr>
            <a:lvl2pPr marL="1371326" indent="-457109" algn="l" defTabSz="1828434" rtl="0" eaLnBrk="1" latinLnBrk="0" hangingPunct="1">
              <a:lnSpc>
                <a:spcPts val="42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dirty="0" smtClean="0">
                <a:solidFill>
                  <a:schemeClr val="tx1"/>
                </a:solidFill>
                <a:effectLst/>
                <a:latin typeface="Lexend Deca Light" pitchFamily="2" charset="77"/>
                <a:ea typeface="Open Sans Light" panose="020B0306030504020204" pitchFamily="34" charset="0"/>
                <a:cs typeface="Open Sans" charset="0"/>
              </a:defRPr>
            </a:lvl2pPr>
            <a:lvl3pPr marL="2285543" indent="-457109" algn="l" defTabSz="1828434" rtl="0" eaLnBrk="1" latinLnBrk="0" hangingPunct="1">
              <a:lnSpc>
                <a:spcPts val="42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dirty="0" smtClean="0">
                <a:solidFill>
                  <a:schemeClr val="tx1"/>
                </a:solidFill>
                <a:effectLst/>
                <a:latin typeface="Lexend Deca Light" pitchFamily="2" charset="77"/>
                <a:ea typeface="Open Sans Light" panose="020B0306030504020204" pitchFamily="34" charset="0"/>
                <a:cs typeface="Open Sans" charset="0"/>
              </a:defRPr>
            </a:lvl3pPr>
            <a:lvl4pPr marL="3199760" indent="-457109" algn="l" defTabSz="1828434" rtl="0" eaLnBrk="1" latinLnBrk="0" hangingPunct="1">
              <a:lnSpc>
                <a:spcPts val="42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dirty="0" smtClean="0">
                <a:solidFill>
                  <a:schemeClr val="tx1"/>
                </a:solidFill>
                <a:effectLst/>
                <a:latin typeface="Lexend Deca Light" pitchFamily="2" charset="77"/>
                <a:ea typeface="Open Sans Light" panose="020B0306030504020204" pitchFamily="34" charset="0"/>
                <a:cs typeface="Open Sans" charset="0"/>
              </a:defRPr>
            </a:lvl4pPr>
            <a:lvl5pPr marL="4113977" indent="-457109" algn="l" defTabSz="1828434" rtl="0" eaLnBrk="1" latinLnBrk="0" hangingPunct="1">
              <a:lnSpc>
                <a:spcPts val="42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effectLst/>
                <a:latin typeface="Lexend Deca Light" pitchFamily="2" charset="77"/>
                <a:ea typeface="Open Sans Light" panose="020B0306030504020204" pitchFamily="34" charset="0"/>
                <a:cs typeface="Open Sans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5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Sir Mukhtiar Zamin</a:t>
            </a:r>
          </a:p>
          <a:p>
            <a:pPr lvl="1" algn="just">
              <a:lnSpc>
                <a:spcPct val="100000"/>
              </a:lnSpc>
            </a:pPr>
            <a:r>
              <a:rPr lang="en-US" sz="4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Teacher</a:t>
            </a:r>
          </a:p>
          <a:p>
            <a:pPr algn="just">
              <a:lnSpc>
                <a:spcPct val="100000"/>
              </a:lnSpc>
            </a:pPr>
            <a:r>
              <a:rPr lang="en-US" sz="5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Muhammad Nawaz Khan</a:t>
            </a:r>
          </a:p>
          <a:p>
            <a:pPr lvl="1" algn="just">
              <a:lnSpc>
                <a:spcPct val="100000"/>
              </a:lnSpc>
            </a:pPr>
            <a:r>
              <a:rPr lang="en-US" sz="4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FA20-BSE-073</a:t>
            </a:r>
          </a:p>
          <a:p>
            <a:pPr algn="just">
              <a:lnSpc>
                <a:spcPct val="100000"/>
              </a:lnSpc>
            </a:pPr>
            <a:r>
              <a:rPr lang="en-US" sz="5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Irfan Khan</a:t>
            </a:r>
          </a:p>
          <a:p>
            <a:pPr lvl="1" algn="just">
              <a:lnSpc>
                <a:spcPct val="100000"/>
              </a:lnSpc>
            </a:pPr>
            <a:r>
              <a:rPr lang="en-US" sz="4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FA20-BSE-070</a:t>
            </a:r>
          </a:p>
        </p:txBody>
      </p:sp>
    </p:spTree>
    <p:extLst>
      <p:ext uri="{BB962C8B-B14F-4D97-AF65-F5344CB8AC3E}">
        <p14:creationId xmlns:p14="http://schemas.microsoft.com/office/powerpoint/2010/main" val="376668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84D6BBB8-21E1-A1C4-5184-3A6BD733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385553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A5B75-9AB6-2907-A29F-BBA8213D2D96}"/>
              </a:ext>
            </a:extLst>
          </p:cNvPr>
          <p:cNvSpPr txBox="1"/>
          <p:nvPr/>
        </p:nvSpPr>
        <p:spPr>
          <a:xfrm>
            <a:off x="1167913" y="219164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Thread Pool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1231E-2930-E20A-3EB8-562EF25FF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399" y="2556587"/>
            <a:ext cx="17399932" cy="84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6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BE9A478-2690-5795-E0C5-FAACD0DC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812783" y="2381494"/>
            <a:ext cx="16752084" cy="841813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3D8E4A-B4AE-BB9B-3005-F5594ADAF637}"/>
              </a:ext>
            </a:extLst>
          </p:cNvPr>
          <p:cNvSpPr/>
          <p:nvPr/>
        </p:nvSpPr>
        <p:spPr>
          <a:xfrm>
            <a:off x="5338485" y="8304382"/>
            <a:ext cx="3672692" cy="369805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exend Deca Ligh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271888-4BAE-0059-0912-20FB9A013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7979" y="1057500"/>
            <a:ext cx="3251907" cy="2447049"/>
          </a:xfrm>
          <a:custGeom>
            <a:avLst/>
            <a:gdLst>
              <a:gd name="connsiteX0" fmla="*/ 1953484 w 3251907"/>
              <a:gd name="connsiteY0" fmla="*/ 1603 h 2447049"/>
              <a:gd name="connsiteX1" fmla="*/ 3251907 w 3251907"/>
              <a:gd name="connsiteY1" fmla="*/ 148104 h 2447049"/>
              <a:gd name="connsiteX2" fmla="*/ 3251907 w 3251907"/>
              <a:gd name="connsiteY2" fmla="*/ 2298813 h 2447049"/>
              <a:gd name="connsiteX3" fmla="*/ 1626577 w 3251907"/>
              <a:gd name="connsiteY3" fmla="*/ 2298813 h 2447049"/>
              <a:gd name="connsiteX4" fmla="*/ 0 w 3251907"/>
              <a:gd name="connsiteY4" fmla="*/ 2298813 h 2447049"/>
              <a:gd name="connsiteX5" fmla="*/ 0 w 3251907"/>
              <a:gd name="connsiteY5" fmla="*/ 148104 h 2447049"/>
              <a:gd name="connsiteX6" fmla="*/ 1626577 w 3251907"/>
              <a:gd name="connsiteY6" fmla="*/ 148104 h 2447049"/>
              <a:gd name="connsiteX7" fmla="*/ 1953484 w 3251907"/>
              <a:gd name="connsiteY7" fmla="*/ 1603 h 244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1907" h="2447049">
                <a:moveTo>
                  <a:pt x="1953484" y="1603"/>
                </a:moveTo>
                <a:cubicBezTo>
                  <a:pt x="2399834" y="-34702"/>
                  <a:pt x="2752639" y="562188"/>
                  <a:pt x="3251907" y="148104"/>
                </a:cubicBezTo>
                <a:lnTo>
                  <a:pt x="3251907" y="2298813"/>
                </a:lnTo>
                <a:cubicBezTo>
                  <a:pt x="2637423" y="2808454"/>
                  <a:pt x="2244801" y="1786680"/>
                  <a:pt x="1626577" y="2298813"/>
                </a:cubicBezTo>
                <a:cubicBezTo>
                  <a:pt x="1007107" y="2810946"/>
                  <a:pt x="614485" y="1790418"/>
                  <a:pt x="0" y="2298813"/>
                </a:cubicBezTo>
                <a:lnTo>
                  <a:pt x="0" y="148104"/>
                </a:lnTo>
                <a:cubicBezTo>
                  <a:pt x="614485" y="-361537"/>
                  <a:pt x="1007107" y="661483"/>
                  <a:pt x="1626577" y="148104"/>
                </a:cubicBezTo>
                <a:cubicBezTo>
                  <a:pt x="1742494" y="52079"/>
                  <a:pt x="1850480" y="9981"/>
                  <a:pt x="1953484" y="1603"/>
                </a:cubicBez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9BB58-60D8-4538-08DC-F42BB5A6EA83}"/>
              </a:ext>
            </a:extLst>
          </p:cNvPr>
          <p:cNvSpPr txBox="1"/>
          <p:nvPr/>
        </p:nvSpPr>
        <p:spPr>
          <a:xfrm>
            <a:off x="1912221" y="6664237"/>
            <a:ext cx="20033379" cy="16312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exend Deca Medium" pitchFamily="2" charset="77"/>
                <a:ea typeface="Arimo" panose="020B0604020202020204" pitchFamily="34" charset="0"/>
                <a:cs typeface="Arimo" panose="020B0604020202020204" pitchFamily="34" charset="0"/>
              </a:rPr>
              <a:t>Implementation</a:t>
            </a:r>
            <a:endParaRPr lang="en-US" sz="12000" dirty="0">
              <a:solidFill>
                <a:schemeClr val="bg1"/>
              </a:solidFill>
              <a:latin typeface="Lexend Deca Medium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552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2F5920-D9E1-438A-EDA6-DC289520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675" y="8246918"/>
            <a:ext cx="6331610" cy="410747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63B528A-103A-31FD-20D5-2F16C20BB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6646" y="3092450"/>
            <a:ext cx="15189200" cy="75311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0311470-7CF7-5A8A-BBA3-DB3F18922C17}"/>
              </a:ext>
            </a:extLst>
          </p:cNvPr>
          <p:cNvSpPr/>
          <p:nvPr/>
        </p:nvSpPr>
        <p:spPr>
          <a:xfrm rot="21101633">
            <a:off x="3082651" y="3842573"/>
            <a:ext cx="6763631" cy="6494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exend Deca Light" pitchFamily="2" charset="77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C086891-EC44-C951-0F6A-1BEA4467ED1E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2E909C77-152D-1A2F-D2D2-A09E822F82F5}"/>
              </a:ext>
            </a:extLst>
          </p:cNvPr>
          <p:cNvSpPr/>
          <p:nvPr/>
        </p:nvSpPr>
        <p:spPr>
          <a:xfrm>
            <a:off x="19929088" y="8573578"/>
            <a:ext cx="3238013" cy="3111032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exend Deca Light" pitchFamily="2" charset="77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40CEFDE2-967F-3FD8-7FB6-F6E672BA1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29088" y="10791992"/>
            <a:ext cx="1482633" cy="148263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chemeClr val="accent3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175DD-33C9-E4D2-E617-2B8380230F1D}"/>
              </a:ext>
            </a:extLst>
          </p:cNvPr>
          <p:cNvSpPr txBox="1"/>
          <p:nvPr/>
        </p:nvSpPr>
        <p:spPr>
          <a:xfrm>
            <a:off x="11546737" y="5716605"/>
            <a:ext cx="8956907" cy="1985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0" b="1" dirty="0">
                <a:solidFill>
                  <a:schemeClr val="bg1"/>
                </a:solidFill>
                <a:latin typeface="Lexend Deca" pitchFamily="2" charset="77"/>
                <a:ea typeface="Arimo" panose="020B0604020202020204" pitchFamily="34" charset="0"/>
                <a:cs typeface="Arimo" panose="020B0604020202020204" pitchFamily="34" charset="0"/>
              </a:rPr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B031B-B041-9577-DE73-2BB39558EBC6}"/>
              </a:ext>
            </a:extLst>
          </p:cNvPr>
          <p:cNvSpPr txBox="1"/>
          <p:nvPr/>
        </p:nvSpPr>
        <p:spPr>
          <a:xfrm>
            <a:off x="11546737" y="7785924"/>
            <a:ext cx="89569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Lexend Deca Medium" pitchFamily="2" charset="77"/>
                <a:ea typeface="Arimo" panose="020B0604020202020204" pitchFamily="34" charset="0"/>
                <a:cs typeface="Arimo" panose="020B0604020202020204" pitchFamily="34" charset="0"/>
              </a:rPr>
              <a:t>Questions!</a:t>
            </a:r>
          </a:p>
        </p:txBody>
      </p:sp>
      <p:sp>
        <p:nvSpPr>
          <p:cNvPr id="10" name="Freeform 26">
            <a:extLst>
              <a:ext uri="{FF2B5EF4-FFF2-40B4-BE49-F238E27FC236}">
                <a16:creationId xmlns:a16="http://schemas.microsoft.com/office/drawing/2014/main" id="{789468A0-08EF-5370-3F72-8FD3B2BD6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8433" y="2119305"/>
            <a:ext cx="2267529" cy="2537577"/>
          </a:xfrm>
          <a:custGeom>
            <a:avLst/>
            <a:gdLst>
              <a:gd name="T0" fmla="*/ 1463 w 2332"/>
              <a:gd name="T1" fmla="*/ 769 h 2610"/>
              <a:gd name="T2" fmla="*/ 2089 w 2332"/>
              <a:gd name="T3" fmla="*/ 0 h 2610"/>
              <a:gd name="T4" fmla="*/ 1015 w 2332"/>
              <a:gd name="T5" fmla="*/ 0 h 2610"/>
              <a:gd name="T6" fmla="*/ 0 w 2332"/>
              <a:gd name="T7" fmla="*/ 1304 h 2610"/>
              <a:gd name="T8" fmla="*/ 897 w 2332"/>
              <a:gd name="T9" fmla="*/ 1304 h 2610"/>
              <a:gd name="T10" fmla="*/ 141 w 2332"/>
              <a:gd name="T11" fmla="*/ 2609 h 2610"/>
              <a:gd name="T12" fmla="*/ 2331 w 2332"/>
              <a:gd name="T13" fmla="*/ 769 h 2610"/>
              <a:gd name="T14" fmla="*/ 1463 w 2332"/>
              <a:gd name="T15" fmla="*/ 76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2" h="2610">
                <a:moveTo>
                  <a:pt x="1463" y="769"/>
                </a:moveTo>
                <a:lnTo>
                  <a:pt x="2089" y="0"/>
                </a:lnTo>
                <a:lnTo>
                  <a:pt x="1015" y="0"/>
                </a:lnTo>
                <a:lnTo>
                  <a:pt x="0" y="1304"/>
                </a:lnTo>
                <a:lnTo>
                  <a:pt x="897" y="1304"/>
                </a:lnTo>
                <a:lnTo>
                  <a:pt x="141" y="2609"/>
                </a:lnTo>
                <a:lnTo>
                  <a:pt x="2331" y="769"/>
                </a:lnTo>
                <a:lnTo>
                  <a:pt x="1463" y="769"/>
                </a:lnTo>
              </a:path>
            </a:pathLst>
          </a:custGeom>
          <a:solidFill>
            <a:schemeClr val="accent4"/>
          </a:solidFill>
          <a:ln w="38100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430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>
            <a:extLst>
              <a:ext uri="{FF2B5EF4-FFF2-40B4-BE49-F238E27FC236}">
                <a16:creationId xmlns:a16="http://schemas.microsoft.com/office/drawing/2014/main" id="{6F76C3E0-1DCE-C498-4AAE-500DC8713B9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61859">
            <a:off x="12140472" y="-471513"/>
            <a:ext cx="3253154" cy="1978269"/>
          </a:xfrm>
          <a:custGeom>
            <a:avLst/>
            <a:gdLst>
              <a:gd name="T0" fmla="*/ 1914 w 2610"/>
              <a:gd name="T1" fmla="*/ 640 h 1589"/>
              <a:gd name="T2" fmla="*/ 1304 w 2610"/>
              <a:gd name="T3" fmla="*/ 0 h 1589"/>
              <a:gd name="T4" fmla="*/ 699 w 2610"/>
              <a:gd name="T5" fmla="*/ 640 h 1589"/>
              <a:gd name="T6" fmla="*/ 0 w 2610"/>
              <a:gd name="T7" fmla="*/ 0 h 1589"/>
              <a:gd name="T8" fmla="*/ 0 w 2610"/>
              <a:gd name="T9" fmla="*/ 1588 h 1589"/>
              <a:gd name="T10" fmla="*/ 654 w 2610"/>
              <a:gd name="T11" fmla="*/ 1588 h 1589"/>
              <a:gd name="T12" fmla="*/ 1304 w 2610"/>
              <a:gd name="T13" fmla="*/ 1588 h 1589"/>
              <a:gd name="T14" fmla="*/ 1957 w 2610"/>
              <a:gd name="T15" fmla="*/ 1588 h 1589"/>
              <a:gd name="T16" fmla="*/ 2609 w 2610"/>
              <a:gd name="T17" fmla="*/ 1588 h 1589"/>
              <a:gd name="T18" fmla="*/ 2609 w 2610"/>
              <a:gd name="T19" fmla="*/ 0 h 1589"/>
              <a:gd name="T20" fmla="*/ 1914 w 2610"/>
              <a:gd name="T21" fmla="*/ 640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0" h="1589">
                <a:moveTo>
                  <a:pt x="1914" y="640"/>
                </a:moveTo>
                <a:lnTo>
                  <a:pt x="1304" y="0"/>
                </a:lnTo>
                <a:lnTo>
                  <a:pt x="699" y="640"/>
                </a:lnTo>
                <a:lnTo>
                  <a:pt x="0" y="0"/>
                </a:lnTo>
                <a:lnTo>
                  <a:pt x="0" y="1588"/>
                </a:lnTo>
                <a:lnTo>
                  <a:pt x="654" y="1588"/>
                </a:lnTo>
                <a:lnTo>
                  <a:pt x="1304" y="1588"/>
                </a:lnTo>
                <a:lnTo>
                  <a:pt x="1957" y="1588"/>
                </a:lnTo>
                <a:lnTo>
                  <a:pt x="2609" y="1588"/>
                </a:lnTo>
                <a:lnTo>
                  <a:pt x="2609" y="0"/>
                </a:lnTo>
                <a:lnTo>
                  <a:pt x="1914" y="640"/>
                </a:lnTo>
              </a:path>
            </a:pathLst>
          </a:custGeom>
          <a:solidFill>
            <a:schemeClr val="accent4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55AE113-51DB-97DF-C04D-29D39E073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72E4A1-C5DC-DE29-AB93-8F3338CA29CB}"/>
              </a:ext>
            </a:extLst>
          </p:cNvPr>
          <p:cNvSpPr txBox="1"/>
          <p:nvPr/>
        </p:nvSpPr>
        <p:spPr>
          <a:xfrm>
            <a:off x="7062619" y="905169"/>
            <a:ext cx="8781436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0" b="1" dirty="0">
                <a:solidFill>
                  <a:schemeClr val="accent5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Agenda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3781F52-A841-C1AE-8C31-CCED1FA2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1949150" y="9620318"/>
            <a:ext cx="2146532" cy="6044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39A0CA-BEE8-92E2-EDFF-63A5FAB7C03D}"/>
              </a:ext>
            </a:extLst>
          </p:cNvPr>
          <p:cNvSpPr/>
          <p:nvPr/>
        </p:nvSpPr>
        <p:spPr>
          <a:xfrm>
            <a:off x="664930" y="3250163"/>
            <a:ext cx="11486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Lexend Deca Light" pitchFamily="2" charset="77"/>
              </a:rPr>
              <a:t>Concurrency Design Pattern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Lexend Deca Light" pitchFamily="2" charset="77"/>
              </a:rPr>
              <a:t>Thread Pool Pattern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Lexend Deca Light" pitchFamily="2" charset="77"/>
              </a:rPr>
              <a:t>Structure Diagram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Lexend Deca Light" pitchFamily="2" charset="77"/>
              </a:rPr>
              <a:t>Example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Lexend Deca Light" pitchFamily="2" charset="77"/>
              </a:rPr>
              <a:t>Code Demonstration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7200" dirty="0">
              <a:solidFill>
                <a:schemeClr val="bg1"/>
              </a:solidFill>
              <a:latin typeface="Lexend Dec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515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BE9A478-2690-5795-E0C5-FAACD0DC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812783" y="2381494"/>
            <a:ext cx="16752084" cy="841813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3D8E4A-B4AE-BB9B-3005-F5594ADAF637}"/>
              </a:ext>
            </a:extLst>
          </p:cNvPr>
          <p:cNvSpPr/>
          <p:nvPr/>
        </p:nvSpPr>
        <p:spPr>
          <a:xfrm>
            <a:off x="5338485" y="8304382"/>
            <a:ext cx="3672692" cy="369805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exend Deca Ligh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271888-4BAE-0059-0912-20FB9A013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7979" y="1057500"/>
            <a:ext cx="3251907" cy="2447049"/>
          </a:xfrm>
          <a:custGeom>
            <a:avLst/>
            <a:gdLst>
              <a:gd name="connsiteX0" fmla="*/ 1953484 w 3251907"/>
              <a:gd name="connsiteY0" fmla="*/ 1603 h 2447049"/>
              <a:gd name="connsiteX1" fmla="*/ 3251907 w 3251907"/>
              <a:gd name="connsiteY1" fmla="*/ 148104 h 2447049"/>
              <a:gd name="connsiteX2" fmla="*/ 3251907 w 3251907"/>
              <a:gd name="connsiteY2" fmla="*/ 2298813 h 2447049"/>
              <a:gd name="connsiteX3" fmla="*/ 1626577 w 3251907"/>
              <a:gd name="connsiteY3" fmla="*/ 2298813 h 2447049"/>
              <a:gd name="connsiteX4" fmla="*/ 0 w 3251907"/>
              <a:gd name="connsiteY4" fmla="*/ 2298813 h 2447049"/>
              <a:gd name="connsiteX5" fmla="*/ 0 w 3251907"/>
              <a:gd name="connsiteY5" fmla="*/ 148104 h 2447049"/>
              <a:gd name="connsiteX6" fmla="*/ 1626577 w 3251907"/>
              <a:gd name="connsiteY6" fmla="*/ 148104 h 2447049"/>
              <a:gd name="connsiteX7" fmla="*/ 1953484 w 3251907"/>
              <a:gd name="connsiteY7" fmla="*/ 1603 h 244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1907" h="2447049">
                <a:moveTo>
                  <a:pt x="1953484" y="1603"/>
                </a:moveTo>
                <a:cubicBezTo>
                  <a:pt x="2399834" y="-34702"/>
                  <a:pt x="2752639" y="562188"/>
                  <a:pt x="3251907" y="148104"/>
                </a:cubicBezTo>
                <a:lnTo>
                  <a:pt x="3251907" y="2298813"/>
                </a:lnTo>
                <a:cubicBezTo>
                  <a:pt x="2637423" y="2808454"/>
                  <a:pt x="2244801" y="1786680"/>
                  <a:pt x="1626577" y="2298813"/>
                </a:cubicBezTo>
                <a:cubicBezTo>
                  <a:pt x="1007107" y="2810946"/>
                  <a:pt x="614485" y="1790418"/>
                  <a:pt x="0" y="2298813"/>
                </a:cubicBezTo>
                <a:lnTo>
                  <a:pt x="0" y="148104"/>
                </a:lnTo>
                <a:cubicBezTo>
                  <a:pt x="614485" y="-361537"/>
                  <a:pt x="1007107" y="661483"/>
                  <a:pt x="1626577" y="148104"/>
                </a:cubicBezTo>
                <a:cubicBezTo>
                  <a:pt x="1742494" y="52079"/>
                  <a:pt x="1850480" y="9981"/>
                  <a:pt x="1953484" y="1603"/>
                </a:cubicBez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9BB58-60D8-4538-08DC-F42BB5A6EA83}"/>
              </a:ext>
            </a:extLst>
          </p:cNvPr>
          <p:cNvSpPr txBox="1"/>
          <p:nvPr/>
        </p:nvSpPr>
        <p:spPr>
          <a:xfrm>
            <a:off x="4566931" y="7036835"/>
            <a:ext cx="13802955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Lexend Deca Medium" pitchFamily="2" charset="77"/>
                <a:ea typeface="Arimo" panose="020B0604020202020204" pitchFamily="34" charset="0"/>
                <a:cs typeface="Arimo" panose="020B0604020202020204" pitchFamily="34" charset="0"/>
              </a:rPr>
              <a:t>Concurrency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5270075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05FF9-CD6D-BC79-96BD-40C86581E2C6}"/>
              </a:ext>
            </a:extLst>
          </p:cNvPr>
          <p:cNvSpPr/>
          <p:nvPr/>
        </p:nvSpPr>
        <p:spPr>
          <a:xfrm>
            <a:off x="1167913" y="2040890"/>
            <a:ext cx="21085504" cy="1292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concurrency patterns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concurrency patterns are those types of design patterns that deal with the multi-threaded programming paradigm.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5400" b="1" dirty="0">
              <a:solidFill>
                <a:schemeClr val="bg1"/>
              </a:solidFill>
              <a:latin typeface="Lexend Deca Light" pitchFamily="2" charset="77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</a:pP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Thread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A thread is the smallest unit of processing that can be performed by an operating system. 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5400" b="1" dirty="0">
              <a:solidFill>
                <a:schemeClr val="bg1"/>
              </a:solidFill>
              <a:latin typeface="Lexend Deca Light" pitchFamily="2" charset="77"/>
            </a:endParaRPr>
          </a:p>
          <a:p>
            <a:pPr>
              <a:lnSpc>
                <a:spcPct val="107000"/>
              </a:lnSpc>
            </a:pPr>
            <a:r>
              <a:rPr lang="en-GB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Multi-Threaded  </a:t>
            </a:r>
          </a:p>
          <a:p>
            <a:pPr>
              <a:lnSpc>
                <a:spcPct val="107000"/>
              </a:lnSpc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Multithreading is the ability of a central processing unit (CPU) to provide multiple threads of execution concurrently, supported by the operating system.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800" b="1" dirty="0">
              <a:solidFill>
                <a:schemeClr val="bg1"/>
              </a:solidFill>
              <a:latin typeface="Lexend Deca Light" pitchFamily="2" charset="77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800" b="1" dirty="0">
                <a:solidFill>
                  <a:schemeClr val="bg1"/>
                </a:solidFill>
                <a:latin typeface="Lexend Deca Light" pitchFamily="2" charset="77"/>
              </a:rPr>
              <a:t> </a:t>
            </a:r>
            <a:endParaRPr lang="en-US" sz="4800" b="1" dirty="0">
              <a:solidFill>
                <a:schemeClr val="bg1"/>
              </a:solidFill>
              <a:latin typeface="Lexend Deca Light" pitchFamily="2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3E89A8D6-5C4A-0598-D249-4D929A9C1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158796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E6400-D882-A825-B371-2C31610E9C9F}"/>
              </a:ext>
            </a:extLst>
          </p:cNvPr>
          <p:cNvSpPr txBox="1"/>
          <p:nvPr/>
        </p:nvSpPr>
        <p:spPr>
          <a:xfrm>
            <a:off x="1167913" y="-173980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Concurrency Design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57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BE9A478-2690-5795-E0C5-FAACD0DC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812783" y="2381494"/>
            <a:ext cx="16752084" cy="841813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3D8E4A-B4AE-BB9B-3005-F5594ADAF637}"/>
              </a:ext>
            </a:extLst>
          </p:cNvPr>
          <p:cNvSpPr/>
          <p:nvPr/>
        </p:nvSpPr>
        <p:spPr>
          <a:xfrm>
            <a:off x="5338485" y="8304382"/>
            <a:ext cx="3672692" cy="369805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exend Deca Ligh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271888-4BAE-0059-0912-20FB9A013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7979" y="1057500"/>
            <a:ext cx="3251907" cy="2447049"/>
          </a:xfrm>
          <a:custGeom>
            <a:avLst/>
            <a:gdLst>
              <a:gd name="connsiteX0" fmla="*/ 1953484 w 3251907"/>
              <a:gd name="connsiteY0" fmla="*/ 1603 h 2447049"/>
              <a:gd name="connsiteX1" fmla="*/ 3251907 w 3251907"/>
              <a:gd name="connsiteY1" fmla="*/ 148104 h 2447049"/>
              <a:gd name="connsiteX2" fmla="*/ 3251907 w 3251907"/>
              <a:gd name="connsiteY2" fmla="*/ 2298813 h 2447049"/>
              <a:gd name="connsiteX3" fmla="*/ 1626577 w 3251907"/>
              <a:gd name="connsiteY3" fmla="*/ 2298813 h 2447049"/>
              <a:gd name="connsiteX4" fmla="*/ 0 w 3251907"/>
              <a:gd name="connsiteY4" fmla="*/ 2298813 h 2447049"/>
              <a:gd name="connsiteX5" fmla="*/ 0 w 3251907"/>
              <a:gd name="connsiteY5" fmla="*/ 148104 h 2447049"/>
              <a:gd name="connsiteX6" fmla="*/ 1626577 w 3251907"/>
              <a:gd name="connsiteY6" fmla="*/ 148104 h 2447049"/>
              <a:gd name="connsiteX7" fmla="*/ 1953484 w 3251907"/>
              <a:gd name="connsiteY7" fmla="*/ 1603 h 244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1907" h="2447049">
                <a:moveTo>
                  <a:pt x="1953484" y="1603"/>
                </a:moveTo>
                <a:cubicBezTo>
                  <a:pt x="2399834" y="-34702"/>
                  <a:pt x="2752639" y="562188"/>
                  <a:pt x="3251907" y="148104"/>
                </a:cubicBezTo>
                <a:lnTo>
                  <a:pt x="3251907" y="2298813"/>
                </a:lnTo>
                <a:cubicBezTo>
                  <a:pt x="2637423" y="2808454"/>
                  <a:pt x="2244801" y="1786680"/>
                  <a:pt x="1626577" y="2298813"/>
                </a:cubicBezTo>
                <a:cubicBezTo>
                  <a:pt x="1007107" y="2810946"/>
                  <a:pt x="614485" y="1790418"/>
                  <a:pt x="0" y="2298813"/>
                </a:cubicBezTo>
                <a:lnTo>
                  <a:pt x="0" y="148104"/>
                </a:lnTo>
                <a:cubicBezTo>
                  <a:pt x="614485" y="-361537"/>
                  <a:pt x="1007107" y="661483"/>
                  <a:pt x="1626577" y="148104"/>
                </a:cubicBezTo>
                <a:cubicBezTo>
                  <a:pt x="1742494" y="52079"/>
                  <a:pt x="1850480" y="9981"/>
                  <a:pt x="1953484" y="1603"/>
                </a:cubicBez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9BB58-60D8-4538-08DC-F42BB5A6EA83}"/>
              </a:ext>
            </a:extLst>
          </p:cNvPr>
          <p:cNvSpPr txBox="1"/>
          <p:nvPr/>
        </p:nvSpPr>
        <p:spPr>
          <a:xfrm>
            <a:off x="1912221" y="6664237"/>
            <a:ext cx="20033379" cy="16312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exend Deca Medium" pitchFamily="2" charset="77"/>
                <a:ea typeface="Arimo" panose="020B0604020202020204" pitchFamily="34" charset="0"/>
                <a:cs typeface="Arimo" panose="020B0604020202020204" pitchFamily="34" charset="0"/>
              </a:rPr>
              <a:t>Thread Pool Pattern</a:t>
            </a:r>
            <a:endParaRPr lang="en-US" sz="12000" dirty="0">
              <a:solidFill>
                <a:schemeClr val="bg1"/>
              </a:solidFill>
              <a:latin typeface="Lexend Deca Medium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388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05FF9-CD6D-BC79-96BD-40C86581E2C6}"/>
              </a:ext>
            </a:extLst>
          </p:cNvPr>
          <p:cNvSpPr/>
          <p:nvPr/>
        </p:nvSpPr>
        <p:spPr>
          <a:xfrm>
            <a:off x="613516" y="2660274"/>
            <a:ext cx="22321129" cy="1186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Intent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It is often the case that tasks to be executed are short-lived and the number of tasks is large.</a:t>
            </a:r>
            <a:b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</a:b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Creating a new thread for each task would make the system spend more time creating and destroying the threads than executing the actual tasks. 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Thread Pool solves this problem by reusing existing threads and eliminating the latency of creating new threads.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endParaRPr lang="en-US" sz="5400" b="1" dirty="0">
              <a:solidFill>
                <a:schemeClr val="bg1"/>
              </a:solidFill>
              <a:latin typeface="Lexend Deca Light" pitchFamily="2" charset="77"/>
            </a:endParaRP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In plain words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Thread Pool is a concurrency pattern where threads are allocated once and reused between tasks.</a:t>
            </a:r>
          </a:p>
          <a:p>
            <a:pPr algn="just">
              <a:spcAft>
                <a:spcPts val="125"/>
              </a:spcAft>
            </a:pPr>
            <a:endParaRPr lang="en-US" sz="5400" dirty="0">
              <a:solidFill>
                <a:schemeClr val="bg1"/>
              </a:solidFill>
              <a:latin typeface="Lexend Deca Light" pitchFamily="2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18661"/>
            <a:ext cx="2146532" cy="6044831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84D6BBB8-21E1-A1C4-5184-3A6BD733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385553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A5B75-9AB6-2907-A29F-BBA8213D2D96}"/>
              </a:ext>
            </a:extLst>
          </p:cNvPr>
          <p:cNvSpPr txBox="1"/>
          <p:nvPr/>
        </p:nvSpPr>
        <p:spPr>
          <a:xfrm>
            <a:off x="1167913" y="219164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Thread Pool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6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05FF9-CD6D-BC79-96BD-40C86581E2C6}"/>
              </a:ext>
            </a:extLst>
          </p:cNvPr>
          <p:cNvSpPr/>
          <p:nvPr/>
        </p:nvSpPr>
        <p:spPr>
          <a:xfrm>
            <a:off x="613517" y="2660274"/>
            <a:ext cx="22153178" cy="1130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Thread pool is a software design pattern for achieving concurrency of execution in a computer program to improve performance. 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endParaRPr lang="en-US" sz="6600" b="1" dirty="0">
              <a:solidFill>
                <a:schemeClr val="accent5">
                  <a:lumMod val="75000"/>
                </a:schemeClr>
              </a:solidFill>
              <a:latin typeface="Lexend Deca Light" pitchFamily="2" charset="77"/>
            </a:endParaRP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Also Known As: 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 a replicated workers or worker-crew model,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endParaRPr lang="en-US" sz="6600" b="1" dirty="0">
              <a:solidFill>
                <a:schemeClr val="accent5">
                  <a:lumMod val="75000"/>
                </a:schemeClr>
              </a:solidFill>
              <a:latin typeface="Lexend Deca Light" pitchFamily="2" charset="77"/>
            </a:endParaRP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Applicability</a:t>
            </a:r>
          </a:p>
          <a:p>
            <a:pPr marL="685800" indent="-685800">
              <a:lnSpc>
                <a:spcPct val="107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You have a large number of short-lived tasks to be executed in </a:t>
            </a:r>
            <a:r>
              <a:rPr lang="en-US" sz="4800" b="1" dirty="0">
                <a:solidFill>
                  <a:schemeClr val="bg1"/>
                </a:solidFill>
                <a:latin typeface="Lexend Deca Light" pitchFamily="2" charset="77"/>
              </a:rPr>
              <a:t>parallel.</a:t>
            </a:r>
          </a:p>
          <a:p>
            <a:pPr marL="685800" indent="-685800">
              <a:lnSpc>
                <a:spcPct val="107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Lexend Deca Light" pitchFamily="2" charset="77"/>
              </a:rPr>
              <a:t>If the number of tasks is large, creating a thread for each may become impossible or impractical, so the best answer is a thread pool.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endParaRPr lang="en-US" sz="5400" b="1" dirty="0">
              <a:solidFill>
                <a:schemeClr val="bg1"/>
              </a:solidFill>
              <a:latin typeface="Lexend Deca Light" pitchFamily="2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84D6BBB8-21E1-A1C4-5184-3A6BD733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385553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A5B75-9AB6-2907-A29F-BBA8213D2D96}"/>
              </a:ext>
            </a:extLst>
          </p:cNvPr>
          <p:cNvSpPr txBox="1"/>
          <p:nvPr/>
        </p:nvSpPr>
        <p:spPr>
          <a:xfrm>
            <a:off x="1167913" y="200503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Thread Pool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24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84D6BBB8-21E1-A1C4-5184-3A6BD733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385553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A5B75-9AB6-2907-A29F-BBA8213D2D96}"/>
              </a:ext>
            </a:extLst>
          </p:cNvPr>
          <p:cNvSpPr txBox="1"/>
          <p:nvPr/>
        </p:nvSpPr>
        <p:spPr>
          <a:xfrm>
            <a:off x="1167913" y="219164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Thread Pool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03293-7274-3D3F-2409-36B1B15B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682" y="2826661"/>
            <a:ext cx="16123298" cy="84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59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84D6BBB8-21E1-A1C4-5184-3A6BD733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385553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A5B75-9AB6-2907-A29F-BBA8213D2D96}"/>
              </a:ext>
            </a:extLst>
          </p:cNvPr>
          <p:cNvSpPr txBox="1"/>
          <p:nvPr/>
        </p:nvSpPr>
        <p:spPr>
          <a:xfrm>
            <a:off x="1167913" y="219164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Thread Pool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CB719-EC60-0B75-04EE-643DFE8EB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13" y="2371594"/>
            <a:ext cx="9823548" cy="7630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3E230C-F005-9D4C-894F-BA715C019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8825" y="2371594"/>
            <a:ext cx="10428579" cy="78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0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27">
      <a:dk1>
        <a:srgbClr val="68686E"/>
      </a:dk1>
      <a:lt1>
        <a:srgbClr val="FFFFFF"/>
      </a:lt1>
      <a:dk2>
        <a:srgbClr val="2B1233"/>
      </a:dk2>
      <a:lt2>
        <a:srgbClr val="FFFFFF"/>
      </a:lt2>
      <a:accent1>
        <a:srgbClr val="13875E"/>
      </a:accent1>
      <a:accent2>
        <a:srgbClr val="A86FDC"/>
      </a:accent2>
      <a:accent3>
        <a:srgbClr val="405DD1"/>
      </a:accent3>
      <a:accent4>
        <a:srgbClr val="F26DD8"/>
      </a:accent4>
      <a:accent5>
        <a:srgbClr val="FAD15C"/>
      </a:accent5>
      <a:accent6>
        <a:srgbClr val="F3FEDB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89446</TotalTime>
  <Words>281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Lexend Deca Medium</vt:lpstr>
      <vt:lpstr>Arial</vt:lpstr>
      <vt:lpstr>Lexend Deca Light</vt:lpstr>
      <vt:lpstr>Lexend Deca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Najeeb Said</dc:creator>
  <cp:keywords/>
  <dc:description/>
  <cp:lastModifiedBy>irfan khan</cp:lastModifiedBy>
  <cp:revision>10160</cp:revision>
  <cp:lastPrinted>2019-09-18T23:04:43Z</cp:lastPrinted>
  <dcterms:created xsi:type="dcterms:W3CDTF">2014-11-12T21:47:38Z</dcterms:created>
  <dcterms:modified xsi:type="dcterms:W3CDTF">2023-12-19T20:23:09Z</dcterms:modified>
  <cp:category/>
</cp:coreProperties>
</file>