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Rubik's Cube Solver - Layer-by-Layer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Design Dexterity Challenge - AeroHack 2025</a:t>
            </a:r>
          </a:p>
          <a:p>
            <a:r>
              <a:t>By Nawaziya Shaik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Goal: Design an algorithm to solve a 3x3 Rubik’s Cube from any scrambled state.</a:t>
            </a:r>
          </a:p>
          <a:p>
            <a:r>
              <a:t>• Mimic real-world logic using valid cube moves.</a:t>
            </a:r>
          </a:p>
          <a:p>
            <a:r>
              <a:t>• Evaluation Criteria: Logic, Data Structures, Efficiency, Creativity.</a:t>
            </a:r>
          </a:p>
          <a:p>
            <a:r>
              <a:t>• Deliverables: Working Code, Presentation, Output Examples.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Layer-by-Layer Solving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White Cross – Solve the white edges on the bottom.</a:t>
            </a:r>
          </a:p>
          <a:p>
            <a:r>
              <a:t>2. First Layer Corners – Insert the white corner pieces.</a:t>
            </a:r>
          </a:p>
          <a:p>
            <a:r>
              <a:t>3. Second Layer – Solve the middle layer edges.</a:t>
            </a:r>
          </a:p>
          <a:p>
            <a:r>
              <a:t>4. Yellow Cross – Make a cross on the yellow face.</a:t>
            </a:r>
          </a:p>
          <a:p>
            <a:r>
              <a:t>5. Position Yellow Corners – Correctly place yellow corners.</a:t>
            </a:r>
          </a:p>
          <a:p>
            <a:r>
              <a:t>6. Orient Yellow Corners – Rotate corners to match face.</a:t>
            </a:r>
          </a:p>
          <a:p>
            <a:r>
              <a:t>7. Final Layer Edges – Position and orient remaining edges.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Cube Faces: Represented as 3x3 2D arrays.</a:t>
            </a:r>
          </a:p>
          <a:p>
            <a:r>
              <a:t>• Dictionary of Faces: {'U', 'D', 'F', 'B', 'L', 'R'}.</a:t>
            </a:r>
          </a:p>
          <a:p>
            <a:r>
              <a:t>• Move Engine: Simulates 12 valid moves (U, U', D, D', etc.).</a:t>
            </a:r>
          </a:p>
          <a:p>
            <a:r>
              <a:t>• States tracked for debugging and validation.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&amp; Move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Each move modifies affected face and adjacent edges.</a:t>
            </a:r>
          </a:p>
          <a:p>
            <a:r>
              <a:t>• Modular function for clockwise and counter-clockwise turns.</a:t>
            </a:r>
          </a:p>
          <a:p>
            <a:r>
              <a:t>• Cube state changes recorded after each move.</a:t>
            </a:r>
          </a:p>
          <a:p>
            <a:r>
              <a:t>• Final solver builds steps layer-by-layer.</a:t>
            </a:r>
          </a:p>
          <a:p>
            <a:r>
              <a:t>• Reversal of scramble used as basic solution (demo).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Example from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Scramble: ['F', 'U', 'R', 'U'', 'R'', 'F'']</a:t>
            </a:r>
          </a:p>
          <a:p>
            <a:r>
              <a:t>Auto-Solver Output: ['F', 'R', 'U', 'R'', 'U'', 'F'']</a:t>
            </a:r>
          </a:p>
          <a:p>
            <a:r>
              <a:t>• This reverses the scramble (placeholder logic).</a:t>
            </a:r>
          </a:p>
          <a:p>
            <a:r>
              <a:t>• Next step: Implement real cross → F2L → OLL → PLL.</a:t>
            </a:r>
          </a:p>
          <a:p>
            <a:r>
              <a:t>• Visual demo available in future UI version.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Achieved: Cube modeling, scramble/solve engine, output steps.</a:t>
            </a:r>
          </a:p>
          <a:p>
            <a:r>
              <a:t>• Next: Full Layer-by-Layer Solver + 3D UI (optional).</a:t>
            </a:r>
          </a:p>
          <a:p>
            <a:r>
              <a:t>• Efficient and scalable architecture.</a:t>
            </a:r>
          </a:p>
          <a:p>
            <a:r>
              <a:t>• Ready for further optimization using Kociemba’s or IDA*.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