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018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8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650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38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30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15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91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084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6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4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516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11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39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3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5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64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85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A4DD65-A531-4CA9-801D-60454B8F7C08}" type="datetimeFigureOut">
              <a:rPr lang="en" smtClean="0"/>
              <a:t>6/29/2021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42B8-A34F-48B6-9400-04212672BAE6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46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3F8-1974-43B9-B43D-4411DD520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8800" dirty="0"/>
              <a:t>CheckPoint 1</a:t>
            </a:r>
            <a:br>
              <a:rPr lang="en" dirty="0"/>
            </a:br>
            <a:endParaRPr lang="e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1CFA7-C6A9-4383-9638-8DF4E4073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Fundamentals Project</a:t>
            </a:r>
          </a:p>
          <a:p>
            <a:endParaRPr lang="e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0342A-9CFA-4849-B628-1828B4202080}"/>
              </a:ext>
            </a:extLst>
          </p:cNvPr>
          <p:cNvCxnSpPr/>
          <p:nvPr/>
        </p:nvCxnSpPr>
        <p:spPr>
          <a:xfrm flipH="1">
            <a:off x="1723869" y="3043004"/>
            <a:ext cx="9054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5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9DA0-06F4-4DAA-9DBC-36700186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00B0F0"/>
                </a:solidFill>
              </a:rPr>
              <a:t>How Does the Web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E6F-B293-4942-BAEB-6F8070D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5255"/>
            <a:ext cx="11078980" cy="48000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client want to visit a website, first step to do is to open a browser, such as Google Chrome, Opera… Then, start to enter the website, some instructions in the background are happened befor he see the wanted website: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URL gets resolved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(Uniform Resource Locater) formed by a protocol and the domain name that is entered by the client.</a:t>
            </a:r>
          </a:p>
          <a:p>
            <a:pPr marL="0" indent="0" algn="just"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URL is translating it to IP adress(Internet Protocol) that identifie the source code in the server: this mission is entrusted to the DNS ( domain name system) server.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340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E6F-B293-4942-BAEB-6F8070D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10" y="1110555"/>
            <a:ext cx="11078980" cy="4934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Request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solving the IP address, a HTTP Request is sent to the server of the website, via the browser.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message is sent between the client and the server across internet connexion, using TCP/IP (used to transfer data)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of the server is parsed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means, check the data and decide.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website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server accept client’s request, the wanted page is rendered and displayed.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47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9DA0-06F4-4DAA-9DBC-36700186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10" y="347787"/>
            <a:ext cx="9404723" cy="1400530"/>
          </a:xfrm>
        </p:spPr>
        <p:txBody>
          <a:bodyPr/>
          <a:lstStyle/>
          <a:p>
            <a:r>
              <a:rPr lang="en" dirty="0">
                <a:solidFill>
                  <a:srgbClr val="00B0F0"/>
                </a:solidFill>
              </a:rPr>
              <a:t>Wat do you need to be a web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E6F-B293-4942-BAEB-6F8070D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10" y="1540811"/>
            <a:ext cx="11078980" cy="4800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developer,  all what you need is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master the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tools that front-end developers use everyday: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and JavaScript</a:t>
            </a:r>
          </a:p>
          <a:p>
            <a:pPr marL="0" indent="0" algn="just">
              <a:buNone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description, used to create and describe the sructure of a page.</a:t>
            </a:r>
          </a:p>
          <a:p>
            <a:pPr marL="0" indent="0" algn="just"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CSS: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describe the visual presentation of this page.</a:t>
            </a:r>
          </a:p>
          <a:p>
            <a:pPr marL="0" indent="0" algn="just"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used to make this page interactive.</a:t>
            </a:r>
          </a:p>
          <a:p>
            <a:pPr marL="0" indent="0" algn="just"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mastered these basic languages, you can start exploring advanced tools for front-end development (ex: react Js) and for back-end development (ex: Node js).</a:t>
            </a: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6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9DA0-06F4-4DAA-9DBC-36700186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00B0F0"/>
                </a:solidFill>
              </a:rPr>
              <a:t>What is the role of web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E6F-B293-4942-BAEB-6F8070D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10" y="1540811"/>
            <a:ext cx="11078980" cy="4800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role of web developer is to </a:t>
            </a: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websites according to clients’ specifications.</a:t>
            </a:r>
          </a:p>
          <a:p>
            <a:pPr marL="0" indent="0" algn="just"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developer need to </a:t>
            </a: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closely with a team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</a:t>
            </a: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produce the website.</a:t>
            </a:r>
          </a:p>
          <a:p>
            <a:pPr marL="0" indent="0" algn="just">
              <a:buNone/>
            </a:pPr>
            <a:endParaRPr lang="e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2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359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Ion</vt:lpstr>
      <vt:lpstr>CheckPoint 1 </vt:lpstr>
      <vt:lpstr>How Does the Web Work?</vt:lpstr>
      <vt:lpstr>PowerPoint Presentation</vt:lpstr>
      <vt:lpstr>Wat do you need to be a web developer</vt:lpstr>
      <vt:lpstr>What is the role of web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1</dc:title>
  <dc:creator>hp</dc:creator>
  <cp:lastModifiedBy>hp</cp:lastModifiedBy>
  <cp:revision>37</cp:revision>
  <dcterms:created xsi:type="dcterms:W3CDTF">2021-06-29T11:34:05Z</dcterms:created>
  <dcterms:modified xsi:type="dcterms:W3CDTF">2021-06-29T20:47:01Z</dcterms:modified>
</cp:coreProperties>
</file>