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0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7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31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3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01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2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9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6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66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3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1450" y="447675"/>
            <a:ext cx="6448426" cy="3121435"/>
          </a:xfrm>
        </p:spPr>
        <p:txBody>
          <a:bodyPr anchor="ctr" anchorCtr="0">
            <a:normAutofit/>
          </a:bodyPr>
          <a:lstStyle/>
          <a:p>
            <a:r>
              <a:rPr lang="fr-FR" sz="8800" dirty="0" err="1">
                <a:solidFill>
                  <a:schemeClr val="bg1"/>
                </a:solidFill>
                <a:latin typeface="Arslan's Blood" panose="02000500000000000000" pitchFamily="2" charset="0"/>
              </a:rPr>
              <a:t>Get</a:t>
            </a:r>
            <a:r>
              <a:rPr lang="fr-FR" sz="8800" dirty="0">
                <a:solidFill>
                  <a:schemeClr val="bg1"/>
                </a:solidFill>
                <a:latin typeface="Arslan's Blood" panose="02000500000000000000" pitchFamily="2" charset="0"/>
              </a:rPr>
              <a:t> Out.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4606056"/>
            <a:ext cx="4855234" cy="22519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dirty="0">
                <a:solidFill>
                  <a:schemeClr val="bg1"/>
                </a:solidFill>
                <a:latin typeface="Zombie Queen 2" panose="02000000000000000000" pitchFamily="2" charset="0"/>
              </a:rPr>
              <a:t>Remi URO</a:t>
            </a:r>
          </a:p>
          <a:p>
            <a:r>
              <a:rPr lang="fr-FR" sz="5400" dirty="0">
                <a:solidFill>
                  <a:schemeClr val="bg1"/>
                </a:solidFill>
                <a:latin typeface="Zombie Queen 2" panose="02000000000000000000" pitchFamily="2" charset="0"/>
              </a:rPr>
              <a:t>Nawhal SAYARH</a:t>
            </a:r>
          </a:p>
        </p:txBody>
      </p:sp>
    </p:spTree>
    <p:extLst>
      <p:ext uri="{BB962C8B-B14F-4D97-AF65-F5344CB8AC3E}">
        <p14:creationId xmlns:p14="http://schemas.microsoft.com/office/powerpoint/2010/main" val="283385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02259"/>
            <a:ext cx="10452100" cy="2453482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latin typeface="Zombie Queen 2" panose="02000000000000000000" pitchFamily="2" charset="0"/>
              </a:rPr>
              <a:t>Merci de votre attention!</a:t>
            </a:r>
            <a:br>
              <a:rPr lang="fr-FR" sz="7200" dirty="0">
                <a:latin typeface="Zombie Queen 2" panose="02000000000000000000" pitchFamily="2" charset="0"/>
              </a:rPr>
            </a:br>
            <a:r>
              <a:rPr lang="fr-FR" sz="7200" dirty="0">
                <a:latin typeface="Zombie Queen 2" panose="02000000000000000000" pitchFamily="2" charset="0"/>
              </a:rPr>
              <a:t>Avez-vous des questions?</a:t>
            </a:r>
            <a:endParaRPr lang="fr-FR" dirty="0">
              <a:latin typeface="Zombie Queen 2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fr-FR" sz="7200" dirty="0">
                <a:latin typeface="28 Days Later" panose="020B0603050302020204" pitchFamily="34" charset="0"/>
              </a:rPr>
              <a:t>Contexte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Dans une salle, seul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Une seule issue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Attaché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 marL="0" indent="0" algn="ctr">
              <a:buNone/>
            </a:pPr>
            <a:r>
              <a:rPr lang="fr-FR" sz="5400" dirty="0">
                <a:latin typeface="Zombie Queen 2" panose="02000000000000000000" pitchFamily="2" charset="0"/>
              </a:rPr>
              <a:t>Vous devez vous </a:t>
            </a:r>
            <a:r>
              <a:rPr lang="fr-FR" sz="5400" dirty="0" err="1">
                <a:latin typeface="Zombie Queen 2" panose="02000000000000000000" pitchFamily="2" charset="0"/>
              </a:rPr>
              <a:t>éechapper</a:t>
            </a:r>
            <a:r>
              <a:rPr lang="fr-FR" sz="5400" dirty="0">
                <a:latin typeface="Zombie Queen 2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03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Problématique unique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Rapide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Code très peu dépendant de la base de règles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>
                <a:latin typeface="28 Days Later" panose="020B0603050302020204" pitchFamily="34" charset="0"/>
              </a:rPr>
              <a:t>Pourquoi un systeme expert</a:t>
            </a:r>
            <a:endParaRPr lang="fr-FR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7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d’une personne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des jambes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d’une personne le bras levé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fr-FR" sz="3600" b="1" dirty="0">
                <a:latin typeface="Letter Gothic Std" panose="020B0409020202030304" pitchFamily="49" charset="0"/>
              </a:rPr>
              <a:t>▶ Proportions du corps en dessin.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 anchor="b" anchorCtr="0"/>
          <a:lstStyle/>
          <a:p>
            <a:r>
              <a:rPr lang="fr-FR" sz="7200" dirty="0">
                <a:latin typeface="28 Days Later" panose="020B0603050302020204" pitchFamily="34" charset="0"/>
              </a:rPr>
              <a:t>Sources d’expertise</a:t>
            </a:r>
            <a:endParaRPr lang="fr-FR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3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Les faits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de la personne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Force et compétence en crochetage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Hauteur de la salle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Matériaux des liens et de la porte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Objets et éloignement</a:t>
            </a:r>
          </a:p>
        </p:txBody>
      </p:sp>
    </p:spTree>
    <p:extLst>
      <p:ext uri="{BB962C8B-B14F-4D97-AF65-F5344CB8AC3E}">
        <p14:creationId xmlns:p14="http://schemas.microsoft.com/office/powerpoint/2010/main" val="139302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Les </a:t>
            </a:r>
            <a:r>
              <a:rPr lang="fr-FR" sz="7200" dirty="0" err="1">
                <a:latin typeface="28 Days Later" panose="020B0603050302020204" pitchFamily="34" charset="0"/>
              </a:rPr>
              <a:t>regles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Récupérer un objet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Casser un objet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Casser ses liens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Défoncer ou crocheter la porte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Sortir de la salle</a:t>
            </a:r>
          </a:p>
        </p:txBody>
      </p:sp>
    </p:spTree>
    <p:extLst>
      <p:ext uri="{BB962C8B-B14F-4D97-AF65-F5344CB8AC3E}">
        <p14:creationId xmlns:p14="http://schemas.microsoft.com/office/powerpoint/2010/main" val="310219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Les </a:t>
            </a:r>
            <a:r>
              <a:rPr lang="fr-FR" sz="7200" dirty="0" err="1">
                <a:latin typeface="28 Days Later" panose="020B0603050302020204" pitchFamily="34" charset="0"/>
              </a:rPr>
              <a:t>regles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fr-FR" sz="3600" b="1" dirty="0">
                <a:latin typeface="Letter Gothic Std" panose="020B0409020202030304" pitchFamily="49" charset="0"/>
              </a:rPr>
              <a:t>Exemple :</a:t>
            </a: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(BTWST</a:t>
            </a:r>
            <a:endParaRPr lang="fr-FR" altLang="fr-FR" dirty="0">
              <a:solidFill>
                <a:schemeClr val="bg1">
                  <a:lumMod val="75000"/>
                </a:schemeClr>
              </a:solidFill>
              <a:latin typeface="Monaco" panose="00000400000000000000" pitchFamily="2" charset="0"/>
            </a:endParaRP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((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personStrength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 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C75D5"/>
                </a:solidFill>
                <a:effectLst/>
                <a:latin typeface="Monaco" panose="00000400000000000000" pitchFamily="2" charset="0"/>
              </a:rPr>
              <a:t>&gt;=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)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linkMaterial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twine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))</a:t>
            </a:r>
            <a:endParaRPr lang="fr-FR" altLang="fr-FR" dirty="0">
              <a:solidFill>
                <a:schemeClr val="bg1">
                  <a:lumMod val="75000"/>
                </a:schemeClr>
              </a:solidFill>
              <a:latin typeface="Monaco" panose="00000400000000000000" pitchFamily="2" charset="0"/>
            </a:endParaRP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(hands free)</a:t>
            </a:r>
            <a:endParaRPr lang="fr-FR" altLang="fr-FR" dirty="0">
              <a:solidFill>
                <a:schemeClr val="bg1">
                  <a:lumMod val="75000"/>
                </a:schemeClr>
              </a:solidFill>
              <a:latin typeface="Monaco" panose="00000400000000000000" pitchFamily="2" charset="0"/>
            </a:endParaRP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Monaco" panose="00000400000000000000" pitchFamily="2" charset="0"/>
              </a:rPr>
              <a:t>"Vous cassez vos liens a mains nues. Vous avez les mains libres !"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)</a:t>
            </a:r>
            <a:r>
              <a:rPr lang="fr-FR" altLang="fr-FR" sz="2000" dirty="0">
                <a:solidFill>
                  <a:schemeClr val="tx1"/>
                </a:solidFill>
                <a:latin typeface="Monaco" panose="00000400000000000000" pitchFamily="2" charset="0"/>
              </a:rPr>
              <a:t> </a:t>
            </a:r>
            <a:endParaRPr lang="fr-FR" b="1" dirty="0">
              <a:latin typeface="Monaco" panose="00000400000000000000" pitchFamily="2" charset="0"/>
            </a:endParaRPr>
          </a:p>
          <a:p>
            <a:pPr marL="0" indent="0">
              <a:buNone/>
            </a:pPr>
            <a:endParaRPr lang="fr-FR" sz="3600" b="1" dirty="0">
              <a:latin typeface="Letter Gothic Std" panose="020B0409020202030304" pitchFamily="49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607300" y="845344"/>
            <a:ext cx="4483100" cy="1690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b="1" i="1" dirty="0">
                <a:latin typeface="Letter Gothic Std" panose="020B0409020202030304" pitchFamily="49" charset="0"/>
              </a:rPr>
              <a:t>BTWST = Break </a:t>
            </a:r>
            <a:r>
              <a:rPr lang="fr-FR" sz="3600" b="1" i="1" dirty="0" err="1">
                <a:latin typeface="Letter Gothic Std" panose="020B0409020202030304" pitchFamily="49" charset="0"/>
              </a:rPr>
              <a:t>Twine</a:t>
            </a:r>
            <a:r>
              <a:rPr lang="fr-FR" sz="3600" b="1" i="1" dirty="0">
                <a:latin typeface="Letter Gothic Std" panose="020B0409020202030304" pitchFamily="49" charset="0"/>
              </a:rPr>
              <a:t> </a:t>
            </a:r>
            <a:r>
              <a:rPr lang="fr-FR" sz="3600" b="1" i="1" dirty="0" err="1">
                <a:latin typeface="Letter Gothic Std" panose="020B0409020202030304" pitchFamily="49" charset="0"/>
              </a:rPr>
              <a:t>Strength</a:t>
            </a:r>
            <a:endParaRPr lang="fr-FR" sz="3600" b="1" i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Moteur de recherche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Arrière</a:t>
            </a:r>
          </a:p>
          <a:p>
            <a:pPr lvl="1">
              <a:buFont typeface="Arslan's Blood" panose="02000500000000000000" pitchFamily="2" charset="0"/>
              <a:buChar char="o"/>
            </a:pPr>
            <a:r>
              <a:rPr lang="fr-FR" sz="3200" b="1" dirty="0">
                <a:latin typeface="Letter Gothic Std" panose="020B0409020202030304" pitchFamily="49" charset="0"/>
              </a:rPr>
              <a:t> Sortir de la salle = but à atteindre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En profondeur</a:t>
            </a:r>
          </a:p>
          <a:p>
            <a:pPr lvl="1">
              <a:buFont typeface="Arslan's Blood" panose="02000500000000000000" pitchFamily="2" charset="0"/>
              <a:buChar char="o"/>
            </a:pPr>
            <a:r>
              <a:rPr lang="fr-FR" sz="3200" b="1" dirty="0">
                <a:latin typeface="Letter Gothic Std" panose="020B0409020202030304" pitchFamily="49" charset="0"/>
              </a:rPr>
              <a:t> Déroulement plus naturel</a:t>
            </a:r>
          </a:p>
        </p:txBody>
      </p:sp>
    </p:spTree>
    <p:extLst>
      <p:ext uri="{BB962C8B-B14F-4D97-AF65-F5344CB8AC3E}">
        <p14:creationId xmlns:p14="http://schemas.microsoft.com/office/powerpoint/2010/main" val="26135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1209675" y="2497138"/>
            <a:ext cx="9772650" cy="186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dirty="0" err="1">
                <a:latin typeface="Arslan's Blood" panose="02000500000000000000" pitchFamily="2" charset="0"/>
              </a:rPr>
              <a:t>Demonstration</a:t>
            </a:r>
            <a:endParaRPr lang="fr-FR" sz="8800" dirty="0">
              <a:latin typeface="Arslan's Bloo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68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188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28 Days Later</vt:lpstr>
      <vt:lpstr>Arial</vt:lpstr>
      <vt:lpstr>Arslan's Blood</vt:lpstr>
      <vt:lpstr>Calibri</vt:lpstr>
      <vt:lpstr>Calibri Light</vt:lpstr>
      <vt:lpstr>Letter Gothic Std</vt:lpstr>
      <vt:lpstr>Monaco</vt:lpstr>
      <vt:lpstr>Zombie Queen 2</vt:lpstr>
      <vt:lpstr>Thème Office</vt:lpstr>
      <vt:lpstr>Get Out.</vt:lpstr>
      <vt:lpstr>Contexte</vt:lpstr>
      <vt:lpstr>Présentation PowerPoint</vt:lpstr>
      <vt:lpstr>Sources d’expertise</vt:lpstr>
      <vt:lpstr>Les faits</vt:lpstr>
      <vt:lpstr>Les regles</vt:lpstr>
      <vt:lpstr>Les regles</vt:lpstr>
      <vt:lpstr>Moteur de recherche</vt:lpstr>
      <vt:lpstr>Présentation PowerPoint</vt:lpstr>
      <vt:lpstr>Merci de votre attention! Avez-vous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Out.</dc:title>
  <dc:creator>Nawhal SAYARH</dc:creator>
  <cp:lastModifiedBy>Nawhal SAYARH</cp:lastModifiedBy>
  <cp:revision>57</cp:revision>
  <dcterms:created xsi:type="dcterms:W3CDTF">2017-01-09T02:14:37Z</dcterms:created>
  <dcterms:modified xsi:type="dcterms:W3CDTF">2017-01-09T13:22:26Z</dcterms:modified>
</cp:coreProperties>
</file>