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4" r:id="rId3"/>
    <p:sldId id="273" r:id="rId4"/>
    <p:sldId id="270" r:id="rId5"/>
    <p:sldId id="261" r:id="rId6"/>
    <p:sldId id="262" r:id="rId7"/>
    <p:sldId id="263" r:id="rId8"/>
    <p:sldId id="271" r:id="rId9"/>
    <p:sldId id="27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FD1"/>
    <a:srgbClr val="7CAFDE"/>
    <a:srgbClr val="A1C6E7"/>
    <a:srgbClr val="0066FE"/>
    <a:srgbClr val="FFE285"/>
    <a:srgbClr val="B3F7D3"/>
    <a:srgbClr val="FFF1C5"/>
    <a:srgbClr val="DEE76B"/>
    <a:srgbClr val="FF00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81850" autoAdjust="0"/>
  </p:normalViewPr>
  <p:slideViewPr>
    <p:cSldViewPr snapToGrid="0">
      <p:cViewPr>
        <p:scale>
          <a:sx n="75" d="100"/>
          <a:sy n="75" d="100"/>
        </p:scale>
        <p:origin x="2262" y="480"/>
      </p:cViewPr>
      <p:guideLst/>
    </p:cSldViewPr>
  </p:slideViewPr>
  <p:outlineViewPr>
    <p:cViewPr>
      <p:scale>
        <a:sx n="33" d="100"/>
        <a:sy n="33" d="100"/>
      </p:scale>
      <p:origin x="0" y="-329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703CE-D70F-4D43-B35E-E6A8B6828D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258974-A843-410A-A895-12E828AAEFB2}">
      <dgm:prSet phldrT="[文字]"/>
      <dgm:spPr/>
      <dgm:t>
        <a:bodyPr/>
        <a:lstStyle/>
        <a:p>
          <a:r>
            <a:rPr lang="en-US" b="1" dirty="0"/>
            <a:t>Segmentation Algorithm</a:t>
          </a:r>
          <a:endParaRPr lang="en-GB" dirty="0"/>
        </a:p>
      </dgm:t>
    </dgm:pt>
    <dgm:pt modelId="{E4B5D40D-3E8A-4190-B7F8-5C56DA87BEBE}" type="parTrans" cxnId="{D4CF8E5D-A686-44C3-98F2-839AC2F8E554}">
      <dgm:prSet/>
      <dgm:spPr/>
      <dgm:t>
        <a:bodyPr/>
        <a:lstStyle/>
        <a:p>
          <a:endParaRPr lang="en-GB"/>
        </a:p>
      </dgm:t>
    </dgm:pt>
    <dgm:pt modelId="{4E315926-AB3A-4EF6-8889-5D4372362C36}" type="sibTrans" cxnId="{D4CF8E5D-A686-44C3-98F2-839AC2F8E554}">
      <dgm:prSet/>
      <dgm:spPr/>
      <dgm:t>
        <a:bodyPr/>
        <a:lstStyle/>
        <a:p>
          <a:endParaRPr lang="en-GB"/>
        </a:p>
      </dgm:t>
    </dgm:pt>
    <dgm:pt modelId="{CF04A992-CF3A-45F2-9182-FFCEAE7DBB63}">
      <dgm:prSet phldrT="[文字]"/>
      <dgm:spPr/>
      <dgm:t>
        <a:bodyPr/>
        <a:lstStyle/>
        <a:p>
          <a:r>
            <a:rPr lang="en-US" dirty="0"/>
            <a:t>LBP</a:t>
          </a:r>
          <a:br>
            <a:rPr lang="en-US" dirty="0"/>
          </a:br>
          <a:r>
            <a:rPr lang="en-US" dirty="0"/>
            <a:t>(feature)</a:t>
          </a:r>
          <a:endParaRPr lang="en-GB" dirty="0"/>
        </a:p>
      </dgm:t>
    </dgm:pt>
    <dgm:pt modelId="{DB1A7653-3D39-4A4E-8697-2F0ABD96EEAA}" type="parTrans" cxnId="{F5388101-2B77-4E40-A1B5-ED4DF2C63383}">
      <dgm:prSet/>
      <dgm:spPr/>
      <dgm:t>
        <a:bodyPr/>
        <a:lstStyle/>
        <a:p>
          <a:endParaRPr lang="en-GB"/>
        </a:p>
      </dgm:t>
    </dgm:pt>
    <dgm:pt modelId="{0D42BB61-A2F5-43D9-9DE1-FD257471EE43}" type="sibTrans" cxnId="{F5388101-2B77-4E40-A1B5-ED4DF2C63383}">
      <dgm:prSet/>
      <dgm:spPr/>
      <dgm:t>
        <a:bodyPr/>
        <a:lstStyle/>
        <a:p>
          <a:endParaRPr lang="en-GB"/>
        </a:p>
      </dgm:t>
    </dgm:pt>
    <dgm:pt modelId="{AD01CC05-E04D-438B-A2B5-8651600C046A}">
      <dgm:prSet phldrT="[文字]"/>
      <dgm:spPr/>
      <dgm:t>
        <a:bodyPr/>
        <a:lstStyle/>
        <a:p>
          <a:r>
            <a:rPr lang="en-US" dirty="0"/>
            <a:t>LBP feature</a:t>
          </a:r>
          <a:br>
            <a:rPr lang="en-US" dirty="0"/>
          </a:br>
          <a:r>
            <a:rPr lang="en-US" dirty="0"/>
            <a:t>comparison</a:t>
          </a:r>
          <a:endParaRPr lang="en-GB" dirty="0"/>
        </a:p>
      </dgm:t>
    </dgm:pt>
    <dgm:pt modelId="{451F1686-25A4-4CA8-B6A9-AB284F3C02BD}" type="parTrans" cxnId="{BDFDF895-E8B5-4171-8A4F-F81A4A5CFE07}">
      <dgm:prSet/>
      <dgm:spPr/>
      <dgm:t>
        <a:bodyPr/>
        <a:lstStyle/>
        <a:p>
          <a:endParaRPr lang="en-GB"/>
        </a:p>
      </dgm:t>
    </dgm:pt>
    <dgm:pt modelId="{E5887D2B-6342-427B-9771-6285F13D6800}" type="sibTrans" cxnId="{BDFDF895-E8B5-4171-8A4F-F81A4A5CFE07}">
      <dgm:prSet/>
      <dgm:spPr/>
      <dgm:t>
        <a:bodyPr/>
        <a:lstStyle/>
        <a:p>
          <a:endParaRPr lang="en-GB"/>
        </a:p>
      </dgm:t>
    </dgm:pt>
    <dgm:pt modelId="{4BA89A63-C652-42FB-B8F8-AA8D50ECF733}">
      <dgm:prSet phldrT="[文字]"/>
      <dgm:spPr/>
      <dgm:t>
        <a:bodyPr/>
        <a:lstStyle/>
        <a:p>
          <a:r>
            <a:rPr lang="en-US" dirty="0"/>
            <a:t>Feature</a:t>
          </a:r>
          <a:br>
            <a:rPr lang="en-US" dirty="0"/>
          </a:br>
          <a:r>
            <a:rPr lang="en-US" dirty="0"/>
            <a:t>selection</a:t>
          </a:r>
          <a:endParaRPr lang="en-GB" dirty="0"/>
        </a:p>
      </dgm:t>
    </dgm:pt>
    <dgm:pt modelId="{36A39D51-D559-4C57-A90B-E502D1637189}" type="parTrans" cxnId="{4F8FDB90-4B60-4FF1-9E74-48150185A113}">
      <dgm:prSet/>
      <dgm:spPr/>
      <dgm:t>
        <a:bodyPr/>
        <a:lstStyle/>
        <a:p>
          <a:endParaRPr lang="en-GB"/>
        </a:p>
      </dgm:t>
    </dgm:pt>
    <dgm:pt modelId="{012D3F57-5B6F-49B5-AD1B-6699FB7E9033}" type="sibTrans" cxnId="{4F8FDB90-4B60-4FF1-9E74-48150185A113}">
      <dgm:prSet/>
      <dgm:spPr/>
      <dgm:t>
        <a:bodyPr/>
        <a:lstStyle/>
        <a:p>
          <a:endParaRPr lang="en-GB"/>
        </a:p>
      </dgm:t>
    </dgm:pt>
    <dgm:pt modelId="{50FC21BB-76B2-429B-9532-4D4D680EBFDA}">
      <dgm:prSet phldrT="[文字]"/>
      <dgm:spPr/>
      <dgm:t>
        <a:bodyPr/>
        <a:lstStyle/>
        <a:p>
          <a:r>
            <a:rPr lang="en-US" dirty="0"/>
            <a:t>ROI</a:t>
          </a:r>
          <a:endParaRPr lang="en-GB" dirty="0"/>
        </a:p>
      </dgm:t>
    </dgm:pt>
    <dgm:pt modelId="{F193BCB2-E376-45A5-9845-FFC4A183E413}" type="parTrans" cxnId="{8FCEDE50-93F9-4844-9D4E-BE7BF7F74519}">
      <dgm:prSet/>
      <dgm:spPr/>
      <dgm:t>
        <a:bodyPr/>
        <a:lstStyle/>
        <a:p>
          <a:endParaRPr lang="en-GB"/>
        </a:p>
      </dgm:t>
    </dgm:pt>
    <dgm:pt modelId="{7436F7C0-83CC-40F2-8266-0680EED98DB3}" type="sibTrans" cxnId="{8FCEDE50-93F9-4844-9D4E-BE7BF7F74519}">
      <dgm:prSet/>
      <dgm:spPr/>
      <dgm:t>
        <a:bodyPr/>
        <a:lstStyle/>
        <a:p>
          <a:endParaRPr lang="en-GB"/>
        </a:p>
      </dgm:t>
    </dgm:pt>
    <dgm:pt modelId="{3A37DE63-E02F-436E-8114-03F77ED75300}">
      <dgm:prSet phldrT="[文字]"/>
      <dgm:spPr/>
      <dgm:t>
        <a:bodyPr/>
        <a:lstStyle/>
        <a:p>
          <a:r>
            <a:rPr lang="en-US" dirty="0"/>
            <a:t>Similarity</a:t>
          </a:r>
          <a:br>
            <a:rPr lang="en-US" dirty="0"/>
          </a:br>
          <a:r>
            <a:rPr lang="en-US" dirty="0"/>
            <a:t>measure</a:t>
          </a:r>
          <a:endParaRPr lang="en-GB" dirty="0"/>
        </a:p>
      </dgm:t>
    </dgm:pt>
    <dgm:pt modelId="{EA46D06E-15D2-4BA2-BBC9-5CDCEBE56C3C}" type="parTrans" cxnId="{778068A2-F8ED-44D6-BC8D-40FDEBCA8387}">
      <dgm:prSet/>
      <dgm:spPr/>
      <dgm:t>
        <a:bodyPr/>
        <a:lstStyle/>
        <a:p>
          <a:endParaRPr lang="en-GB"/>
        </a:p>
      </dgm:t>
    </dgm:pt>
    <dgm:pt modelId="{38115E98-68ED-42E6-8E2D-ECE77667E39C}" type="sibTrans" cxnId="{778068A2-F8ED-44D6-BC8D-40FDEBCA8387}">
      <dgm:prSet/>
      <dgm:spPr/>
      <dgm:t>
        <a:bodyPr/>
        <a:lstStyle/>
        <a:p>
          <a:endParaRPr lang="en-GB"/>
        </a:p>
      </dgm:t>
    </dgm:pt>
    <dgm:pt modelId="{20982BE0-AE8D-48BC-835F-0039B05ADDB9}" type="pres">
      <dgm:prSet presAssocID="{9D9703CE-D70F-4D43-B35E-E6A8B6828D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7EEDA3-B043-485A-BB7B-39BBEC6E3731}" type="pres">
      <dgm:prSet presAssocID="{9D9703CE-D70F-4D43-B35E-E6A8B6828DEB}" presName="hierFlow" presStyleCnt="0"/>
      <dgm:spPr/>
    </dgm:pt>
    <dgm:pt modelId="{D4476C7C-3ADA-466D-8615-B174CD52CB76}" type="pres">
      <dgm:prSet presAssocID="{9D9703CE-D70F-4D43-B35E-E6A8B6828D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C8FE9E9-67ED-4F71-B2D7-1D54674B817D}" type="pres">
      <dgm:prSet presAssocID="{D5258974-A843-410A-A895-12E828AAEFB2}" presName="Name14" presStyleCnt="0"/>
      <dgm:spPr/>
    </dgm:pt>
    <dgm:pt modelId="{C133D406-4540-45D9-A8C1-88FC3F5659F2}" type="pres">
      <dgm:prSet presAssocID="{D5258974-A843-410A-A895-12E828AAEFB2}" presName="level1Shape" presStyleLbl="node0" presStyleIdx="0" presStyleCnt="1">
        <dgm:presLayoutVars>
          <dgm:chPref val="3"/>
        </dgm:presLayoutVars>
      </dgm:prSet>
      <dgm:spPr/>
    </dgm:pt>
    <dgm:pt modelId="{F2BC79D7-20E9-4CCF-956A-B81333D81735}" type="pres">
      <dgm:prSet presAssocID="{D5258974-A843-410A-A895-12E828AAEFB2}" presName="hierChild2" presStyleCnt="0"/>
      <dgm:spPr/>
    </dgm:pt>
    <dgm:pt modelId="{7740CFE9-A5F7-4EB5-A35A-18B89ED93DE0}" type="pres">
      <dgm:prSet presAssocID="{DB1A7653-3D39-4A4E-8697-2F0ABD96EEAA}" presName="Name19" presStyleLbl="parChTrans1D2" presStyleIdx="0" presStyleCnt="3"/>
      <dgm:spPr/>
    </dgm:pt>
    <dgm:pt modelId="{C3E0E45F-72F2-402A-9BEF-DC61F50A57CA}" type="pres">
      <dgm:prSet presAssocID="{CF04A992-CF3A-45F2-9182-FFCEAE7DBB63}" presName="Name21" presStyleCnt="0"/>
      <dgm:spPr/>
    </dgm:pt>
    <dgm:pt modelId="{86C40C61-8534-4D00-9D6F-5684A884D486}" type="pres">
      <dgm:prSet presAssocID="{CF04A992-CF3A-45F2-9182-FFCEAE7DBB63}" presName="level2Shape" presStyleLbl="node2" presStyleIdx="0" presStyleCnt="3"/>
      <dgm:spPr/>
    </dgm:pt>
    <dgm:pt modelId="{F09995F1-8820-4452-B499-85696BBF38F7}" type="pres">
      <dgm:prSet presAssocID="{CF04A992-CF3A-45F2-9182-FFCEAE7DBB63}" presName="hierChild3" presStyleCnt="0"/>
      <dgm:spPr/>
    </dgm:pt>
    <dgm:pt modelId="{E7ADC662-DAA6-4B99-94BB-FA1DC20ECECE}" type="pres">
      <dgm:prSet presAssocID="{F193BCB2-E376-45A5-9845-FFC4A183E413}" presName="Name19" presStyleLbl="parChTrans1D2" presStyleIdx="1" presStyleCnt="3"/>
      <dgm:spPr/>
    </dgm:pt>
    <dgm:pt modelId="{10AA224A-34EC-4E7E-8BC0-BBA5D8DBC399}" type="pres">
      <dgm:prSet presAssocID="{50FC21BB-76B2-429B-9532-4D4D680EBFDA}" presName="Name21" presStyleCnt="0"/>
      <dgm:spPr/>
    </dgm:pt>
    <dgm:pt modelId="{EEF65D99-1E01-4D93-945E-2BB2CDF6C99D}" type="pres">
      <dgm:prSet presAssocID="{50FC21BB-76B2-429B-9532-4D4D680EBFDA}" presName="level2Shape" presStyleLbl="node2" presStyleIdx="1" presStyleCnt="3"/>
      <dgm:spPr/>
    </dgm:pt>
    <dgm:pt modelId="{B72B1B05-EB78-480F-A335-A3EB63D04583}" type="pres">
      <dgm:prSet presAssocID="{50FC21BB-76B2-429B-9532-4D4D680EBFDA}" presName="hierChild3" presStyleCnt="0"/>
      <dgm:spPr/>
    </dgm:pt>
    <dgm:pt modelId="{A69668BE-82E3-4B4E-8066-974A7C44FCC5}" type="pres">
      <dgm:prSet presAssocID="{451F1686-25A4-4CA8-B6A9-AB284F3C02BD}" presName="Name19" presStyleLbl="parChTrans1D2" presStyleIdx="2" presStyleCnt="3"/>
      <dgm:spPr/>
    </dgm:pt>
    <dgm:pt modelId="{3B472F88-A172-4BB7-885D-5A1FBD6BE6A2}" type="pres">
      <dgm:prSet presAssocID="{AD01CC05-E04D-438B-A2B5-8651600C046A}" presName="Name21" presStyleCnt="0"/>
      <dgm:spPr/>
    </dgm:pt>
    <dgm:pt modelId="{6F5D4063-1E94-4683-969B-1A53B7956E0F}" type="pres">
      <dgm:prSet presAssocID="{AD01CC05-E04D-438B-A2B5-8651600C046A}" presName="level2Shape" presStyleLbl="node2" presStyleIdx="2" presStyleCnt="3"/>
      <dgm:spPr/>
    </dgm:pt>
    <dgm:pt modelId="{E1DE9BCC-1BA6-41BE-90F3-8B04C20A75D7}" type="pres">
      <dgm:prSet presAssocID="{AD01CC05-E04D-438B-A2B5-8651600C046A}" presName="hierChild3" presStyleCnt="0"/>
      <dgm:spPr/>
    </dgm:pt>
    <dgm:pt modelId="{92540372-1B02-4A1D-8FF1-849781548F0D}" type="pres">
      <dgm:prSet presAssocID="{36A39D51-D559-4C57-A90B-E502D1637189}" presName="Name19" presStyleLbl="parChTrans1D3" presStyleIdx="0" presStyleCnt="2"/>
      <dgm:spPr/>
    </dgm:pt>
    <dgm:pt modelId="{66FF6982-287D-4C4E-AC3E-6672E0A4400D}" type="pres">
      <dgm:prSet presAssocID="{4BA89A63-C652-42FB-B8F8-AA8D50ECF733}" presName="Name21" presStyleCnt="0"/>
      <dgm:spPr/>
    </dgm:pt>
    <dgm:pt modelId="{BAFEA22B-5DBD-4898-B308-0837D660F4E2}" type="pres">
      <dgm:prSet presAssocID="{4BA89A63-C652-42FB-B8F8-AA8D50ECF733}" presName="level2Shape" presStyleLbl="node3" presStyleIdx="0" presStyleCnt="2"/>
      <dgm:spPr/>
    </dgm:pt>
    <dgm:pt modelId="{24E6FF24-C519-4401-8BEF-7F9A810DE1B0}" type="pres">
      <dgm:prSet presAssocID="{4BA89A63-C652-42FB-B8F8-AA8D50ECF733}" presName="hierChild3" presStyleCnt="0"/>
      <dgm:spPr/>
    </dgm:pt>
    <dgm:pt modelId="{53E5392B-A785-430D-9F78-6B3563DBA900}" type="pres">
      <dgm:prSet presAssocID="{EA46D06E-15D2-4BA2-BBC9-5CDCEBE56C3C}" presName="Name19" presStyleLbl="parChTrans1D3" presStyleIdx="1" presStyleCnt="2"/>
      <dgm:spPr/>
    </dgm:pt>
    <dgm:pt modelId="{C76EE635-4A3F-4C8C-B811-FC1990B8F056}" type="pres">
      <dgm:prSet presAssocID="{3A37DE63-E02F-436E-8114-03F77ED75300}" presName="Name21" presStyleCnt="0"/>
      <dgm:spPr/>
    </dgm:pt>
    <dgm:pt modelId="{FBA91D55-0886-4EC4-A323-8CBCB7B73C61}" type="pres">
      <dgm:prSet presAssocID="{3A37DE63-E02F-436E-8114-03F77ED75300}" presName="level2Shape" presStyleLbl="node3" presStyleIdx="1" presStyleCnt="2"/>
      <dgm:spPr/>
    </dgm:pt>
    <dgm:pt modelId="{85730FB9-FACA-409F-B6EE-525198264D93}" type="pres">
      <dgm:prSet presAssocID="{3A37DE63-E02F-436E-8114-03F77ED75300}" presName="hierChild3" presStyleCnt="0"/>
      <dgm:spPr/>
    </dgm:pt>
    <dgm:pt modelId="{CCE2182F-9760-4481-9AB6-DDA44CBD4597}" type="pres">
      <dgm:prSet presAssocID="{9D9703CE-D70F-4D43-B35E-E6A8B6828DEB}" presName="bgShapesFlow" presStyleCnt="0"/>
      <dgm:spPr/>
    </dgm:pt>
  </dgm:ptLst>
  <dgm:cxnLst>
    <dgm:cxn modelId="{F5388101-2B77-4E40-A1B5-ED4DF2C63383}" srcId="{D5258974-A843-410A-A895-12E828AAEFB2}" destId="{CF04A992-CF3A-45F2-9182-FFCEAE7DBB63}" srcOrd="0" destOrd="0" parTransId="{DB1A7653-3D39-4A4E-8697-2F0ABD96EEAA}" sibTransId="{0D42BB61-A2F5-43D9-9DE1-FD257471EE43}"/>
    <dgm:cxn modelId="{2EA62A06-42A1-4A00-85DB-034D6A239E5F}" type="presOf" srcId="{AD01CC05-E04D-438B-A2B5-8651600C046A}" destId="{6F5D4063-1E94-4683-969B-1A53B7956E0F}" srcOrd="0" destOrd="0" presId="urn:microsoft.com/office/officeart/2005/8/layout/hierarchy6"/>
    <dgm:cxn modelId="{C57C1B08-69BB-45F3-B23A-BE2FA92ECB1A}" type="presOf" srcId="{DB1A7653-3D39-4A4E-8697-2F0ABD96EEAA}" destId="{7740CFE9-A5F7-4EB5-A35A-18B89ED93DE0}" srcOrd="0" destOrd="0" presId="urn:microsoft.com/office/officeart/2005/8/layout/hierarchy6"/>
    <dgm:cxn modelId="{194EEF1C-6BA9-4022-92A5-DE3B627A1750}" type="presOf" srcId="{3A37DE63-E02F-436E-8114-03F77ED75300}" destId="{FBA91D55-0886-4EC4-A323-8CBCB7B73C61}" srcOrd="0" destOrd="0" presId="urn:microsoft.com/office/officeart/2005/8/layout/hierarchy6"/>
    <dgm:cxn modelId="{62EDFD2B-2F34-44F6-B419-B0A04F6133D0}" type="presOf" srcId="{50FC21BB-76B2-429B-9532-4D4D680EBFDA}" destId="{EEF65D99-1E01-4D93-945E-2BB2CDF6C99D}" srcOrd="0" destOrd="0" presId="urn:microsoft.com/office/officeart/2005/8/layout/hierarchy6"/>
    <dgm:cxn modelId="{D4CF8E5D-A686-44C3-98F2-839AC2F8E554}" srcId="{9D9703CE-D70F-4D43-B35E-E6A8B6828DEB}" destId="{D5258974-A843-410A-A895-12E828AAEFB2}" srcOrd="0" destOrd="0" parTransId="{E4B5D40D-3E8A-4190-B7F8-5C56DA87BEBE}" sibTransId="{4E315926-AB3A-4EF6-8889-5D4372362C36}"/>
    <dgm:cxn modelId="{D973FC64-4F49-497C-BAD0-701E08E869A5}" type="presOf" srcId="{9D9703CE-D70F-4D43-B35E-E6A8B6828DEB}" destId="{20982BE0-AE8D-48BC-835F-0039B05ADDB9}" srcOrd="0" destOrd="0" presId="urn:microsoft.com/office/officeart/2005/8/layout/hierarchy6"/>
    <dgm:cxn modelId="{8FCEDE50-93F9-4844-9D4E-BE7BF7F74519}" srcId="{D5258974-A843-410A-A895-12E828AAEFB2}" destId="{50FC21BB-76B2-429B-9532-4D4D680EBFDA}" srcOrd="1" destOrd="0" parTransId="{F193BCB2-E376-45A5-9845-FFC4A183E413}" sibTransId="{7436F7C0-83CC-40F2-8266-0680EED98DB3}"/>
    <dgm:cxn modelId="{176B8D8B-0619-404E-B5B3-2BD749258725}" type="presOf" srcId="{EA46D06E-15D2-4BA2-BBC9-5CDCEBE56C3C}" destId="{53E5392B-A785-430D-9F78-6B3563DBA900}" srcOrd="0" destOrd="0" presId="urn:microsoft.com/office/officeart/2005/8/layout/hierarchy6"/>
    <dgm:cxn modelId="{4F8FDB90-4B60-4FF1-9E74-48150185A113}" srcId="{AD01CC05-E04D-438B-A2B5-8651600C046A}" destId="{4BA89A63-C652-42FB-B8F8-AA8D50ECF733}" srcOrd="0" destOrd="0" parTransId="{36A39D51-D559-4C57-A90B-E502D1637189}" sibTransId="{012D3F57-5B6F-49B5-AD1B-6699FB7E9033}"/>
    <dgm:cxn modelId="{BDFDF895-E8B5-4171-8A4F-F81A4A5CFE07}" srcId="{D5258974-A843-410A-A895-12E828AAEFB2}" destId="{AD01CC05-E04D-438B-A2B5-8651600C046A}" srcOrd="2" destOrd="0" parTransId="{451F1686-25A4-4CA8-B6A9-AB284F3C02BD}" sibTransId="{E5887D2B-6342-427B-9771-6285F13D6800}"/>
    <dgm:cxn modelId="{778068A2-F8ED-44D6-BC8D-40FDEBCA8387}" srcId="{AD01CC05-E04D-438B-A2B5-8651600C046A}" destId="{3A37DE63-E02F-436E-8114-03F77ED75300}" srcOrd="1" destOrd="0" parTransId="{EA46D06E-15D2-4BA2-BBC9-5CDCEBE56C3C}" sibTransId="{38115E98-68ED-42E6-8E2D-ECE77667E39C}"/>
    <dgm:cxn modelId="{4676DEB8-557E-4A54-8EA9-B49E60BA2CE0}" type="presOf" srcId="{4BA89A63-C652-42FB-B8F8-AA8D50ECF733}" destId="{BAFEA22B-5DBD-4898-B308-0837D660F4E2}" srcOrd="0" destOrd="0" presId="urn:microsoft.com/office/officeart/2005/8/layout/hierarchy6"/>
    <dgm:cxn modelId="{EAFDBEBE-F697-4E5C-A82F-FD18CC66C0A2}" type="presOf" srcId="{F193BCB2-E376-45A5-9845-FFC4A183E413}" destId="{E7ADC662-DAA6-4B99-94BB-FA1DC20ECECE}" srcOrd="0" destOrd="0" presId="urn:microsoft.com/office/officeart/2005/8/layout/hierarchy6"/>
    <dgm:cxn modelId="{5ECE32C2-3203-4CF3-BB3B-3C5890A26485}" type="presOf" srcId="{CF04A992-CF3A-45F2-9182-FFCEAE7DBB63}" destId="{86C40C61-8534-4D00-9D6F-5684A884D486}" srcOrd="0" destOrd="0" presId="urn:microsoft.com/office/officeart/2005/8/layout/hierarchy6"/>
    <dgm:cxn modelId="{9A5744D9-FA64-42BB-8951-E133A6DB610E}" type="presOf" srcId="{451F1686-25A4-4CA8-B6A9-AB284F3C02BD}" destId="{A69668BE-82E3-4B4E-8066-974A7C44FCC5}" srcOrd="0" destOrd="0" presId="urn:microsoft.com/office/officeart/2005/8/layout/hierarchy6"/>
    <dgm:cxn modelId="{640BFEDE-4E85-4F60-B788-1B3D54CAA53B}" type="presOf" srcId="{D5258974-A843-410A-A895-12E828AAEFB2}" destId="{C133D406-4540-45D9-A8C1-88FC3F5659F2}" srcOrd="0" destOrd="0" presId="urn:microsoft.com/office/officeart/2005/8/layout/hierarchy6"/>
    <dgm:cxn modelId="{4A9483EC-290D-4A4F-B9AC-17C391C2F6AA}" type="presOf" srcId="{36A39D51-D559-4C57-A90B-E502D1637189}" destId="{92540372-1B02-4A1D-8FF1-849781548F0D}" srcOrd="0" destOrd="0" presId="urn:microsoft.com/office/officeart/2005/8/layout/hierarchy6"/>
    <dgm:cxn modelId="{75E3687C-12EF-47D6-ADAE-7AF5C8602CEA}" type="presParOf" srcId="{20982BE0-AE8D-48BC-835F-0039B05ADDB9}" destId="{C27EEDA3-B043-485A-BB7B-39BBEC6E3731}" srcOrd="0" destOrd="0" presId="urn:microsoft.com/office/officeart/2005/8/layout/hierarchy6"/>
    <dgm:cxn modelId="{17810B8F-4E54-41A1-BB81-174D6476E15C}" type="presParOf" srcId="{C27EEDA3-B043-485A-BB7B-39BBEC6E3731}" destId="{D4476C7C-3ADA-466D-8615-B174CD52CB76}" srcOrd="0" destOrd="0" presId="urn:microsoft.com/office/officeart/2005/8/layout/hierarchy6"/>
    <dgm:cxn modelId="{0AC10F54-4E20-4BD1-8CEA-50968E32A527}" type="presParOf" srcId="{D4476C7C-3ADA-466D-8615-B174CD52CB76}" destId="{AC8FE9E9-67ED-4F71-B2D7-1D54674B817D}" srcOrd="0" destOrd="0" presId="urn:microsoft.com/office/officeart/2005/8/layout/hierarchy6"/>
    <dgm:cxn modelId="{B32001E3-1E5D-479D-9B7F-EC06C293BA24}" type="presParOf" srcId="{AC8FE9E9-67ED-4F71-B2D7-1D54674B817D}" destId="{C133D406-4540-45D9-A8C1-88FC3F5659F2}" srcOrd="0" destOrd="0" presId="urn:microsoft.com/office/officeart/2005/8/layout/hierarchy6"/>
    <dgm:cxn modelId="{87CDAFCD-6808-4F0B-AE4D-A2973C953D4E}" type="presParOf" srcId="{AC8FE9E9-67ED-4F71-B2D7-1D54674B817D}" destId="{F2BC79D7-20E9-4CCF-956A-B81333D81735}" srcOrd="1" destOrd="0" presId="urn:microsoft.com/office/officeart/2005/8/layout/hierarchy6"/>
    <dgm:cxn modelId="{2B28A2F3-637B-4CFD-B80D-90A22B0D49C6}" type="presParOf" srcId="{F2BC79D7-20E9-4CCF-956A-B81333D81735}" destId="{7740CFE9-A5F7-4EB5-A35A-18B89ED93DE0}" srcOrd="0" destOrd="0" presId="urn:microsoft.com/office/officeart/2005/8/layout/hierarchy6"/>
    <dgm:cxn modelId="{89120FEA-4EC8-4648-B29C-C97106400D28}" type="presParOf" srcId="{F2BC79D7-20E9-4CCF-956A-B81333D81735}" destId="{C3E0E45F-72F2-402A-9BEF-DC61F50A57CA}" srcOrd="1" destOrd="0" presId="urn:microsoft.com/office/officeart/2005/8/layout/hierarchy6"/>
    <dgm:cxn modelId="{B4B48E41-581B-423F-8EB6-97D98A72D598}" type="presParOf" srcId="{C3E0E45F-72F2-402A-9BEF-DC61F50A57CA}" destId="{86C40C61-8534-4D00-9D6F-5684A884D486}" srcOrd="0" destOrd="0" presId="urn:microsoft.com/office/officeart/2005/8/layout/hierarchy6"/>
    <dgm:cxn modelId="{30A7ACEB-DDE5-44E3-92C5-85E6D0C68A54}" type="presParOf" srcId="{C3E0E45F-72F2-402A-9BEF-DC61F50A57CA}" destId="{F09995F1-8820-4452-B499-85696BBF38F7}" srcOrd="1" destOrd="0" presId="urn:microsoft.com/office/officeart/2005/8/layout/hierarchy6"/>
    <dgm:cxn modelId="{63708D8F-878C-4B57-82CD-FE5366320423}" type="presParOf" srcId="{F2BC79D7-20E9-4CCF-956A-B81333D81735}" destId="{E7ADC662-DAA6-4B99-94BB-FA1DC20ECECE}" srcOrd="2" destOrd="0" presId="urn:microsoft.com/office/officeart/2005/8/layout/hierarchy6"/>
    <dgm:cxn modelId="{FCA0A134-D10A-4969-971A-49F2B159311D}" type="presParOf" srcId="{F2BC79D7-20E9-4CCF-956A-B81333D81735}" destId="{10AA224A-34EC-4E7E-8BC0-BBA5D8DBC399}" srcOrd="3" destOrd="0" presId="urn:microsoft.com/office/officeart/2005/8/layout/hierarchy6"/>
    <dgm:cxn modelId="{A504027A-B5BC-4FBA-9BDF-9690BC819870}" type="presParOf" srcId="{10AA224A-34EC-4E7E-8BC0-BBA5D8DBC399}" destId="{EEF65D99-1E01-4D93-945E-2BB2CDF6C99D}" srcOrd="0" destOrd="0" presId="urn:microsoft.com/office/officeart/2005/8/layout/hierarchy6"/>
    <dgm:cxn modelId="{D68615B2-03B7-41DD-A5A8-E93EBC731B81}" type="presParOf" srcId="{10AA224A-34EC-4E7E-8BC0-BBA5D8DBC399}" destId="{B72B1B05-EB78-480F-A335-A3EB63D04583}" srcOrd="1" destOrd="0" presId="urn:microsoft.com/office/officeart/2005/8/layout/hierarchy6"/>
    <dgm:cxn modelId="{F0C8EBF7-DF3E-46EC-9263-2140FBA8994F}" type="presParOf" srcId="{F2BC79D7-20E9-4CCF-956A-B81333D81735}" destId="{A69668BE-82E3-4B4E-8066-974A7C44FCC5}" srcOrd="4" destOrd="0" presId="urn:microsoft.com/office/officeart/2005/8/layout/hierarchy6"/>
    <dgm:cxn modelId="{BB9BC368-A0E3-41C9-BC0E-F309E1249D4C}" type="presParOf" srcId="{F2BC79D7-20E9-4CCF-956A-B81333D81735}" destId="{3B472F88-A172-4BB7-885D-5A1FBD6BE6A2}" srcOrd="5" destOrd="0" presId="urn:microsoft.com/office/officeart/2005/8/layout/hierarchy6"/>
    <dgm:cxn modelId="{15B2376D-7391-4049-9BD2-0FD3D6E8CF12}" type="presParOf" srcId="{3B472F88-A172-4BB7-885D-5A1FBD6BE6A2}" destId="{6F5D4063-1E94-4683-969B-1A53B7956E0F}" srcOrd="0" destOrd="0" presId="urn:microsoft.com/office/officeart/2005/8/layout/hierarchy6"/>
    <dgm:cxn modelId="{951831F1-B564-4964-B2E6-39CD55966E18}" type="presParOf" srcId="{3B472F88-A172-4BB7-885D-5A1FBD6BE6A2}" destId="{E1DE9BCC-1BA6-41BE-90F3-8B04C20A75D7}" srcOrd="1" destOrd="0" presId="urn:microsoft.com/office/officeart/2005/8/layout/hierarchy6"/>
    <dgm:cxn modelId="{8E696984-A5DA-4805-926B-3D1F61118A6A}" type="presParOf" srcId="{E1DE9BCC-1BA6-41BE-90F3-8B04C20A75D7}" destId="{92540372-1B02-4A1D-8FF1-849781548F0D}" srcOrd="0" destOrd="0" presId="urn:microsoft.com/office/officeart/2005/8/layout/hierarchy6"/>
    <dgm:cxn modelId="{9325C641-581A-4A81-BAF0-3A2778E487B1}" type="presParOf" srcId="{E1DE9BCC-1BA6-41BE-90F3-8B04C20A75D7}" destId="{66FF6982-287D-4C4E-AC3E-6672E0A4400D}" srcOrd="1" destOrd="0" presId="urn:microsoft.com/office/officeart/2005/8/layout/hierarchy6"/>
    <dgm:cxn modelId="{03BABD8C-AD74-4935-96DE-FB69F8236ABC}" type="presParOf" srcId="{66FF6982-287D-4C4E-AC3E-6672E0A4400D}" destId="{BAFEA22B-5DBD-4898-B308-0837D660F4E2}" srcOrd="0" destOrd="0" presId="urn:microsoft.com/office/officeart/2005/8/layout/hierarchy6"/>
    <dgm:cxn modelId="{799B3C37-BE1C-498D-9FE3-C73C9D8E518D}" type="presParOf" srcId="{66FF6982-287D-4C4E-AC3E-6672E0A4400D}" destId="{24E6FF24-C519-4401-8BEF-7F9A810DE1B0}" srcOrd="1" destOrd="0" presId="urn:microsoft.com/office/officeart/2005/8/layout/hierarchy6"/>
    <dgm:cxn modelId="{9221FC24-CA52-4D07-8232-6751E887597F}" type="presParOf" srcId="{E1DE9BCC-1BA6-41BE-90F3-8B04C20A75D7}" destId="{53E5392B-A785-430D-9F78-6B3563DBA900}" srcOrd="2" destOrd="0" presId="urn:microsoft.com/office/officeart/2005/8/layout/hierarchy6"/>
    <dgm:cxn modelId="{B7AF2A7F-D3AF-4E56-A72E-16385688AD3C}" type="presParOf" srcId="{E1DE9BCC-1BA6-41BE-90F3-8B04C20A75D7}" destId="{C76EE635-4A3F-4C8C-B811-FC1990B8F056}" srcOrd="3" destOrd="0" presId="urn:microsoft.com/office/officeart/2005/8/layout/hierarchy6"/>
    <dgm:cxn modelId="{D03FFDC2-2FEA-4156-9954-DE27FB3ECD8D}" type="presParOf" srcId="{C76EE635-4A3F-4C8C-B811-FC1990B8F056}" destId="{FBA91D55-0886-4EC4-A323-8CBCB7B73C61}" srcOrd="0" destOrd="0" presId="urn:microsoft.com/office/officeart/2005/8/layout/hierarchy6"/>
    <dgm:cxn modelId="{BD8C02B1-9C83-471C-B059-A90547491C03}" type="presParOf" srcId="{C76EE635-4A3F-4C8C-B811-FC1990B8F056}" destId="{85730FB9-FACA-409F-B6EE-525198264D93}" srcOrd="1" destOrd="0" presId="urn:microsoft.com/office/officeart/2005/8/layout/hierarchy6"/>
    <dgm:cxn modelId="{20AC84A5-E6BF-4C0E-81CC-B01B7F74BF96}" type="presParOf" srcId="{20982BE0-AE8D-48BC-835F-0039B05ADDB9}" destId="{CCE2182F-9760-4481-9AB6-DDA44CBD459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3D406-4540-45D9-A8C1-88FC3F5659F2}">
      <dsp:nvSpPr>
        <dsp:cNvPr id="0" name=""/>
        <dsp:cNvSpPr/>
      </dsp:nvSpPr>
      <dsp:spPr>
        <a:xfrm>
          <a:off x="3840851" y="151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Segmentation Algorithm</a:t>
          </a:r>
          <a:endParaRPr lang="en-GB" sz="2000" kern="1200" dirty="0"/>
        </a:p>
      </dsp:txBody>
      <dsp:txXfrm>
        <a:off x="3874387" y="33687"/>
        <a:ext cx="1650441" cy="1077937"/>
      </dsp:txXfrm>
    </dsp:sp>
    <dsp:sp modelId="{7740CFE9-A5F7-4EB5-A35A-18B89ED93DE0}">
      <dsp:nvSpPr>
        <dsp:cNvPr id="0" name=""/>
        <dsp:cNvSpPr/>
      </dsp:nvSpPr>
      <dsp:spPr>
        <a:xfrm>
          <a:off x="2466840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2232767" y="0"/>
              </a:moveTo>
              <a:lnTo>
                <a:pt x="2232767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40C61-8534-4D00-9D6F-5684A884D486}">
      <dsp:nvSpPr>
        <dsp:cNvPr id="0" name=""/>
        <dsp:cNvSpPr/>
      </dsp:nvSpPr>
      <dsp:spPr>
        <a:xfrm>
          <a:off x="1608083" y="1603164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LBP</a:t>
          </a:r>
          <a:br>
            <a:rPr lang="en-US" sz="2000" kern="1200" dirty="0"/>
          </a:br>
          <a:r>
            <a:rPr lang="en-US" sz="2000" kern="1200" dirty="0"/>
            <a:t>(feature)</a:t>
          </a:r>
          <a:endParaRPr lang="en-GB" sz="2000" kern="1200" dirty="0"/>
        </a:p>
      </dsp:txBody>
      <dsp:txXfrm>
        <a:off x="1641619" y="1636700"/>
        <a:ext cx="1650441" cy="1077937"/>
      </dsp:txXfrm>
    </dsp:sp>
    <dsp:sp modelId="{E7ADC662-DAA6-4B99-94BB-FA1DC20ECECE}">
      <dsp:nvSpPr>
        <dsp:cNvPr id="0" name=""/>
        <dsp:cNvSpPr/>
      </dsp:nvSpPr>
      <dsp:spPr>
        <a:xfrm>
          <a:off x="4653888" y="1145160"/>
          <a:ext cx="91440" cy="458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65D99-1E01-4D93-945E-2BB2CDF6C99D}">
      <dsp:nvSpPr>
        <dsp:cNvPr id="0" name=""/>
        <dsp:cNvSpPr/>
      </dsp:nvSpPr>
      <dsp:spPr>
        <a:xfrm>
          <a:off x="3840851" y="1603164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ROI</a:t>
          </a:r>
          <a:endParaRPr lang="en-GB" sz="2000" kern="1200" dirty="0"/>
        </a:p>
      </dsp:txBody>
      <dsp:txXfrm>
        <a:off x="3874387" y="1636700"/>
        <a:ext cx="1650441" cy="1077937"/>
      </dsp:txXfrm>
    </dsp:sp>
    <dsp:sp modelId="{A69668BE-82E3-4B4E-8066-974A7C44FCC5}">
      <dsp:nvSpPr>
        <dsp:cNvPr id="0" name=""/>
        <dsp:cNvSpPr/>
      </dsp:nvSpPr>
      <dsp:spPr>
        <a:xfrm>
          <a:off x="4699608" y="1145160"/>
          <a:ext cx="2232767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2232767" y="229001"/>
              </a:lnTo>
              <a:lnTo>
                <a:pt x="2232767" y="458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D4063-1E94-4683-969B-1A53B7956E0F}">
      <dsp:nvSpPr>
        <dsp:cNvPr id="0" name=""/>
        <dsp:cNvSpPr/>
      </dsp:nvSpPr>
      <dsp:spPr>
        <a:xfrm>
          <a:off x="6073619" y="1603164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LBP feature</a:t>
          </a:r>
          <a:br>
            <a:rPr lang="en-US" sz="2000" kern="1200" dirty="0"/>
          </a:br>
          <a:r>
            <a:rPr lang="en-US" sz="2000" kern="1200" dirty="0"/>
            <a:t>comparison</a:t>
          </a:r>
          <a:endParaRPr lang="en-GB" sz="2000" kern="1200" dirty="0"/>
        </a:p>
      </dsp:txBody>
      <dsp:txXfrm>
        <a:off x="6107155" y="1636700"/>
        <a:ext cx="1650441" cy="1077937"/>
      </dsp:txXfrm>
    </dsp:sp>
    <dsp:sp modelId="{92540372-1B02-4A1D-8FF1-849781548F0D}">
      <dsp:nvSpPr>
        <dsp:cNvPr id="0" name=""/>
        <dsp:cNvSpPr/>
      </dsp:nvSpPr>
      <dsp:spPr>
        <a:xfrm>
          <a:off x="5815991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1116383" y="0"/>
              </a:moveTo>
              <a:lnTo>
                <a:pt x="1116383" y="229001"/>
              </a:lnTo>
              <a:lnTo>
                <a:pt x="0" y="229001"/>
              </a:lnTo>
              <a:lnTo>
                <a:pt x="0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EA22B-5DBD-4898-B308-0837D660F4E2}">
      <dsp:nvSpPr>
        <dsp:cNvPr id="0" name=""/>
        <dsp:cNvSpPr/>
      </dsp:nvSpPr>
      <dsp:spPr>
        <a:xfrm>
          <a:off x="4957235" y="3206177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</a:t>
          </a:r>
          <a:br>
            <a:rPr lang="en-US" sz="2000" kern="1200" dirty="0"/>
          </a:br>
          <a:r>
            <a:rPr lang="en-US" sz="2000" kern="1200" dirty="0"/>
            <a:t>selection</a:t>
          </a:r>
          <a:endParaRPr lang="en-GB" sz="2000" kern="1200" dirty="0"/>
        </a:p>
      </dsp:txBody>
      <dsp:txXfrm>
        <a:off x="4990771" y="3239713"/>
        <a:ext cx="1650441" cy="1077937"/>
      </dsp:txXfrm>
    </dsp:sp>
    <dsp:sp modelId="{53E5392B-A785-430D-9F78-6B3563DBA900}">
      <dsp:nvSpPr>
        <dsp:cNvPr id="0" name=""/>
        <dsp:cNvSpPr/>
      </dsp:nvSpPr>
      <dsp:spPr>
        <a:xfrm>
          <a:off x="6932375" y="2748173"/>
          <a:ext cx="1116383" cy="45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01"/>
              </a:lnTo>
              <a:lnTo>
                <a:pt x="1116383" y="229001"/>
              </a:lnTo>
              <a:lnTo>
                <a:pt x="1116383" y="458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91D55-0886-4EC4-A323-8CBCB7B73C61}">
      <dsp:nvSpPr>
        <dsp:cNvPr id="0" name=""/>
        <dsp:cNvSpPr/>
      </dsp:nvSpPr>
      <dsp:spPr>
        <a:xfrm>
          <a:off x="7190002" y="3206177"/>
          <a:ext cx="1717513" cy="1145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Similarity</a:t>
          </a:r>
          <a:br>
            <a:rPr lang="en-US" sz="2000" kern="1200" dirty="0"/>
          </a:br>
          <a:r>
            <a:rPr lang="en-US" sz="2000" kern="1200" dirty="0"/>
            <a:t>measure</a:t>
          </a:r>
          <a:endParaRPr lang="en-GB" sz="2000" kern="1200" dirty="0"/>
        </a:p>
      </dsp:txBody>
      <dsp:txXfrm>
        <a:off x="7223538" y="3239713"/>
        <a:ext cx="1650441" cy="107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2023/3/26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2023/3/26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urlabcvsimulator.readthedocs.io/en/latest/PlotHaralickHistogram/" TargetMode="External"/><Relationship Id="rId2" Type="http://schemas.openxmlformats.org/officeDocument/2006/relationships/hyperlink" Target="https://github.com/arsho/local_binary_patter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patacchiola.github.io/blog/2016/11/12/the-simplest-classifier-histogram-intersection.html" TargetMode="External"/><Relationship Id="rId4" Type="http://schemas.openxmlformats.org/officeDocument/2006/relationships/hyperlink" Target="https://docs.opencv.org/3.4/d8/dc8/tutorial_histogram_comparis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GB" altLang="zh-TW" sz="4000" b="0" dirty="0"/>
              <a:t>Exercise 2</a:t>
            </a:r>
            <a:br>
              <a:rPr lang="en-GB" altLang="zh-TW" sz="4000" b="0" dirty="0"/>
            </a:br>
            <a:r>
              <a:rPr lang="en-US" altLang="zh-CN" sz="4000" b="0" dirty="0"/>
              <a:t>Local</a:t>
            </a:r>
            <a:r>
              <a:rPr lang="en-GB" altLang="zh-TW" sz="4000" b="0" dirty="0"/>
              <a:t> Binary Pattern(LBP)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</a:t>
            </a:r>
            <a:r>
              <a:rPr lang="en-US" altLang="zh-TW" dirty="0"/>
              <a:t>Professor </a:t>
            </a:r>
            <a:r>
              <a:rPr lang="zh-TW" altLang="en-US" dirty="0"/>
              <a:t>陳朝烈</a:t>
            </a:r>
            <a:endParaRPr lang="en-US" altLang="zh-TW" dirty="0"/>
          </a:p>
          <a:p>
            <a:r>
              <a:rPr lang="zh-TW" altLang="en-US" dirty="0"/>
              <a:t>目前成員：</a:t>
            </a:r>
            <a:r>
              <a:rPr lang="en-US" altLang="zh-TW" dirty="0"/>
              <a:t>Nat</a:t>
            </a:r>
          </a:p>
          <a:p>
            <a:r>
              <a:rPr lang="zh-TW" altLang="en-US" dirty="0"/>
              <a:t>報告日期：</a:t>
            </a:r>
            <a:r>
              <a:rPr lang="en-US" altLang="zh-TW" dirty="0"/>
              <a:t>2023/03/29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269A-C252-4BF8-B17F-7FC6611A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Write a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Framing out some two parts of the picture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and judge if they are similar</a:t>
            </a:r>
          </a:p>
          <a:p>
            <a:endParaRPr lang="en-GB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E77B18C-E8F4-4E2F-935E-6A7CA284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62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B1550D-40DF-4004-BE37-EFFB785A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Library</a:t>
            </a:r>
          </a:p>
          <a:p>
            <a:pPr lvl="1"/>
            <a:r>
              <a:rPr lang="en-GB" dirty="0"/>
              <a:t>Cv2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r>
              <a:rPr lang="en-GB" dirty="0"/>
              <a:t>Device spec:</a:t>
            </a:r>
          </a:p>
          <a:p>
            <a:pPr lvl="1"/>
            <a:r>
              <a:rPr lang="pt-BR" dirty="0"/>
              <a:t>Intel(R) Core(TM) i7-9700KF CPU @ 3.60GHz   3.60 GHz</a:t>
            </a:r>
          </a:p>
          <a:p>
            <a:pPr lvl="1"/>
            <a:r>
              <a:rPr lang="pt-BR" dirty="0"/>
              <a:t>Installed RAM: 64.0 GB</a:t>
            </a:r>
            <a:endParaRPr lang="en-GB" dirty="0"/>
          </a:p>
          <a:p>
            <a:pPr lvl="1"/>
            <a:r>
              <a:rPr lang="en-GB" dirty="0"/>
              <a:t>Python 3.9.13</a:t>
            </a:r>
          </a:p>
          <a:p>
            <a:pPr lvl="1"/>
            <a:r>
              <a:rPr lang="en-GB" dirty="0"/>
              <a:t>Windows 10 Pro</a:t>
            </a:r>
          </a:p>
          <a:p>
            <a:endParaRPr lang="en-GB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40970DC-AA6E-4964-AA89-DE0BDF9C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9283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B22EC6A-1B69-4D0A-BA36-D47CC857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12B6A6-5119-4477-A4C6-B145252A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</a:t>
            </a:r>
            <a:endParaRPr lang="en-GB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97D5A7B-ACF5-4AF9-B223-42CF571A8F9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76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21D360-2164-466A-B05A-0E4C1619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01E88A5-2CF2-4D42-90D7-77CD666C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LBP (feature)</a:t>
            </a: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32152A-89E5-4749-9332-505B80AC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54" y="1817248"/>
            <a:ext cx="5620764" cy="41892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2AAD6F-AC9D-4BF0-AEE8-65AF26BB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9" y="1817248"/>
            <a:ext cx="5620764" cy="41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9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0F0E57F-3710-488C-B1E0-91B78E59A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27154A-4BEA-46A9-8CBF-02B8A492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ROI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34B312-8CC5-4D0C-A248-1E228919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94" y="1201852"/>
            <a:ext cx="4007946" cy="34211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D9FA4A-5A38-4E72-B66D-1ECD516E1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49" y="4837253"/>
            <a:ext cx="952500" cy="952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8609F2-F3F9-4627-8D42-90DD9160A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654" y="1201851"/>
            <a:ext cx="4007946" cy="34211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8FCF0E-3E68-4D5C-9CAB-FE1D8B6CF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77" y="4837253"/>
            <a:ext cx="952500" cy="952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C09066-19F4-48BE-9F62-83CE795F5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4" y="1201850"/>
            <a:ext cx="4007947" cy="34211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03756B-8B0D-4402-858A-84CD3DB6E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57" y="4835151"/>
            <a:ext cx="952500" cy="9525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71A94A5-F5EE-400E-A0B7-FD8898F157E8}"/>
              </a:ext>
            </a:extLst>
          </p:cNvPr>
          <p:cNvSpPr txBox="1"/>
          <p:nvPr/>
        </p:nvSpPr>
        <p:spPr>
          <a:xfrm>
            <a:off x="6311588" y="3852100"/>
            <a:ext cx="1434518" cy="3691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EB82A40-9151-4BA2-9ACC-9E9356F6ECDD}"/>
              </a:ext>
            </a:extLst>
          </p:cNvPr>
          <p:cNvSpPr txBox="1"/>
          <p:nvPr/>
        </p:nvSpPr>
        <p:spPr>
          <a:xfrm>
            <a:off x="6367202" y="4221216"/>
            <a:ext cx="1378904" cy="2616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/>
              <a:t>Histogram of full </a:t>
            </a:r>
            <a:r>
              <a:rPr lang="en-GB" sz="1100" dirty="0" err="1"/>
              <a:t>img</a:t>
            </a:r>
            <a:endParaRPr lang="en-GB" sz="11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C1C72A-B9D7-4684-8640-E36046773C28}"/>
              </a:ext>
            </a:extLst>
          </p:cNvPr>
          <p:cNvSpPr txBox="1"/>
          <p:nvPr/>
        </p:nvSpPr>
        <p:spPr>
          <a:xfrm>
            <a:off x="6311588" y="3029979"/>
            <a:ext cx="1434518" cy="9769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67B0625-2FA3-43D6-9284-9698A39070B4}"/>
              </a:ext>
            </a:extLst>
          </p:cNvPr>
          <p:cNvSpPr txBox="1"/>
          <p:nvPr/>
        </p:nvSpPr>
        <p:spPr>
          <a:xfrm>
            <a:off x="6724136" y="3174913"/>
            <a:ext cx="1204176" cy="2616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/>
              <a:t>Histogram of ROI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8EFB54-03AC-4D35-9E02-1EABAD59675B}"/>
              </a:ext>
            </a:extLst>
          </p:cNvPr>
          <p:cNvSpPr txBox="1"/>
          <p:nvPr/>
        </p:nvSpPr>
        <p:spPr>
          <a:xfrm>
            <a:off x="1100219" y="51267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F35C80B-8017-48D1-9135-1D82AEEFC969}"/>
              </a:ext>
            </a:extLst>
          </p:cNvPr>
          <p:cNvSpPr txBox="1"/>
          <p:nvPr/>
        </p:nvSpPr>
        <p:spPr>
          <a:xfrm>
            <a:off x="5120085" y="51267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ED5E1A-BBD6-4DA3-8AB0-11CF2ABF641D}"/>
              </a:ext>
            </a:extLst>
          </p:cNvPr>
          <p:cNvSpPr txBox="1"/>
          <p:nvPr/>
        </p:nvSpPr>
        <p:spPr>
          <a:xfrm>
            <a:off x="9303741" y="51267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19859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344FF4-3AF1-4C59-A7F9-6A2C7E77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315A9F-FBAE-4169-9237-26082F10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LBP feature comparison</a:t>
            </a: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E8AC04-FDB7-4341-9548-76F27955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9236" y="4185974"/>
            <a:ext cx="4657725" cy="809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8B1500-0E4D-4FAF-BE62-B8B8C24E7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0" y="1131369"/>
            <a:ext cx="3557872" cy="30369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DFA45E-9BB6-4686-9F57-C9BB2A27E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851" y="1131368"/>
            <a:ext cx="3557872" cy="30369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E79B7D-6C22-41AE-9F9D-42D8F27C6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489" y="4190737"/>
            <a:ext cx="4772025" cy="8286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297234-656A-4627-A796-910A730F0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928" y="1131368"/>
            <a:ext cx="3557872" cy="30369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D4E39FD-5FA7-4211-897C-3CFFDEE28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514" y="4185975"/>
            <a:ext cx="4857750" cy="838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D4EC0A-64EE-40E8-A011-4643FC5E2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49" y="5152218"/>
            <a:ext cx="952500" cy="952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06B4A0E-21D4-44C4-8CAB-FD1877E9D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977" y="5152218"/>
            <a:ext cx="952500" cy="9525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7188A82-32FC-44BD-86C7-8BE1D2A252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57" y="5150116"/>
            <a:ext cx="952500" cy="9525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40EB71A-3784-40E2-A842-35B33C9272BA}"/>
              </a:ext>
            </a:extLst>
          </p:cNvPr>
          <p:cNvSpPr txBox="1"/>
          <p:nvPr/>
        </p:nvSpPr>
        <p:spPr>
          <a:xfrm>
            <a:off x="1074819" y="54417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1DCF0D8-257B-4DD7-B7AC-588C7071D7AE}"/>
              </a:ext>
            </a:extLst>
          </p:cNvPr>
          <p:cNvSpPr txBox="1"/>
          <p:nvPr/>
        </p:nvSpPr>
        <p:spPr>
          <a:xfrm>
            <a:off x="5094685" y="54417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6CEEDF-1657-4284-953D-307A897EBB95}"/>
              </a:ext>
            </a:extLst>
          </p:cNvPr>
          <p:cNvSpPr txBox="1"/>
          <p:nvPr/>
        </p:nvSpPr>
        <p:spPr>
          <a:xfrm>
            <a:off x="9278341" y="54417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403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40A9ADD-D733-4DA9-A100-D09073CD6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537024"/>
              </p:ext>
            </p:extLst>
          </p:nvPr>
        </p:nvGraphicFramePr>
        <p:xfrm>
          <a:off x="2095500" y="1303338"/>
          <a:ext cx="79375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97404115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778223663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1496029053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83146347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Method/w metric value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1 - 2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1 - 3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2 -3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521470"/>
                  </a:ext>
                </a:extLst>
              </a:tr>
              <a:tr h="345324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Correlation Histogram Comparison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0.009776623519029576</a:t>
                      </a: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-0.0028384672337355907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-0.005903654839948933</a:t>
                      </a: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980722"/>
                  </a:ext>
                </a:extLst>
              </a:tr>
              <a:tr h="851484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Using Chi Square Histogram comparison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1931.1948120421393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26.81437813215347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54.94505615765229</a:t>
                      </a: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129157"/>
                  </a:ext>
                </a:extLst>
              </a:tr>
              <a:tr h="851484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Using Intersection Histogram comparison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0.33304274594411254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0.02087682718411088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629307"/>
                  </a:ext>
                </a:extLst>
              </a:tr>
              <a:tr h="110693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Using Bhattacharyya Histogram Comparison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0.9723298030517767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0.9993809182624551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65685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5CB2AD11-F0B0-41F7-B74C-FAA2D6F3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LBP feature comparison 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97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D4F29D-0CAF-459F-8CC1-1605EF28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LBP feature</a:t>
            </a:r>
          </a:p>
          <a:p>
            <a:r>
              <a:rPr lang="en-GB" dirty="0" err="1">
                <a:hlinkClick r:id="rId2"/>
              </a:rPr>
              <a:t>arsho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local_binary_patterns</a:t>
            </a:r>
            <a:r>
              <a:rPr lang="en-GB" dirty="0">
                <a:hlinkClick r:id="rId2"/>
              </a:rPr>
              <a:t>: Local Binary Patterns implementation using Python3 and OpenCV (github.com)</a:t>
            </a:r>
            <a:endParaRPr lang="en-GB" dirty="0"/>
          </a:p>
          <a:p>
            <a:r>
              <a:rPr lang="en-GB" dirty="0">
                <a:hlinkClick r:id="rId3"/>
              </a:rPr>
              <a:t>Look at the </a:t>
            </a:r>
            <a:r>
              <a:rPr lang="en-GB" dirty="0" err="1">
                <a:hlinkClick r:id="rId3"/>
              </a:rPr>
              <a:t>Haralick</a:t>
            </a:r>
            <a:r>
              <a:rPr lang="en-GB" dirty="0">
                <a:hlinkClick r:id="rId3"/>
              </a:rPr>
              <a:t> histogram – </a:t>
            </a:r>
            <a:r>
              <a:rPr lang="en-GB" dirty="0" err="1">
                <a:hlinkClick r:id="rId3"/>
              </a:rPr>
              <a:t>AURlabCVsimulator</a:t>
            </a:r>
            <a:endParaRPr lang="en-GB" dirty="0"/>
          </a:p>
          <a:p>
            <a:r>
              <a:rPr lang="en-GB" dirty="0"/>
              <a:t>2.</a:t>
            </a:r>
            <a:r>
              <a:rPr lang="en-GB" dirty="0">
                <a:hlinkClick r:id="rId4"/>
              </a:rPr>
              <a:t> OpenCV: Histogram Comparison</a:t>
            </a:r>
            <a:endParaRPr lang="en-GB" dirty="0"/>
          </a:p>
          <a:p>
            <a:r>
              <a:rPr lang="en-GB" dirty="0"/>
              <a:t>3.</a:t>
            </a:r>
            <a:r>
              <a:rPr lang="en-GB" dirty="0">
                <a:hlinkClick r:id="rId5"/>
              </a:rPr>
              <a:t> The Simplest Classifier: Histogram Comparison (mpatacchiola.github.io)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(compare 2 parts similarity)</a:t>
            </a:r>
          </a:p>
          <a:p>
            <a:endParaRPr lang="en-GB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C27600-E563-4C3A-B43F-AD5A5434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6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221856</TotalTime>
  <Words>228</Words>
  <Application>Microsoft Office PowerPoint</Application>
  <PresentationFormat>寬螢幕</PresentationFormat>
  <Paragraphs>65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Times New Roman</vt:lpstr>
      <vt:lpstr>Office 佈景主題</vt:lpstr>
      <vt:lpstr>Exercise 2 Local Binary Pattern(LBP)</vt:lpstr>
      <vt:lpstr>Questions</vt:lpstr>
      <vt:lpstr>Requirements</vt:lpstr>
      <vt:lpstr>Breakdown</vt:lpstr>
      <vt:lpstr>LBP (feature)</vt:lpstr>
      <vt:lpstr>ROI</vt:lpstr>
      <vt:lpstr>LBP feature comparison</vt:lpstr>
      <vt:lpstr>LBP feature comparison 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3845</cp:revision>
  <dcterms:created xsi:type="dcterms:W3CDTF">2019-03-11T13:47:46Z</dcterms:created>
  <dcterms:modified xsi:type="dcterms:W3CDTF">2023-03-29T07:08:24Z</dcterms:modified>
</cp:coreProperties>
</file>