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1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6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77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5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4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1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3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74C10D0-38B4-473E-9DDD-F540A56AAE30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3DB73C-6E4C-454C-94C4-3D9A1FDEA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A9143-992A-4FD0-8C3B-91BA2C16B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Embedded Image Processing</a:t>
            </a:r>
            <a:br>
              <a:rPr lang="en-US" b="1" dirty="0"/>
            </a:br>
            <a:r>
              <a:rPr lang="en-US" b="1" dirty="0"/>
              <a:t>Hw1</a:t>
            </a:r>
            <a:endParaRPr lang="en-GB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C07DE1-C41F-4667-8A77-766ED84AE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Name: </a:t>
            </a:r>
            <a:r>
              <a:rPr lang="en-US" dirty="0" err="1"/>
              <a:t>Nawisa</a:t>
            </a:r>
            <a:r>
              <a:rPr lang="en-US" dirty="0"/>
              <a:t> M.</a:t>
            </a:r>
          </a:p>
          <a:p>
            <a:pPr algn="l"/>
            <a:r>
              <a:rPr lang="en-US" dirty="0"/>
              <a:t>Student ID: F110112130</a:t>
            </a:r>
          </a:p>
          <a:p>
            <a:pPr algn="l"/>
            <a:r>
              <a:rPr lang="en-US" dirty="0"/>
              <a:t>Instructor: Professor </a:t>
            </a:r>
            <a:r>
              <a:rPr lang="zh-TW" altLang="en-US" dirty="0"/>
              <a:t>陳朝烈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E28C0-3062-452D-89C7-D8098C20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3A93E6-BDF1-4C19-884D-9EECBF7D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Example of running morphology using x86 computer</a:t>
            </a:r>
          </a:p>
          <a:p>
            <a:pPr marL="0" indent="0">
              <a:buNone/>
            </a:pPr>
            <a:r>
              <a:rPr lang="en-GB" dirty="0"/>
              <a:t>2. Compare different kernel sizes running speed (not using AVX)</a:t>
            </a:r>
          </a:p>
          <a:p>
            <a:pPr marL="0" indent="0">
              <a:buNone/>
            </a:pPr>
            <a:r>
              <a:rPr lang="en-GB" dirty="0"/>
              <a:t>3. Comparison of performance differences with or without AVX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8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4BE1C-FE10-4B1B-9845-50C774AB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Question1</a:t>
            </a:r>
            <a:endParaRPr lang="en-GB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71C2E-BB13-4E91-A701-1981FDA9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</a:t>
            </a:r>
            <a:endParaRPr lang="en-GB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066E00-4C7A-420B-94BC-3271B23F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15" y="3157669"/>
            <a:ext cx="4781507" cy="34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8A7EF-3FE9-4AF2-8F1F-D65E709F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76" y="-557027"/>
            <a:ext cx="10515600" cy="1325563"/>
          </a:xfrm>
        </p:spPr>
        <p:txBody>
          <a:bodyPr/>
          <a:lstStyle/>
          <a:p>
            <a:r>
              <a:rPr lang="en-US" b="1" dirty="0"/>
              <a:t>Question2</a:t>
            </a:r>
            <a:endParaRPr lang="en-GB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4BD356-BCBF-4741-840C-ED80C663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3" y="1103965"/>
            <a:ext cx="4026716" cy="13859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665B786-3FD7-4A3D-88DE-7549BFA1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4" y="2507396"/>
            <a:ext cx="4026716" cy="1386684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A7343E6-C028-42E0-872D-D00D0686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19050"/>
              </p:ext>
            </p:extLst>
          </p:nvPr>
        </p:nvGraphicFramePr>
        <p:xfrm>
          <a:off x="5082500" y="897622"/>
          <a:ext cx="5328238" cy="55374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57015">
                  <a:extLst>
                    <a:ext uri="{9D8B030D-6E8A-4147-A177-3AD203B41FA5}">
                      <a16:colId xmlns:a16="http://schemas.microsoft.com/office/drawing/2014/main" val="2772361046"/>
                    </a:ext>
                  </a:extLst>
                </a:gridCol>
                <a:gridCol w="3271223">
                  <a:extLst>
                    <a:ext uri="{9D8B030D-6E8A-4147-A177-3AD203B41FA5}">
                      <a16:colId xmlns:a16="http://schemas.microsoft.com/office/drawing/2014/main" val="2852731461"/>
                    </a:ext>
                  </a:extLst>
                </a:gridCol>
              </a:tblGrid>
              <a:tr h="1107499">
                <a:tc>
                  <a:txBody>
                    <a:bodyPr/>
                    <a:lstStyle/>
                    <a:p>
                      <a:r>
                        <a:rPr lang="en-US" dirty="0"/>
                        <a:t>Kernel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time (sec.)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82534"/>
                  </a:ext>
                </a:extLst>
              </a:tr>
              <a:tr h="1107499">
                <a:tc>
                  <a:txBody>
                    <a:bodyPr/>
                    <a:lstStyle/>
                    <a:p>
                      <a:r>
                        <a:rPr lang="en-US" dirty="0"/>
                        <a:t>3*3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22620"/>
                  </a:ext>
                </a:extLst>
              </a:tr>
              <a:tr h="1107499">
                <a:tc>
                  <a:txBody>
                    <a:bodyPr/>
                    <a:lstStyle/>
                    <a:p>
                      <a:r>
                        <a:rPr lang="en-US" dirty="0"/>
                        <a:t>5*5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908205"/>
                  </a:ext>
                </a:extLst>
              </a:tr>
              <a:tr h="1107499">
                <a:tc>
                  <a:txBody>
                    <a:bodyPr/>
                    <a:lstStyle/>
                    <a:p>
                      <a:r>
                        <a:rPr lang="en-US" dirty="0"/>
                        <a:t>7*7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06683"/>
                  </a:ext>
                </a:extLst>
              </a:tr>
              <a:tr h="1107499">
                <a:tc>
                  <a:txBody>
                    <a:bodyPr/>
                    <a:lstStyle/>
                    <a:p>
                      <a:r>
                        <a:rPr lang="en-US" dirty="0"/>
                        <a:t>9*9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0.000918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22737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F442FC6-FFEB-40F7-8962-BB9C836C6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63" y="3918194"/>
            <a:ext cx="4026716" cy="13793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E4FC3B2-FFD4-4D34-A90E-E0BDACBDF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63" y="5348729"/>
            <a:ext cx="4026715" cy="137709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F68989-EC68-46B3-A70D-2F12ED21771A}"/>
              </a:ext>
            </a:extLst>
          </p:cNvPr>
          <p:cNvSpPr txBox="1"/>
          <p:nvPr/>
        </p:nvSpPr>
        <p:spPr>
          <a:xfrm>
            <a:off x="1493241" y="78585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  <a:endParaRPr lang="en-GB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849E3D-B5D5-47CC-B59B-3E5EACBA3C83}"/>
              </a:ext>
            </a:extLst>
          </p:cNvPr>
          <p:cNvSpPr txBox="1"/>
          <p:nvPr/>
        </p:nvSpPr>
        <p:spPr>
          <a:xfrm>
            <a:off x="3292679" y="78585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Close</a:t>
            </a:r>
            <a:endParaRPr lang="en-GB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C6520E0-E340-4E10-9986-23FB48539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525" y="2507396"/>
            <a:ext cx="1943100" cy="1905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56CAC0B-F070-4762-A405-3F1255F7D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644" y="4700587"/>
            <a:ext cx="1885950" cy="2190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AE71F0C-6F26-4338-ACA1-3DA715837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119" y="5703203"/>
            <a:ext cx="1895475" cy="2476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5D597F8-2011-40AC-A527-5A6A018D6A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544" y="3585406"/>
            <a:ext cx="1892681" cy="1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5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C8EF05-B030-4B72-997E-F686658C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269"/>
            <a:ext cx="10515600" cy="1325563"/>
          </a:xfrm>
        </p:spPr>
        <p:txBody>
          <a:bodyPr/>
          <a:lstStyle/>
          <a:p>
            <a:r>
              <a:rPr lang="en-US" b="1" dirty="0"/>
              <a:t>Question3</a:t>
            </a:r>
            <a:endParaRPr lang="en-GB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5201AC-ED3C-4CA4-852A-0DF35090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99" y="1845898"/>
            <a:ext cx="4896020" cy="169425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1DBC02-C668-4F18-AD70-A30528C2FE9F}"/>
              </a:ext>
            </a:extLst>
          </p:cNvPr>
          <p:cNvSpPr txBox="1"/>
          <p:nvPr/>
        </p:nvSpPr>
        <p:spPr>
          <a:xfrm>
            <a:off x="1511539" y="1386362"/>
            <a:ext cx="24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AVX // Kernel: 3*3</a:t>
            </a:r>
            <a:endParaRPr lang="en-GB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C9FE31-AA3F-46C3-B49B-EF96DF15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970285"/>
            <a:ext cx="4954744" cy="17035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24963F9-435F-4105-AED3-DDAABC14854F}"/>
              </a:ext>
            </a:extLst>
          </p:cNvPr>
          <p:cNvSpPr txBox="1"/>
          <p:nvPr/>
        </p:nvSpPr>
        <p:spPr>
          <a:xfrm>
            <a:off x="1351239" y="3570553"/>
            <a:ext cx="27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AVX // Kernel: 3*3</a:t>
            </a:r>
            <a:endParaRPr lang="en-GB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564DCB-31CF-43D4-A970-412B3A0C9598}"/>
              </a:ext>
            </a:extLst>
          </p:cNvPr>
          <p:cNvSpPr txBox="1"/>
          <p:nvPr/>
        </p:nvSpPr>
        <p:spPr>
          <a:xfrm>
            <a:off x="1370062" y="407288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  <a:endParaRPr lang="en-GB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51FA29-FBBB-4F4B-B13F-3C3039DF43DF}"/>
              </a:ext>
            </a:extLst>
          </p:cNvPr>
          <p:cNvSpPr txBox="1"/>
          <p:nvPr/>
        </p:nvSpPr>
        <p:spPr>
          <a:xfrm>
            <a:off x="4017540" y="200115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  <a:endParaRPr lang="en-GB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59B1A25-E250-4D0C-97C3-22FE1B4B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819" y="3377781"/>
            <a:ext cx="2752725" cy="2095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0B5EEF-8B5B-464E-AB75-A0C33C3DFE64}"/>
              </a:ext>
            </a:extLst>
          </p:cNvPr>
          <p:cNvSpPr txBox="1"/>
          <p:nvPr/>
        </p:nvSpPr>
        <p:spPr>
          <a:xfrm>
            <a:off x="1608819" y="201739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  <a:endParaRPr lang="en-GB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DAD6E8-09A6-4B36-91DA-4A72DB00710A}"/>
              </a:ext>
            </a:extLst>
          </p:cNvPr>
          <p:cNvSpPr txBox="1"/>
          <p:nvPr/>
        </p:nvSpPr>
        <p:spPr>
          <a:xfrm>
            <a:off x="3932651" y="409034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  <a:endParaRPr lang="en-GB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0B5D9D7-E88D-41E4-930B-B1DBCC016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543" y="5601106"/>
            <a:ext cx="2581275" cy="2095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3474D02-27B0-43F3-A265-C24934076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649" y="3970285"/>
            <a:ext cx="4768839" cy="163082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3F47C0F-5D7F-466E-AC15-B8AA0E75CA0B}"/>
              </a:ext>
            </a:extLst>
          </p:cNvPr>
          <p:cNvSpPr txBox="1"/>
          <p:nvPr/>
        </p:nvSpPr>
        <p:spPr>
          <a:xfrm>
            <a:off x="7786848" y="409673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  <a:endParaRPr lang="en-GB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841A3A7-162B-4E08-BC6A-72DCC1D09D92}"/>
              </a:ext>
            </a:extLst>
          </p:cNvPr>
          <p:cNvSpPr txBox="1"/>
          <p:nvPr/>
        </p:nvSpPr>
        <p:spPr>
          <a:xfrm>
            <a:off x="10349437" y="41141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  <a:endParaRPr lang="en-GB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1A69A6-FC46-4A4E-8BC4-D2D88A50D57D}"/>
              </a:ext>
            </a:extLst>
          </p:cNvPr>
          <p:cNvSpPr txBox="1"/>
          <p:nvPr/>
        </p:nvSpPr>
        <p:spPr>
          <a:xfrm>
            <a:off x="8038211" y="3537730"/>
            <a:ext cx="27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AVX // Kernel: 9*9</a:t>
            </a:r>
            <a:endParaRPr lang="en-GB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09F641E-5392-4D37-9377-345D10BDA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974" y="5673820"/>
            <a:ext cx="2647950" cy="23812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3335C34-3B88-4248-A03B-5D2E73210C6E}"/>
              </a:ext>
            </a:extLst>
          </p:cNvPr>
          <p:cNvSpPr txBox="1"/>
          <p:nvPr/>
        </p:nvSpPr>
        <p:spPr>
          <a:xfrm>
            <a:off x="8198511" y="1330360"/>
            <a:ext cx="242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AVX // Kernel: 9*9</a:t>
            </a:r>
            <a:endParaRPr lang="en-GB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074F199-5E92-45C0-8697-CE76B18BF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650" y="1826138"/>
            <a:ext cx="4783920" cy="1630822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3DAC27-74EA-4565-82D9-19E314BE8680}"/>
              </a:ext>
            </a:extLst>
          </p:cNvPr>
          <p:cNvSpPr txBox="1"/>
          <p:nvPr/>
        </p:nvSpPr>
        <p:spPr>
          <a:xfrm>
            <a:off x="10313366" y="198504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</a:t>
            </a:r>
            <a:endParaRPr lang="en-GB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AAAC47-B0FE-4A61-B68A-C4CBD461BAA7}"/>
              </a:ext>
            </a:extLst>
          </p:cNvPr>
          <p:cNvSpPr txBox="1"/>
          <p:nvPr/>
        </p:nvSpPr>
        <p:spPr>
          <a:xfrm>
            <a:off x="7904645" y="200128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  <a:endParaRPr lang="en-GB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B09E016-2BEF-4E0D-BAD9-A2F65C20F8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4645" y="3401593"/>
            <a:ext cx="25908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393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48</TotalTime>
  <Words>104</Words>
  <Application>Microsoft Office PowerPoint</Application>
  <PresentationFormat>寬螢幕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Gill Sans MT</vt:lpstr>
      <vt:lpstr>包裹</vt:lpstr>
      <vt:lpstr>Embedded Image Processing Hw1</vt:lpstr>
      <vt:lpstr>Questions</vt:lpstr>
      <vt:lpstr>Question1</vt:lpstr>
      <vt:lpstr>Question2</vt:lpstr>
      <vt:lpstr>Question3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user</dc:creator>
  <cp:lastModifiedBy>user</cp:lastModifiedBy>
  <cp:revision>7</cp:revision>
  <dcterms:created xsi:type="dcterms:W3CDTF">2023-03-14T17:03:02Z</dcterms:created>
  <dcterms:modified xsi:type="dcterms:W3CDTF">2023-03-14T17:51:33Z</dcterms:modified>
</cp:coreProperties>
</file>