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76" r:id="rId3"/>
    <p:sldId id="264" r:id="rId4"/>
    <p:sldId id="281" r:id="rId5"/>
    <p:sldId id="282" r:id="rId6"/>
    <p:sldId id="261" r:id="rId7"/>
    <p:sldId id="283" r:id="rId8"/>
    <p:sldId id="290" r:id="rId9"/>
    <p:sldId id="263" r:id="rId10"/>
    <p:sldId id="284" r:id="rId11"/>
    <p:sldId id="291" r:id="rId12"/>
    <p:sldId id="270" r:id="rId13"/>
    <p:sldId id="269" r:id="rId14"/>
    <p:sldId id="293" r:id="rId15"/>
    <p:sldId id="292" r:id="rId16"/>
    <p:sldId id="295" r:id="rId17"/>
    <p:sldId id="294" r:id="rId18"/>
    <p:sldId id="285" r:id="rId19"/>
    <p:sldId id="286" r:id="rId20"/>
    <p:sldId id="287" r:id="rId21"/>
    <p:sldId id="288" r:id="rId22"/>
    <p:sldId id="289" r:id="rId23"/>
    <p:sldId id="262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276"/>
            <p14:sldId id="264"/>
            <p14:sldId id="281"/>
            <p14:sldId id="282"/>
            <p14:sldId id="261"/>
            <p14:sldId id="283"/>
            <p14:sldId id="290"/>
            <p14:sldId id="263"/>
            <p14:sldId id="284"/>
            <p14:sldId id="291"/>
            <p14:sldId id="270"/>
            <p14:sldId id="269"/>
            <p14:sldId id="293"/>
            <p14:sldId id="292"/>
            <p14:sldId id="295"/>
            <p14:sldId id="294"/>
            <p14:sldId id="285"/>
            <p14:sldId id="286"/>
            <p14:sldId id="287"/>
            <p14:sldId id="288"/>
            <p14:sldId id="28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6E7"/>
    <a:srgbClr val="FF0000"/>
    <a:srgbClr val="F3AFD1"/>
    <a:srgbClr val="7CAFDE"/>
    <a:srgbClr val="0066FE"/>
    <a:srgbClr val="FFE285"/>
    <a:srgbClr val="B3F7D3"/>
    <a:srgbClr val="FFF1C5"/>
    <a:srgbClr val="DEE7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86711" autoAdjust="0"/>
  </p:normalViewPr>
  <p:slideViewPr>
    <p:cSldViewPr snapToGrid="0">
      <p:cViewPr varScale="1">
        <p:scale>
          <a:sx n="70" d="100"/>
          <a:sy n="70" d="100"/>
        </p:scale>
        <p:origin x="168" y="60"/>
      </p:cViewPr>
      <p:guideLst/>
    </p:cSldViewPr>
  </p:slideViewPr>
  <p:outlineViewPr>
    <p:cViewPr>
      <p:scale>
        <a:sx n="33" d="100"/>
        <a:sy n="33" d="100"/>
      </p:scale>
      <p:origin x="0" y="-219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4304E1-BDE2-45B9-A026-47086CE738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B71DE808-4AAE-4690-9E9F-EC5254AF817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 detection</a:t>
          </a:r>
          <a:endParaRPr lang="en-GB" dirty="0"/>
        </a:p>
      </dgm:t>
    </dgm:pt>
    <dgm:pt modelId="{5861DB12-58EF-45C4-86DF-4793CF8FE1CE}" type="parTrans" cxnId="{2675C789-245B-4818-8AD9-2764C1CF2409}">
      <dgm:prSet/>
      <dgm:spPr/>
      <dgm:t>
        <a:bodyPr/>
        <a:lstStyle/>
        <a:p>
          <a:endParaRPr lang="en-GB"/>
        </a:p>
      </dgm:t>
    </dgm:pt>
    <dgm:pt modelId="{2A263144-F5B7-4A0C-A057-B5E5C9CDD09A}" type="sibTrans" cxnId="{2675C789-245B-4818-8AD9-2764C1CF2409}">
      <dgm:prSet/>
      <dgm:spPr/>
      <dgm:t>
        <a:bodyPr/>
        <a:lstStyle/>
        <a:p>
          <a:endParaRPr lang="en-GB"/>
        </a:p>
      </dgm:t>
    </dgm:pt>
    <dgm:pt modelId="{23A469F3-8A3B-481E-BF1A-C8E8DBD2C418}">
      <dgm:prSet phldrT="[文字]"/>
      <dgm:spPr/>
      <dgm:t>
        <a:bodyPr/>
        <a:lstStyle/>
        <a:p>
          <a:pPr>
            <a:buFont typeface="+mj-lt"/>
            <a:buAutoNum type="arabicPeriod"/>
          </a:pPr>
          <a:r>
            <a:rPr lang="en-GB" b="0" i="0" dirty="0"/>
            <a:t>Morphology</a:t>
          </a:r>
          <a:endParaRPr lang="en-GB" dirty="0"/>
        </a:p>
      </dgm:t>
    </dgm:pt>
    <dgm:pt modelId="{B3B52303-906C-41B3-B06F-2629AED50620}" type="parTrans" cxnId="{AD051C2D-A756-4296-AB18-63F263D48D16}">
      <dgm:prSet/>
      <dgm:spPr/>
      <dgm:t>
        <a:bodyPr/>
        <a:lstStyle/>
        <a:p>
          <a:endParaRPr lang="en-GB"/>
        </a:p>
      </dgm:t>
    </dgm:pt>
    <dgm:pt modelId="{5EB9C3FC-CF96-4FCE-8022-A250E466A02B}" type="sibTrans" cxnId="{AD051C2D-A756-4296-AB18-63F263D48D16}">
      <dgm:prSet/>
      <dgm:spPr/>
      <dgm:t>
        <a:bodyPr/>
        <a:lstStyle/>
        <a:p>
          <a:endParaRPr lang="en-GB"/>
        </a:p>
      </dgm:t>
    </dgm:pt>
    <dgm:pt modelId="{261A74F8-9ABF-4EA4-9649-C22A2E927929}">
      <dgm:prSet/>
      <dgm:spPr/>
      <dgm:t>
        <a:bodyPr/>
        <a:lstStyle/>
        <a:p>
          <a:r>
            <a:rPr lang="en-GB" dirty="0"/>
            <a:t>Segmentation</a:t>
          </a:r>
        </a:p>
      </dgm:t>
    </dgm:pt>
    <dgm:pt modelId="{A6E61D8A-9FEB-497A-80A5-9D892FDD60D1}" type="parTrans" cxnId="{75F013A6-04DF-4E36-8A1F-172B5069321E}">
      <dgm:prSet/>
      <dgm:spPr/>
      <dgm:t>
        <a:bodyPr/>
        <a:lstStyle/>
        <a:p>
          <a:endParaRPr lang="en-GB"/>
        </a:p>
      </dgm:t>
    </dgm:pt>
    <dgm:pt modelId="{DA08BE2B-2C2B-4D8E-B536-32D41586C688}" type="sibTrans" cxnId="{75F013A6-04DF-4E36-8A1F-172B5069321E}">
      <dgm:prSet/>
      <dgm:spPr/>
      <dgm:t>
        <a:bodyPr/>
        <a:lstStyle/>
        <a:p>
          <a:endParaRPr lang="en-GB"/>
        </a:p>
      </dgm:t>
    </dgm:pt>
    <dgm:pt modelId="{81888D44-79D3-4989-8C60-0CD3411D4E8C}">
      <dgm:prSet phldrT="[文字]"/>
      <dgm:spPr/>
      <dgm:t>
        <a:bodyPr/>
        <a:lstStyle/>
        <a:p>
          <a:r>
            <a:rPr lang="en-GB" b="0" i="0" dirty="0"/>
            <a:t>Threshold</a:t>
          </a:r>
          <a:endParaRPr lang="en-GB" dirty="0"/>
        </a:p>
      </dgm:t>
    </dgm:pt>
    <dgm:pt modelId="{2958C35B-ADEA-467E-97F1-5C9878DBDD8B}" type="parTrans" cxnId="{062BFFC0-AB5E-471F-9DBF-80630CF68930}">
      <dgm:prSet/>
      <dgm:spPr/>
      <dgm:t>
        <a:bodyPr/>
        <a:lstStyle/>
        <a:p>
          <a:endParaRPr lang="en-GB"/>
        </a:p>
      </dgm:t>
    </dgm:pt>
    <dgm:pt modelId="{0A6C3044-9B00-441E-9173-7C7E6F4F8145}" type="sibTrans" cxnId="{062BFFC0-AB5E-471F-9DBF-80630CF68930}">
      <dgm:prSet/>
      <dgm:spPr/>
      <dgm:t>
        <a:bodyPr/>
        <a:lstStyle/>
        <a:p>
          <a:endParaRPr lang="en-GB"/>
        </a:p>
      </dgm:t>
    </dgm:pt>
    <dgm:pt modelId="{CE5936E6-32D7-4B3F-824A-9BAD0723A6DE}">
      <dgm:prSet phldrT="[文字]"/>
      <dgm:spPr/>
      <dgm:t>
        <a:bodyPr/>
        <a:lstStyle/>
        <a:p>
          <a:r>
            <a:rPr lang="en-GB" b="0" i="0" dirty="0"/>
            <a:t>Sobel</a:t>
          </a:r>
          <a:endParaRPr lang="en-GB" dirty="0"/>
        </a:p>
      </dgm:t>
    </dgm:pt>
    <dgm:pt modelId="{67AE9E51-88CF-45D2-84A2-9433A952DD1D}" type="parTrans" cxnId="{FD6D2CBD-6511-4640-AB39-B78667212972}">
      <dgm:prSet/>
      <dgm:spPr/>
      <dgm:t>
        <a:bodyPr/>
        <a:lstStyle/>
        <a:p>
          <a:endParaRPr lang="en-GB"/>
        </a:p>
      </dgm:t>
    </dgm:pt>
    <dgm:pt modelId="{0E7D88E7-D5F5-4232-9348-F2225581068A}" type="sibTrans" cxnId="{FD6D2CBD-6511-4640-AB39-B78667212972}">
      <dgm:prSet/>
      <dgm:spPr/>
      <dgm:t>
        <a:bodyPr/>
        <a:lstStyle/>
        <a:p>
          <a:endParaRPr lang="en-GB"/>
        </a:p>
      </dgm:t>
    </dgm:pt>
    <dgm:pt modelId="{7BC6237C-70B3-46FD-B701-0275E693302E}">
      <dgm:prSet phldrT="[文字]"/>
      <dgm:spPr/>
      <dgm:t>
        <a:bodyPr/>
        <a:lstStyle/>
        <a:p>
          <a:r>
            <a:rPr lang="en-US" dirty="0"/>
            <a:t>ROI</a:t>
          </a:r>
          <a:endParaRPr lang="en-GB" dirty="0"/>
        </a:p>
      </dgm:t>
    </dgm:pt>
    <dgm:pt modelId="{E9CC66FB-4DF3-4CCD-B68E-0BA541976086}" type="parTrans" cxnId="{362CF674-C266-47C3-B1C8-CE180CD81147}">
      <dgm:prSet/>
      <dgm:spPr/>
      <dgm:t>
        <a:bodyPr/>
        <a:lstStyle/>
        <a:p>
          <a:endParaRPr lang="en-GB"/>
        </a:p>
      </dgm:t>
    </dgm:pt>
    <dgm:pt modelId="{A08A6368-6A47-4B66-A96C-93BFF712FD2C}" type="sibTrans" cxnId="{362CF674-C266-47C3-B1C8-CE180CD81147}">
      <dgm:prSet/>
      <dgm:spPr/>
      <dgm:t>
        <a:bodyPr/>
        <a:lstStyle/>
        <a:p>
          <a:endParaRPr lang="en-GB"/>
        </a:p>
      </dgm:t>
    </dgm:pt>
    <dgm:pt modelId="{F4CCBEF5-AA8E-46D1-9E06-CBE7BEDBB763}">
      <dgm:prSet/>
      <dgm:spPr/>
      <dgm:t>
        <a:bodyPr/>
        <a:lstStyle/>
        <a:p>
          <a:r>
            <a:rPr lang="en-GB" b="0" i="0"/>
            <a:t>Defocus on Blur</a:t>
          </a:r>
          <a:endParaRPr lang="en-GB" dirty="0"/>
        </a:p>
      </dgm:t>
    </dgm:pt>
    <dgm:pt modelId="{FCFCCA32-EEFC-4FAC-8588-335D43BC9913}" type="parTrans" cxnId="{C2FEE972-F324-4DB4-8E06-64D237E18785}">
      <dgm:prSet/>
      <dgm:spPr/>
      <dgm:t>
        <a:bodyPr/>
        <a:lstStyle/>
        <a:p>
          <a:endParaRPr lang="en-GB"/>
        </a:p>
      </dgm:t>
    </dgm:pt>
    <dgm:pt modelId="{4C305208-9890-4F71-B25A-D4CA025CF2CB}" type="sibTrans" cxnId="{C2FEE972-F324-4DB4-8E06-64D237E18785}">
      <dgm:prSet/>
      <dgm:spPr/>
      <dgm:t>
        <a:bodyPr/>
        <a:lstStyle/>
        <a:p>
          <a:endParaRPr lang="en-GB"/>
        </a:p>
      </dgm:t>
    </dgm:pt>
    <dgm:pt modelId="{480FC8E6-4867-4ACE-82F1-3C4661D8FDD6}">
      <dgm:prSet/>
      <dgm:spPr/>
      <dgm:t>
        <a:bodyPr/>
        <a:lstStyle/>
        <a:p>
          <a:r>
            <a:rPr lang="en-US" b="0" i="0" dirty="0"/>
            <a:t>LBP focusing on sharpness</a:t>
          </a:r>
          <a:endParaRPr lang="en-GB" dirty="0"/>
        </a:p>
      </dgm:t>
    </dgm:pt>
    <dgm:pt modelId="{3E3772D5-4F64-4288-B2C8-61C2EEDD3373}" type="parTrans" cxnId="{D2200FD7-CC33-431E-BC5C-E6D6E013C98A}">
      <dgm:prSet/>
      <dgm:spPr/>
      <dgm:t>
        <a:bodyPr/>
        <a:lstStyle/>
        <a:p>
          <a:endParaRPr lang="en-GB"/>
        </a:p>
      </dgm:t>
    </dgm:pt>
    <dgm:pt modelId="{868F93AD-5EAD-4AD8-9098-35C0ED2E4E10}" type="sibTrans" cxnId="{D2200FD7-CC33-431E-BC5C-E6D6E013C98A}">
      <dgm:prSet/>
      <dgm:spPr/>
      <dgm:t>
        <a:bodyPr/>
        <a:lstStyle/>
        <a:p>
          <a:endParaRPr lang="en-GB"/>
        </a:p>
      </dgm:t>
    </dgm:pt>
    <dgm:pt modelId="{3BC83D8B-D1D1-4FA2-8EDB-2F8DC170C630}" type="pres">
      <dgm:prSet presAssocID="{AE4304E1-BDE2-45B9-A026-47086CE738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C576AD-0BEE-4447-BFCA-38C5DC11C75B}" type="pres">
      <dgm:prSet presAssocID="{AE4304E1-BDE2-45B9-A026-47086CE738E4}" presName="hierFlow" presStyleCnt="0"/>
      <dgm:spPr/>
    </dgm:pt>
    <dgm:pt modelId="{AD854B06-49B8-4C25-AF76-8144E0D307F9}" type="pres">
      <dgm:prSet presAssocID="{AE4304E1-BDE2-45B9-A026-47086CE738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D010F8-276A-47FA-B449-1B2F489D8AA8}" type="pres">
      <dgm:prSet presAssocID="{261A74F8-9ABF-4EA4-9649-C22A2E927929}" presName="Name14" presStyleCnt="0"/>
      <dgm:spPr/>
    </dgm:pt>
    <dgm:pt modelId="{26A30301-A94F-40C6-B0AC-C0844E5C3DAE}" type="pres">
      <dgm:prSet presAssocID="{261A74F8-9ABF-4EA4-9649-C22A2E927929}" presName="level1Shape" presStyleLbl="node0" presStyleIdx="0" presStyleCnt="1">
        <dgm:presLayoutVars>
          <dgm:chPref val="3"/>
        </dgm:presLayoutVars>
      </dgm:prSet>
      <dgm:spPr/>
    </dgm:pt>
    <dgm:pt modelId="{BC22D16B-F846-4274-8616-D8C5BA4CA98F}" type="pres">
      <dgm:prSet presAssocID="{261A74F8-9ABF-4EA4-9649-C22A2E927929}" presName="hierChild2" presStyleCnt="0"/>
      <dgm:spPr/>
    </dgm:pt>
    <dgm:pt modelId="{C86D8964-27A4-4D35-8BD2-318126D44AAD}" type="pres">
      <dgm:prSet presAssocID="{5861DB12-58EF-45C4-86DF-4793CF8FE1CE}" presName="Name19" presStyleLbl="parChTrans1D2" presStyleIdx="0" presStyleCnt="2"/>
      <dgm:spPr/>
    </dgm:pt>
    <dgm:pt modelId="{91C00465-CF66-45B7-9243-69CD35FEB77C}" type="pres">
      <dgm:prSet presAssocID="{B71DE808-4AAE-4690-9E9F-EC5254AF817F}" presName="Name21" presStyleCnt="0"/>
      <dgm:spPr/>
    </dgm:pt>
    <dgm:pt modelId="{D5669F1A-0AB6-4FEE-BBE5-CB22E79E2D80}" type="pres">
      <dgm:prSet presAssocID="{B71DE808-4AAE-4690-9E9F-EC5254AF817F}" presName="level2Shape" presStyleLbl="node2" presStyleIdx="0" presStyleCnt="2"/>
      <dgm:spPr/>
    </dgm:pt>
    <dgm:pt modelId="{39D8DE35-DE7F-4762-8F2B-78F41CE04AF0}" type="pres">
      <dgm:prSet presAssocID="{B71DE808-4AAE-4690-9E9F-EC5254AF817F}" presName="hierChild3" presStyleCnt="0"/>
      <dgm:spPr/>
    </dgm:pt>
    <dgm:pt modelId="{5493BA59-85A1-4A87-9DC2-1C9E628259DD}" type="pres">
      <dgm:prSet presAssocID="{B3B52303-906C-41B3-B06F-2629AED50620}" presName="Name19" presStyleLbl="parChTrans1D3" presStyleIdx="0" presStyleCnt="5"/>
      <dgm:spPr/>
    </dgm:pt>
    <dgm:pt modelId="{B78ACD43-4601-48F1-B052-43F0FECB4F67}" type="pres">
      <dgm:prSet presAssocID="{23A469F3-8A3B-481E-BF1A-C8E8DBD2C418}" presName="Name21" presStyleCnt="0"/>
      <dgm:spPr/>
    </dgm:pt>
    <dgm:pt modelId="{A66A8D53-B776-4B9D-811C-EDB359F7556B}" type="pres">
      <dgm:prSet presAssocID="{23A469F3-8A3B-481E-BF1A-C8E8DBD2C418}" presName="level2Shape" presStyleLbl="node3" presStyleIdx="0" presStyleCnt="5"/>
      <dgm:spPr/>
    </dgm:pt>
    <dgm:pt modelId="{08CD988A-FD6F-467D-B178-1AFA7A9860DA}" type="pres">
      <dgm:prSet presAssocID="{23A469F3-8A3B-481E-BF1A-C8E8DBD2C418}" presName="hierChild3" presStyleCnt="0"/>
      <dgm:spPr/>
    </dgm:pt>
    <dgm:pt modelId="{45761AAC-BBC1-47F2-99AB-2C136916FD65}" type="pres">
      <dgm:prSet presAssocID="{2958C35B-ADEA-467E-97F1-5C9878DBDD8B}" presName="Name19" presStyleLbl="parChTrans1D3" presStyleIdx="1" presStyleCnt="5"/>
      <dgm:spPr/>
    </dgm:pt>
    <dgm:pt modelId="{C1EF861B-790A-4C4B-B605-66A29D909E82}" type="pres">
      <dgm:prSet presAssocID="{81888D44-79D3-4989-8C60-0CD3411D4E8C}" presName="Name21" presStyleCnt="0"/>
      <dgm:spPr/>
    </dgm:pt>
    <dgm:pt modelId="{0916977A-6133-45D0-A9EE-622CAC1B0A2E}" type="pres">
      <dgm:prSet presAssocID="{81888D44-79D3-4989-8C60-0CD3411D4E8C}" presName="level2Shape" presStyleLbl="node3" presStyleIdx="1" presStyleCnt="5"/>
      <dgm:spPr/>
    </dgm:pt>
    <dgm:pt modelId="{2B602FCC-AE73-4239-9DE6-1F97CBAE1A3C}" type="pres">
      <dgm:prSet presAssocID="{81888D44-79D3-4989-8C60-0CD3411D4E8C}" presName="hierChild3" presStyleCnt="0"/>
      <dgm:spPr/>
    </dgm:pt>
    <dgm:pt modelId="{3054F6DD-24DA-4D57-8C18-9784BD7240E8}" type="pres">
      <dgm:prSet presAssocID="{67AE9E51-88CF-45D2-84A2-9433A952DD1D}" presName="Name19" presStyleLbl="parChTrans1D3" presStyleIdx="2" presStyleCnt="5"/>
      <dgm:spPr/>
    </dgm:pt>
    <dgm:pt modelId="{703A0E50-D2FA-4DB7-821E-7BDA8336F9F8}" type="pres">
      <dgm:prSet presAssocID="{CE5936E6-32D7-4B3F-824A-9BAD0723A6DE}" presName="Name21" presStyleCnt="0"/>
      <dgm:spPr/>
    </dgm:pt>
    <dgm:pt modelId="{71721859-E7CE-44CF-A05F-F4DDB39285F4}" type="pres">
      <dgm:prSet presAssocID="{CE5936E6-32D7-4B3F-824A-9BAD0723A6DE}" presName="level2Shape" presStyleLbl="node3" presStyleIdx="2" presStyleCnt="5"/>
      <dgm:spPr/>
    </dgm:pt>
    <dgm:pt modelId="{4C28FF2E-85E0-4EF0-88C9-15A8A4FC4306}" type="pres">
      <dgm:prSet presAssocID="{CE5936E6-32D7-4B3F-824A-9BAD0723A6DE}" presName="hierChild3" presStyleCnt="0"/>
      <dgm:spPr/>
    </dgm:pt>
    <dgm:pt modelId="{66A3330D-9411-4FFD-A4A1-051D9D8C4A73}" type="pres">
      <dgm:prSet presAssocID="{E9CC66FB-4DF3-4CCD-B68E-0BA541976086}" presName="Name19" presStyleLbl="parChTrans1D3" presStyleIdx="3" presStyleCnt="5"/>
      <dgm:spPr/>
    </dgm:pt>
    <dgm:pt modelId="{4DABC4FF-C97D-4355-929E-AAAB62664A7E}" type="pres">
      <dgm:prSet presAssocID="{7BC6237C-70B3-46FD-B701-0275E693302E}" presName="Name21" presStyleCnt="0"/>
      <dgm:spPr/>
    </dgm:pt>
    <dgm:pt modelId="{E801F49A-3D3E-4E4A-94DD-3E1525922AEC}" type="pres">
      <dgm:prSet presAssocID="{7BC6237C-70B3-46FD-B701-0275E693302E}" presName="level2Shape" presStyleLbl="node3" presStyleIdx="3" presStyleCnt="5"/>
      <dgm:spPr/>
    </dgm:pt>
    <dgm:pt modelId="{551E95C9-9316-41AC-AEE9-392648AE50A0}" type="pres">
      <dgm:prSet presAssocID="{7BC6237C-70B3-46FD-B701-0275E693302E}" presName="hierChild3" presStyleCnt="0"/>
      <dgm:spPr/>
    </dgm:pt>
    <dgm:pt modelId="{D831468D-0049-4AD4-AFE7-2FFB41DB2A22}" type="pres">
      <dgm:prSet presAssocID="{FCFCCA32-EEFC-4FAC-8588-335D43BC9913}" presName="Name19" presStyleLbl="parChTrans1D2" presStyleIdx="1" presStyleCnt="2"/>
      <dgm:spPr/>
    </dgm:pt>
    <dgm:pt modelId="{44306FA6-FF52-494D-8D48-372A232FE441}" type="pres">
      <dgm:prSet presAssocID="{F4CCBEF5-AA8E-46D1-9E06-CBE7BEDBB763}" presName="Name21" presStyleCnt="0"/>
      <dgm:spPr/>
    </dgm:pt>
    <dgm:pt modelId="{B8DF1D75-044B-4802-82F6-C21D1F9FB65D}" type="pres">
      <dgm:prSet presAssocID="{F4CCBEF5-AA8E-46D1-9E06-CBE7BEDBB763}" presName="level2Shape" presStyleLbl="node2" presStyleIdx="1" presStyleCnt="2"/>
      <dgm:spPr/>
    </dgm:pt>
    <dgm:pt modelId="{D798786F-12F8-447F-95DF-9029DF70FCEB}" type="pres">
      <dgm:prSet presAssocID="{F4CCBEF5-AA8E-46D1-9E06-CBE7BEDBB763}" presName="hierChild3" presStyleCnt="0"/>
      <dgm:spPr/>
    </dgm:pt>
    <dgm:pt modelId="{9DB8061D-2039-435D-AA85-300C6304C860}" type="pres">
      <dgm:prSet presAssocID="{3E3772D5-4F64-4288-B2C8-61C2EEDD3373}" presName="Name19" presStyleLbl="parChTrans1D3" presStyleIdx="4" presStyleCnt="5"/>
      <dgm:spPr/>
    </dgm:pt>
    <dgm:pt modelId="{DE2539B5-27FE-4825-8E24-CF7EB7030644}" type="pres">
      <dgm:prSet presAssocID="{480FC8E6-4867-4ACE-82F1-3C4661D8FDD6}" presName="Name21" presStyleCnt="0"/>
      <dgm:spPr/>
    </dgm:pt>
    <dgm:pt modelId="{C2CE28A0-FD51-467A-B6C5-CE94EFC77623}" type="pres">
      <dgm:prSet presAssocID="{480FC8E6-4867-4ACE-82F1-3C4661D8FDD6}" presName="level2Shape" presStyleLbl="node3" presStyleIdx="4" presStyleCnt="5"/>
      <dgm:spPr/>
    </dgm:pt>
    <dgm:pt modelId="{C880543C-3DB4-41AF-80D5-AA9ED986B0EA}" type="pres">
      <dgm:prSet presAssocID="{480FC8E6-4867-4ACE-82F1-3C4661D8FDD6}" presName="hierChild3" presStyleCnt="0"/>
      <dgm:spPr/>
    </dgm:pt>
    <dgm:pt modelId="{C94D6DD4-6354-449C-B6A3-CB184A43A54C}" type="pres">
      <dgm:prSet presAssocID="{AE4304E1-BDE2-45B9-A026-47086CE738E4}" presName="bgShapesFlow" presStyleCnt="0"/>
      <dgm:spPr/>
    </dgm:pt>
  </dgm:ptLst>
  <dgm:cxnLst>
    <dgm:cxn modelId="{71540202-6E30-4713-9F6D-66F9D07BBA93}" type="presOf" srcId="{B3B52303-906C-41B3-B06F-2629AED50620}" destId="{5493BA59-85A1-4A87-9DC2-1C9E628259DD}" srcOrd="0" destOrd="0" presId="urn:microsoft.com/office/officeart/2005/8/layout/hierarchy6"/>
    <dgm:cxn modelId="{9A212E12-D243-4C4D-8F7D-2615987E3369}" type="presOf" srcId="{5861DB12-58EF-45C4-86DF-4793CF8FE1CE}" destId="{C86D8964-27A4-4D35-8BD2-318126D44AAD}" srcOrd="0" destOrd="0" presId="urn:microsoft.com/office/officeart/2005/8/layout/hierarchy6"/>
    <dgm:cxn modelId="{892B611F-52DC-4244-9DB1-42C1CE4E450E}" type="presOf" srcId="{CE5936E6-32D7-4B3F-824A-9BAD0723A6DE}" destId="{71721859-E7CE-44CF-A05F-F4DDB39285F4}" srcOrd="0" destOrd="0" presId="urn:microsoft.com/office/officeart/2005/8/layout/hierarchy6"/>
    <dgm:cxn modelId="{E070DF1F-9CC9-4848-8F86-4CBF897A1834}" type="presOf" srcId="{67AE9E51-88CF-45D2-84A2-9433A952DD1D}" destId="{3054F6DD-24DA-4D57-8C18-9784BD7240E8}" srcOrd="0" destOrd="0" presId="urn:microsoft.com/office/officeart/2005/8/layout/hierarchy6"/>
    <dgm:cxn modelId="{9ECDF529-52B0-401B-8B36-67526D201013}" type="presOf" srcId="{F4CCBEF5-AA8E-46D1-9E06-CBE7BEDBB763}" destId="{B8DF1D75-044B-4802-82F6-C21D1F9FB65D}" srcOrd="0" destOrd="0" presId="urn:microsoft.com/office/officeart/2005/8/layout/hierarchy6"/>
    <dgm:cxn modelId="{AD051C2D-A756-4296-AB18-63F263D48D16}" srcId="{B71DE808-4AAE-4690-9E9F-EC5254AF817F}" destId="{23A469F3-8A3B-481E-BF1A-C8E8DBD2C418}" srcOrd="0" destOrd="0" parTransId="{B3B52303-906C-41B3-B06F-2629AED50620}" sibTransId="{5EB9C3FC-CF96-4FCE-8022-A250E466A02B}"/>
    <dgm:cxn modelId="{EC3F9637-DB7F-47FF-A256-1AFBD927BCEF}" type="presOf" srcId="{7BC6237C-70B3-46FD-B701-0275E693302E}" destId="{E801F49A-3D3E-4E4A-94DD-3E1525922AEC}" srcOrd="0" destOrd="0" presId="urn:microsoft.com/office/officeart/2005/8/layout/hierarchy6"/>
    <dgm:cxn modelId="{FAFD033D-FE3F-4A46-85B0-7E466237FCC0}" type="presOf" srcId="{2958C35B-ADEA-467E-97F1-5C9878DBDD8B}" destId="{45761AAC-BBC1-47F2-99AB-2C136916FD65}" srcOrd="0" destOrd="0" presId="urn:microsoft.com/office/officeart/2005/8/layout/hierarchy6"/>
    <dgm:cxn modelId="{DDB3BF62-91B5-4D14-BFAE-2C485EFB7D98}" type="presOf" srcId="{23A469F3-8A3B-481E-BF1A-C8E8DBD2C418}" destId="{A66A8D53-B776-4B9D-811C-EDB359F7556B}" srcOrd="0" destOrd="0" presId="urn:microsoft.com/office/officeart/2005/8/layout/hierarchy6"/>
    <dgm:cxn modelId="{62ACA850-4239-4B03-A837-76FE410D143B}" type="presOf" srcId="{B71DE808-4AAE-4690-9E9F-EC5254AF817F}" destId="{D5669F1A-0AB6-4FEE-BBE5-CB22E79E2D80}" srcOrd="0" destOrd="0" presId="urn:microsoft.com/office/officeart/2005/8/layout/hierarchy6"/>
    <dgm:cxn modelId="{C2FEE972-F324-4DB4-8E06-64D237E18785}" srcId="{261A74F8-9ABF-4EA4-9649-C22A2E927929}" destId="{F4CCBEF5-AA8E-46D1-9E06-CBE7BEDBB763}" srcOrd="1" destOrd="0" parTransId="{FCFCCA32-EEFC-4FAC-8588-335D43BC9913}" sibTransId="{4C305208-9890-4F71-B25A-D4CA025CF2CB}"/>
    <dgm:cxn modelId="{362CF674-C266-47C3-B1C8-CE180CD81147}" srcId="{B71DE808-4AAE-4690-9E9F-EC5254AF817F}" destId="{7BC6237C-70B3-46FD-B701-0275E693302E}" srcOrd="3" destOrd="0" parTransId="{E9CC66FB-4DF3-4CCD-B68E-0BA541976086}" sibTransId="{A08A6368-6A47-4B66-A96C-93BFF712FD2C}"/>
    <dgm:cxn modelId="{61A7D276-B338-48E8-87CA-298471A2A79E}" type="presOf" srcId="{261A74F8-9ABF-4EA4-9649-C22A2E927929}" destId="{26A30301-A94F-40C6-B0AC-C0844E5C3DAE}" srcOrd="0" destOrd="0" presId="urn:microsoft.com/office/officeart/2005/8/layout/hierarchy6"/>
    <dgm:cxn modelId="{A9F50083-0514-4AE2-87B7-2EE05EB877FE}" type="presOf" srcId="{E9CC66FB-4DF3-4CCD-B68E-0BA541976086}" destId="{66A3330D-9411-4FFD-A4A1-051D9D8C4A73}" srcOrd="0" destOrd="0" presId="urn:microsoft.com/office/officeart/2005/8/layout/hierarchy6"/>
    <dgm:cxn modelId="{2675C789-245B-4818-8AD9-2764C1CF2409}" srcId="{261A74F8-9ABF-4EA4-9649-C22A2E927929}" destId="{B71DE808-4AAE-4690-9E9F-EC5254AF817F}" srcOrd="0" destOrd="0" parTransId="{5861DB12-58EF-45C4-86DF-4793CF8FE1CE}" sibTransId="{2A263144-F5B7-4A0C-A057-B5E5C9CDD09A}"/>
    <dgm:cxn modelId="{723D379A-1BC5-403D-BCFA-60FA4D8F6ED8}" type="presOf" srcId="{480FC8E6-4867-4ACE-82F1-3C4661D8FDD6}" destId="{C2CE28A0-FD51-467A-B6C5-CE94EFC77623}" srcOrd="0" destOrd="0" presId="urn:microsoft.com/office/officeart/2005/8/layout/hierarchy6"/>
    <dgm:cxn modelId="{75F013A6-04DF-4E36-8A1F-172B5069321E}" srcId="{AE4304E1-BDE2-45B9-A026-47086CE738E4}" destId="{261A74F8-9ABF-4EA4-9649-C22A2E927929}" srcOrd="0" destOrd="0" parTransId="{A6E61D8A-9FEB-497A-80A5-9D892FDD60D1}" sibTransId="{DA08BE2B-2C2B-4D8E-B536-32D41586C688}"/>
    <dgm:cxn modelId="{FD6D2CBD-6511-4640-AB39-B78667212972}" srcId="{B71DE808-4AAE-4690-9E9F-EC5254AF817F}" destId="{CE5936E6-32D7-4B3F-824A-9BAD0723A6DE}" srcOrd="2" destOrd="0" parTransId="{67AE9E51-88CF-45D2-84A2-9433A952DD1D}" sibTransId="{0E7D88E7-D5F5-4232-9348-F2225581068A}"/>
    <dgm:cxn modelId="{062BFFC0-AB5E-471F-9DBF-80630CF68930}" srcId="{B71DE808-4AAE-4690-9E9F-EC5254AF817F}" destId="{81888D44-79D3-4989-8C60-0CD3411D4E8C}" srcOrd="1" destOrd="0" parTransId="{2958C35B-ADEA-467E-97F1-5C9878DBDD8B}" sibTransId="{0A6C3044-9B00-441E-9173-7C7E6F4F8145}"/>
    <dgm:cxn modelId="{D2200FD7-CC33-431E-BC5C-E6D6E013C98A}" srcId="{F4CCBEF5-AA8E-46D1-9E06-CBE7BEDBB763}" destId="{480FC8E6-4867-4ACE-82F1-3C4661D8FDD6}" srcOrd="0" destOrd="0" parTransId="{3E3772D5-4F64-4288-B2C8-61C2EEDD3373}" sibTransId="{868F93AD-5EAD-4AD8-9098-35C0ED2E4E10}"/>
    <dgm:cxn modelId="{5B50BBDB-7E93-4E48-8F30-E3026DD477EF}" type="presOf" srcId="{3E3772D5-4F64-4288-B2C8-61C2EEDD3373}" destId="{9DB8061D-2039-435D-AA85-300C6304C860}" srcOrd="0" destOrd="0" presId="urn:microsoft.com/office/officeart/2005/8/layout/hierarchy6"/>
    <dgm:cxn modelId="{EAD3C2E2-34E0-4FC0-8E14-5D33060AA35C}" type="presOf" srcId="{FCFCCA32-EEFC-4FAC-8588-335D43BC9913}" destId="{D831468D-0049-4AD4-AFE7-2FFB41DB2A22}" srcOrd="0" destOrd="0" presId="urn:microsoft.com/office/officeart/2005/8/layout/hierarchy6"/>
    <dgm:cxn modelId="{4C44F3EE-F5BC-4557-8852-121B42DCF1BB}" type="presOf" srcId="{81888D44-79D3-4989-8C60-0CD3411D4E8C}" destId="{0916977A-6133-45D0-A9EE-622CAC1B0A2E}" srcOrd="0" destOrd="0" presId="urn:microsoft.com/office/officeart/2005/8/layout/hierarchy6"/>
    <dgm:cxn modelId="{847020F3-CE69-4991-88FC-33987C972CEB}" type="presOf" srcId="{AE4304E1-BDE2-45B9-A026-47086CE738E4}" destId="{3BC83D8B-D1D1-4FA2-8EDB-2F8DC170C630}" srcOrd="0" destOrd="0" presId="urn:microsoft.com/office/officeart/2005/8/layout/hierarchy6"/>
    <dgm:cxn modelId="{CD4B5EB9-1645-4E67-BDB8-200577C67E69}" type="presParOf" srcId="{3BC83D8B-D1D1-4FA2-8EDB-2F8DC170C630}" destId="{67C576AD-0BEE-4447-BFCA-38C5DC11C75B}" srcOrd="0" destOrd="0" presId="urn:microsoft.com/office/officeart/2005/8/layout/hierarchy6"/>
    <dgm:cxn modelId="{D52BFBD7-F074-4424-A3B9-FF134F8939D6}" type="presParOf" srcId="{67C576AD-0BEE-4447-BFCA-38C5DC11C75B}" destId="{AD854B06-49B8-4C25-AF76-8144E0D307F9}" srcOrd="0" destOrd="0" presId="urn:microsoft.com/office/officeart/2005/8/layout/hierarchy6"/>
    <dgm:cxn modelId="{D7738199-4018-4E14-8773-6664E097A15B}" type="presParOf" srcId="{AD854B06-49B8-4C25-AF76-8144E0D307F9}" destId="{AAD010F8-276A-47FA-B449-1B2F489D8AA8}" srcOrd="0" destOrd="0" presId="urn:microsoft.com/office/officeart/2005/8/layout/hierarchy6"/>
    <dgm:cxn modelId="{24FC5A56-BC53-4B14-A7C8-37EF12BC1D99}" type="presParOf" srcId="{AAD010F8-276A-47FA-B449-1B2F489D8AA8}" destId="{26A30301-A94F-40C6-B0AC-C0844E5C3DAE}" srcOrd="0" destOrd="0" presId="urn:microsoft.com/office/officeart/2005/8/layout/hierarchy6"/>
    <dgm:cxn modelId="{823FB4A6-FE51-4816-A310-B5F1945BCE6C}" type="presParOf" srcId="{AAD010F8-276A-47FA-B449-1B2F489D8AA8}" destId="{BC22D16B-F846-4274-8616-D8C5BA4CA98F}" srcOrd="1" destOrd="0" presId="urn:microsoft.com/office/officeart/2005/8/layout/hierarchy6"/>
    <dgm:cxn modelId="{84795312-FE6F-44CF-BAF5-FE8F1312067F}" type="presParOf" srcId="{BC22D16B-F846-4274-8616-D8C5BA4CA98F}" destId="{C86D8964-27A4-4D35-8BD2-318126D44AAD}" srcOrd="0" destOrd="0" presId="urn:microsoft.com/office/officeart/2005/8/layout/hierarchy6"/>
    <dgm:cxn modelId="{FE558DC6-4E0D-4547-B24E-4D16A203B565}" type="presParOf" srcId="{BC22D16B-F846-4274-8616-D8C5BA4CA98F}" destId="{91C00465-CF66-45B7-9243-69CD35FEB77C}" srcOrd="1" destOrd="0" presId="urn:microsoft.com/office/officeart/2005/8/layout/hierarchy6"/>
    <dgm:cxn modelId="{8DCCBA6A-A535-437C-A0CF-06C9FEEC6A3E}" type="presParOf" srcId="{91C00465-CF66-45B7-9243-69CD35FEB77C}" destId="{D5669F1A-0AB6-4FEE-BBE5-CB22E79E2D80}" srcOrd="0" destOrd="0" presId="urn:microsoft.com/office/officeart/2005/8/layout/hierarchy6"/>
    <dgm:cxn modelId="{FDB00B2B-4A51-4426-A43B-0731691E2B73}" type="presParOf" srcId="{91C00465-CF66-45B7-9243-69CD35FEB77C}" destId="{39D8DE35-DE7F-4762-8F2B-78F41CE04AF0}" srcOrd="1" destOrd="0" presId="urn:microsoft.com/office/officeart/2005/8/layout/hierarchy6"/>
    <dgm:cxn modelId="{973F53B0-4F9A-43AB-A55A-875F5CA4A3F5}" type="presParOf" srcId="{39D8DE35-DE7F-4762-8F2B-78F41CE04AF0}" destId="{5493BA59-85A1-4A87-9DC2-1C9E628259DD}" srcOrd="0" destOrd="0" presId="urn:microsoft.com/office/officeart/2005/8/layout/hierarchy6"/>
    <dgm:cxn modelId="{38407627-D66F-421B-BD9F-A455170E4142}" type="presParOf" srcId="{39D8DE35-DE7F-4762-8F2B-78F41CE04AF0}" destId="{B78ACD43-4601-48F1-B052-43F0FECB4F67}" srcOrd="1" destOrd="0" presId="urn:microsoft.com/office/officeart/2005/8/layout/hierarchy6"/>
    <dgm:cxn modelId="{B8E07AB0-2208-4E36-BDCD-95C67BF54BE7}" type="presParOf" srcId="{B78ACD43-4601-48F1-B052-43F0FECB4F67}" destId="{A66A8D53-B776-4B9D-811C-EDB359F7556B}" srcOrd="0" destOrd="0" presId="urn:microsoft.com/office/officeart/2005/8/layout/hierarchy6"/>
    <dgm:cxn modelId="{0816AF85-95BA-4820-A0D4-9D433BEC41C4}" type="presParOf" srcId="{B78ACD43-4601-48F1-B052-43F0FECB4F67}" destId="{08CD988A-FD6F-467D-B178-1AFA7A9860DA}" srcOrd="1" destOrd="0" presId="urn:microsoft.com/office/officeart/2005/8/layout/hierarchy6"/>
    <dgm:cxn modelId="{4FEF015C-B2F6-4CB3-8149-07A8D9353713}" type="presParOf" srcId="{39D8DE35-DE7F-4762-8F2B-78F41CE04AF0}" destId="{45761AAC-BBC1-47F2-99AB-2C136916FD65}" srcOrd="2" destOrd="0" presId="urn:microsoft.com/office/officeart/2005/8/layout/hierarchy6"/>
    <dgm:cxn modelId="{38329416-DC5E-4B74-BD7E-0367C02A0F2C}" type="presParOf" srcId="{39D8DE35-DE7F-4762-8F2B-78F41CE04AF0}" destId="{C1EF861B-790A-4C4B-B605-66A29D909E82}" srcOrd="3" destOrd="0" presId="urn:microsoft.com/office/officeart/2005/8/layout/hierarchy6"/>
    <dgm:cxn modelId="{FC092609-3914-45BD-A692-7B9367FD6636}" type="presParOf" srcId="{C1EF861B-790A-4C4B-B605-66A29D909E82}" destId="{0916977A-6133-45D0-A9EE-622CAC1B0A2E}" srcOrd="0" destOrd="0" presId="urn:microsoft.com/office/officeart/2005/8/layout/hierarchy6"/>
    <dgm:cxn modelId="{EA223ED7-9CDB-48CC-82AE-9F7081163FE5}" type="presParOf" srcId="{C1EF861B-790A-4C4B-B605-66A29D909E82}" destId="{2B602FCC-AE73-4239-9DE6-1F97CBAE1A3C}" srcOrd="1" destOrd="0" presId="urn:microsoft.com/office/officeart/2005/8/layout/hierarchy6"/>
    <dgm:cxn modelId="{44A5F9A8-9C17-46C8-BA31-1620E8FD6A86}" type="presParOf" srcId="{39D8DE35-DE7F-4762-8F2B-78F41CE04AF0}" destId="{3054F6DD-24DA-4D57-8C18-9784BD7240E8}" srcOrd="4" destOrd="0" presId="urn:microsoft.com/office/officeart/2005/8/layout/hierarchy6"/>
    <dgm:cxn modelId="{C2A8800A-8FD4-486E-9AAF-3F344139FD5D}" type="presParOf" srcId="{39D8DE35-DE7F-4762-8F2B-78F41CE04AF0}" destId="{703A0E50-D2FA-4DB7-821E-7BDA8336F9F8}" srcOrd="5" destOrd="0" presId="urn:microsoft.com/office/officeart/2005/8/layout/hierarchy6"/>
    <dgm:cxn modelId="{398283D1-200A-462D-95B9-E20CE678E6A0}" type="presParOf" srcId="{703A0E50-D2FA-4DB7-821E-7BDA8336F9F8}" destId="{71721859-E7CE-44CF-A05F-F4DDB39285F4}" srcOrd="0" destOrd="0" presId="urn:microsoft.com/office/officeart/2005/8/layout/hierarchy6"/>
    <dgm:cxn modelId="{9D5C1494-E4FC-4CF2-B72E-B131E5FCCD4B}" type="presParOf" srcId="{703A0E50-D2FA-4DB7-821E-7BDA8336F9F8}" destId="{4C28FF2E-85E0-4EF0-88C9-15A8A4FC4306}" srcOrd="1" destOrd="0" presId="urn:microsoft.com/office/officeart/2005/8/layout/hierarchy6"/>
    <dgm:cxn modelId="{157CECD4-875E-49A5-B2CB-6E73E5283EF8}" type="presParOf" srcId="{39D8DE35-DE7F-4762-8F2B-78F41CE04AF0}" destId="{66A3330D-9411-4FFD-A4A1-051D9D8C4A73}" srcOrd="6" destOrd="0" presId="urn:microsoft.com/office/officeart/2005/8/layout/hierarchy6"/>
    <dgm:cxn modelId="{F6456FBE-8E3F-4033-AF75-4ACF34DBD950}" type="presParOf" srcId="{39D8DE35-DE7F-4762-8F2B-78F41CE04AF0}" destId="{4DABC4FF-C97D-4355-929E-AAAB62664A7E}" srcOrd="7" destOrd="0" presId="urn:microsoft.com/office/officeart/2005/8/layout/hierarchy6"/>
    <dgm:cxn modelId="{122F6CF2-50F1-44DD-9E40-79A126E363F6}" type="presParOf" srcId="{4DABC4FF-C97D-4355-929E-AAAB62664A7E}" destId="{E801F49A-3D3E-4E4A-94DD-3E1525922AEC}" srcOrd="0" destOrd="0" presId="urn:microsoft.com/office/officeart/2005/8/layout/hierarchy6"/>
    <dgm:cxn modelId="{8F1A1CCB-9F10-4DD8-B041-30C7332BC1B8}" type="presParOf" srcId="{4DABC4FF-C97D-4355-929E-AAAB62664A7E}" destId="{551E95C9-9316-41AC-AEE9-392648AE50A0}" srcOrd="1" destOrd="0" presId="urn:microsoft.com/office/officeart/2005/8/layout/hierarchy6"/>
    <dgm:cxn modelId="{3FC5EC9E-275E-4354-B752-998DF9BD1067}" type="presParOf" srcId="{BC22D16B-F846-4274-8616-D8C5BA4CA98F}" destId="{D831468D-0049-4AD4-AFE7-2FFB41DB2A22}" srcOrd="2" destOrd="0" presId="urn:microsoft.com/office/officeart/2005/8/layout/hierarchy6"/>
    <dgm:cxn modelId="{B5AB8B86-4AC9-4569-A451-65E22D7865BA}" type="presParOf" srcId="{BC22D16B-F846-4274-8616-D8C5BA4CA98F}" destId="{44306FA6-FF52-494D-8D48-372A232FE441}" srcOrd="3" destOrd="0" presId="urn:microsoft.com/office/officeart/2005/8/layout/hierarchy6"/>
    <dgm:cxn modelId="{77B6220B-FDA7-4FB2-A87C-58618D03429A}" type="presParOf" srcId="{44306FA6-FF52-494D-8D48-372A232FE441}" destId="{B8DF1D75-044B-4802-82F6-C21D1F9FB65D}" srcOrd="0" destOrd="0" presId="urn:microsoft.com/office/officeart/2005/8/layout/hierarchy6"/>
    <dgm:cxn modelId="{6D5C866F-8EDE-4960-8258-1CD3733C3478}" type="presParOf" srcId="{44306FA6-FF52-494D-8D48-372A232FE441}" destId="{D798786F-12F8-447F-95DF-9029DF70FCEB}" srcOrd="1" destOrd="0" presId="urn:microsoft.com/office/officeart/2005/8/layout/hierarchy6"/>
    <dgm:cxn modelId="{0EDCA8E1-2276-4E0A-B0D1-B8F5F800C346}" type="presParOf" srcId="{D798786F-12F8-447F-95DF-9029DF70FCEB}" destId="{9DB8061D-2039-435D-AA85-300C6304C860}" srcOrd="0" destOrd="0" presId="urn:microsoft.com/office/officeart/2005/8/layout/hierarchy6"/>
    <dgm:cxn modelId="{A1B3A1B6-47CD-4D8D-BDEF-2151E329437E}" type="presParOf" srcId="{D798786F-12F8-447F-95DF-9029DF70FCEB}" destId="{DE2539B5-27FE-4825-8E24-CF7EB7030644}" srcOrd="1" destOrd="0" presId="urn:microsoft.com/office/officeart/2005/8/layout/hierarchy6"/>
    <dgm:cxn modelId="{264164E1-9261-466F-8301-BAEFFEB28E03}" type="presParOf" srcId="{DE2539B5-27FE-4825-8E24-CF7EB7030644}" destId="{C2CE28A0-FD51-467A-B6C5-CE94EFC77623}" srcOrd="0" destOrd="0" presId="urn:microsoft.com/office/officeart/2005/8/layout/hierarchy6"/>
    <dgm:cxn modelId="{92F87811-61DB-40DD-A35B-FF58C01572D5}" type="presParOf" srcId="{DE2539B5-27FE-4825-8E24-CF7EB7030644}" destId="{C880543C-3DB4-41AF-80D5-AA9ED986B0EA}" srcOrd="1" destOrd="0" presId="urn:microsoft.com/office/officeart/2005/8/layout/hierarchy6"/>
    <dgm:cxn modelId="{9A79454B-3670-4523-B4A0-F4C3E2DE1D89}" type="presParOf" srcId="{3BC83D8B-D1D1-4FA2-8EDB-2F8DC170C630}" destId="{C94D6DD4-6354-449C-B6A3-CB184A43A54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4304E1-BDE2-45B9-A026-47086CE738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B71DE808-4AAE-4690-9E9F-EC5254AF817F}">
      <dgm:prSet/>
      <dgm:spPr/>
      <dgm:t>
        <a:bodyPr/>
        <a:lstStyle/>
        <a:p>
          <a:pPr>
            <a:buFont typeface="+mj-lt"/>
            <a:buNone/>
          </a:pPr>
          <a:r>
            <a:rPr lang="en-US" dirty="0"/>
            <a:t>Input image</a:t>
          </a:r>
          <a:endParaRPr lang="en-GB" dirty="0"/>
        </a:p>
      </dgm:t>
    </dgm:pt>
    <dgm:pt modelId="{5861DB12-58EF-45C4-86DF-4793CF8FE1CE}" type="parTrans" cxnId="{2675C789-245B-4818-8AD9-2764C1CF2409}">
      <dgm:prSet/>
      <dgm:spPr/>
      <dgm:t>
        <a:bodyPr/>
        <a:lstStyle/>
        <a:p>
          <a:endParaRPr lang="en-GB"/>
        </a:p>
      </dgm:t>
    </dgm:pt>
    <dgm:pt modelId="{2A263144-F5B7-4A0C-A057-B5E5C9CDD09A}" type="sibTrans" cxnId="{2675C789-245B-4818-8AD9-2764C1CF2409}">
      <dgm:prSet/>
      <dgm:spPr/>
      <dgm:t>
        <a:bodyPr/>
        <a:lstStyle/>
        <a:p>
          <a:endParaRPr lang="en-GB"/>
        </a:p>
      </dgm:t>
    </dgm:pt>
    <dgm:pt modelId="{81888D44-79D3-4989-8C60-0CD3411D4E8C}">
      <dgm:prSet phldrT="[文字]"/>
      <dgm:spPr/>
      <dgm:t>
        <a:bodyPr/>
        <a:lstStyle/>
        <a:p>
          <a:r>
            <a:rPr lang="en-GB" b="0" i="0" dirty="0"/>
            <a:t>Threshold</a:t>
          </a:r>
          <a:endParaRPr lang="en-GB" dirty="0"/>
        </a:p>
      </dgm:t>
    </dgm:pt>
    <dgm:pt modelId="{2958C35B-ADEA-467E-97F1-5C9878DBDD8B}" type="parTrans" cxnId="{062BFFC0-AB5E-471F-9DBF-80630CF68930}">
      <dgm:prSet/>
      <dgm:spPr/>
      <dgm:t>
        <a:bodyPr/>
        <a:lstStyle/>
        <a:p>
          <a:endParaRPr lang="en-GB"/>
        </a:p>
      </dgm:t>
    </dgm:pt>
    <dgm:pt modelId="{0A6C3044-9B00-441E-9173-7C7E6F4F8145}" type="sibTrans" cxnId="{062BFFC0-AB5E-471F-9DBF-80630CF68930}">
      <dgm:prSet/>
      <dgm:spPr/>
      <dgm:t>
        <a:bodyPr/>
        <a:lstStyle/>
        <a:p>
          <a:endParaRPr lang="en-GB"/>
        </a:p>
      </dgm:t>
    </dgm:pt>
    <dgm:pt modelId="{CE5936E6-32D7-4B3F-824A-9BAD0723A6DE}">
      <dgm:prSet phldrT="[文字]"/>
      <dgm:spPr/>
      <dgm:t>
        <a:bodyPr/>
        <a:lstStyle/>
        <a:p>
          <a:r>
            <a:rPr lang="en-US" b="0" dirty="0" err="1"/>
            <a:t>findContours</a:t>
          </a:r>
          <a:endParaRPr lang="en-GB" dirty="0"/>
        </a:p>
      </dgm:t>
    </dgm:pt>
    <dgm:pt modelId="{67AE9E51-88CF-45D2-84A2-9433A952DD1D}" type="parTrans" cxnId="{FD6D2CBD-6511-4640-AB39-B78667212972}">
      <dgm:prSet/>
      <dgm:spPr/>
      <dgm:t>
        <a:bodyPr/>
        <a:lstStyle/>
        <a:p>
          <a:endParaRPr lang="en-GB"/>
        </a:p>
      </dgm:t>
    </dgm:pt>
    <dgm:pt modelId="{0E7D88E7-D5F5-4232-9348-F2225581068A}" type="sibTrans" cxnId="{FD6D2CBD-6511-4640-AB39-B78667212972}">
      <dgm:prSet/>
      <dgm:spPr/>
      <dgm:t>
        <a:bodyPr/>
        <a:lstStyle/>
        <a:p>
          <a:endParaRPr lang="en-GB"/>
        </a:p>
      </dgm:t>
    </dgm:pt>
    <dgm:pt modelId="{7BC6237C-70B3-46FD-B701-0275E693302E}">
      <dgm:prSet phldrT="[文字]"/>
      <dgm:spPr/>
      <dgm:t>
        <a:bodyPr/>
        <a:lstStyle/>
        <a:p>
          <a:r>
            <a:rPr lang="en-US" b="0" i="0" dirty="0"/>
            <a:t>Extract and recognize characters</a:t>
          </a:r>
          <a:endParaRPr lang="en-GB" dirty="0"/>
        </a:p>
      </dgm:t>
    </dgm:pt>
    <dgm:pt modelId="{E9CC66FB-4DF3-4CCD-B68E-0BA541976086}" type="parTrans" cxnId="{362CF674-C266-47C3-B1C8-CE180CD81147}">
      <dgm:prSet/>
      <dgm:spPr/>
      <dgm:t>
        <a:bodyPr/>
        <a:lstStyle/>
        <a:p>
          <a:endParaRPr lang="en-GB"/>
        </a:p>
      </dgm:t>
    </dgm:pt>
    <dgm:pt modelId="{A08A6368-6A47-4B66-A96C-93BFF712FD2C}" type="sibTrans" cxnId="{362CF674-C266-47C3-B1C8-CE180CD81147}">
      <dgm:prSet/>
      <dgm:spPr/>
      <dgm:t>
        <a:bodyPr/>
        <a:lstStyle/>
        <a:p>
          <a:endParaRPr lang="en-GB"/>
        </a:p>
      </dgm:t>
    </dgm:pt>
    <dgm:pt modelId="{0854F086-1FC6-438B-95ED-21488122362E}">
      <dgm:prSet phldrT="[文字]"/>
      <dgm:spPr/>
      <dgm:t>
        <a:bodyPr/>
        <a:lstStyle/>
        <a:p>
          <a:r>
            <a:rPr lang="en-US" b="0" dirty="0"/>
            <a:t>Morphology</a:t>
          </a:r>
          <a:endParaRPr lang="en-GB" dirty="0"/>
        </a:p>
      </dgm:t>
    </dgm:pt>
    <dgm:pt modelId="{E37CE5FA-D721-42C4-B8BC-D65031B60ABE}" type="parTrans" cxnId="{A008B41F-DDF9-4DF1-82AC-2ED1F24DB783}">
      <dgm:prSet/>
      <dgm:spPr/>
      <dgm:t>
        <a:bodyPr/>
        <a:lstStyle/>
        <a:p>
          <a:endParaRPr lang="en-US"/>
        </a:p>
      </dgm:t>
    </dgm:pt>
    <dgm:pt modelId="{D2BABB64-355F-43DD-B8CA-015CB0D20DAD}" type="sibTrans" cxnId="{A008B41F-DDF9-4DF1-82AC-2ED1F24DB783}">
      <dgm:prSet/>
      <dgm:spPr/>
      <dgm:t>
        <a:bodyPr/>
        <a:lstStyle/>
        <a:p>
          <a:endParaRPr lang="en-US"/>
        </a:p>
      </dgm:t>
    </dgm:pt>
    <dgm:pt modelId="{2AA21911-4C5C-414E-9074-2247560ED95B}">
      <dgm:prSet phldrT="[文字]"/>
      <dgm:spPr/>
      <dgm:t>
        <a:bodyPr/>
        <a:lstStyle/>
        <a:p>
          <a:r>
            <a:rPr lang="en-GB" dirty="0"/>
            <a:t>ROI</a:t>
          </a:r>
        </a:p>
      </dgm:t>
    </dgm:pt>
    <dgm:pt modelId="{1A71E38B-7E8C-40FA-8C31-644C01BB104A}" type="parTrans" cxnId="{D225B144-D829-4391-B9D8-4B8A7B411361}">
      <dgm:prSet/>
      <dgm:spPr/>
      <dgm:t>
        <a:bodyPr/>
        <a:lstStyle/>
        <a:p>
          <a:endParaRPr lang="en-US"/>
        </a:p>
      </dgm:t>
    </dgm:pt>
    <dgm:pt modelId="{575F6A8B-CE75-4D42-9AC6-02B6B3483F01}" type="sibTrans" cxnId="{D225B144-D829-4391-B9D8-4B8A7B411361}">
      <dgm:prSet/>
      <dgm:spPr/>
      <dgm:t>
        <a:bodyPr/>
        <a:lstStyle/>
        <a:p>
          <a:endParaRPr lang="en-US"/>
        </a:p>
      </dgm:t>
    </dgm:pt>
    <dgm:pt modelId="{35063103-4FCC-484E-840A-93AC0E7F7ACE}">
      <dgm:prSet phldrT="[文字]"/>
      <dgm:spPr/>
      <dgm:t>
        <a:bodyPr/>
        <a:lstStyle/>
        <a:p>
          <a:r>
            <a:rPr lang="en-GB" dirty="0"/>
            <a:t>Bounding Box</a:t>
          </a:r>
        </a:p>
      </dgm:t>
    </dgm:pt>
    <dgm:pt modelId="{06FA21EB-4857-49FD-8C76-B2B01B253B66}" type="parTrans" cxnId="{D9E37806-6C56-48A6-B75D-08F5CA7AF859}">
      <dgm:prSet/>
      <dgm:spPr/>
      <dgm:t>
        <a:bodyPr/>
        <a:lstStyle/>
        <a:p>
          <a:endParaRPr lang="en-US"/>
        </a:p>
      </dgm:t>
    </dgm:pt>
    <dgm:pt modelId="{DB08CF7B-9EDA-445A-A46A-8651F8516F5E}" type="sibTrans" cxnId="{D9E37806-6C56-48A6-B75D-08F5CA7AF859}">
      <dgm:prSet/>
      <dgm:spPr/>
      <dgm:t>
        <a:bodyPr/>
        <a:lstStyle/>
        <a:p>
          <a:endParaRPr lang="en-US"/>
        </a:p>
      </dgm:t>
    </dgm:pt>
    <dgm:pt modelId="{43F33DDF-934F-42F3-9836-DE7DE4E13463}">
      <dgm:prSet phldrT="[文字]"/>
      <dgm:spPr/>
      <dgm:t>
        <a:bodyPr/>
        <a:lstStyle/>
        <a:p>
          <a:r>
            <a:rPr lang="en-US" b="0" dirty="0" err="1"/>
            <a:t>PyTesseract</a:t>
          </a:r>
          <a:r>
            <a:rPr lang="en-US" b="0" dirty="0"/>
            <a:t> OCR</a:t>
          </a:r>
          <a:endParaRPr lang="en-GB" dirty="0"/>
        </a:p>
      </dgm:t>
    </dgm:pt>
    <dgm:pt modelId="{EA147106-311F-4961-8CBA-3E1619955978}" type="parTrans" cxnId="{83A8E330-EDBF-4F06-BBBB-563508199DB5}">
      <dgm:prSet/>
      <dgm:spPr/>
      <dgm:t>
        <a:bodyPr/>
        <a:lstStyle/>
        <a:p>
          <a:endParaRPr lang="en-US"/>
        </a:p>
      </dgm:t>
    </dgm:pt>
    <dgm:pt modelId="{F56631EF-148B-439E-BCD7-DAF009082F68}" type="sibTrans" cxnId="{83A8E330-EDBF-4F06-BBBB-563508199DB5}">
      <dgm:prSet/>
      <dgm:spPr/>
      <dgm:t>
        <a:bodyPr/>
        <a:lstStyle/>
        <a:p>
          <a:endParaRPr lang="en-US"/>
        </a:p>
      </dgm:t>
    </dgm:pt>
    <dgm:pt modelId="{42306D43-7A43-4C93-8A4A-1B5FCAB5EF90}">
      <dgm:prSet phldrT="[文字]"/>
      <dgm:spPr/>
      <dgm:t>
        <a:bodyPr/>
        <a:lstStyle/>
        <a:p>
          <a:r>
            <a:rPr lang="en-GB" dirty="0"/>
            <a:t>Bounding rectangle coordinates</a:t>
          </a:r>
        </a:p>
      </dgm:t>
    </dgm:pt>
    <dgm:pt modelId="{A972C2F5-77F4-4C69-ABD1-260294E680F9}" type="parTrans" cxnId="{53CA48FB-BD59-4B9D-8B1E-D0C4B2EBC303}">
      <dgm:prSet/>
      <dgm:spPr/>
      <dgm:t>
        <a:bodyPr/>
        <a:lstStyle/>
        <a:p>
          <a:endParaRPr lang="en-US"/>
        </a:p>
      </dgm:t>
    </dgm:pt>
    <dgm:pt modelId="{87936237-8458-4C1A-8D93-A94ED75840DB}" type="sibTrans" cxnId="{53CA48FB-BD59-4B9D-8B1E-D0C4B2EBC303}">
      <dgm:prSet/>
      <dgm:spPr/>
      <dgm:t>
        <a:bodyPr/>
        <a:lstStyle/>
        <a:p>
          <a:endParaRPr lang="en-US"/>
        </a:p>
      </dgm:t>
    </dgm:pt>
    <dgm:pt modelId="{56845312-5911-458A-9198-6B7496808583}">
      <dgm:prSet phldrT="[文字]"/>
      <dgm:spPr/>
      <dgm:t>
        <a:bodyPr/>
        <a:lstStyle/>
        <a:p>
          <a:r>
            <a:rPr lang="en-GB" dirty="0"/>
            <a:t>Draw a rectangle around ROI</a:t>
          </a:r>
        </a:p>
      </dgm:t>
    </dgm:pt>
    <dgm:pt modelId="{3B2C77C0-75E1-4BA7-AE5F-AB58E6C69C18}" type="parTrans" cxnId="{656AB195-B42E-4EDE-B150-3286A30CAEDC}">
      <dgm:prSet/>
      <dgm:spPr/>
      <dgm:t>
        <a:bodyPr/>
        <a:lstStyle/>
        <a:p>
          <a:endParaRPr lang="en-US"/>
        </a:p>
      </dgm:t>
    </dgm:pt>
    <dgm:pt modelId="{CDDEF204-5BBC-4769-8E46-A740132B34F2}" type="sibTrans" cxnId="{656AB195-B42E-4EDE-B150-3286A30CAEDC}">
      <dgm:prSet/>
      <dgm:spPr/>
      <dgm:t>
        <a:bodyPr/>
        <a:lstStyle/>
        <a:p>
          <a:endParaRPr lang="en-US"/>
        </a:p>
      </dgm:t>
    </dgm:pt>
    <dgm:pt modelId="{F4CCBEF5-AA8E-46D1-9E06-CBE7BEDBB763}">
      <dgm:prSet/>
      <dgm:spPr/>
      <dgm:t>
        <a:bodyPr/>
        <a:lstStyle/>
        <a:p>
          <a:r>
            <a:rPr lang="en-GB" dirty="0"/>
            <a:t>Calculate LBP sharpness</a:t>
          </a:r>
        </a:p>
      </dgm:t>
    </dgm:pt>
    <dgm:pt modelId="{4C305208-9890-4F71-B25A-D4CA025CF2CB}" type="sibTrans" cxnId="{C2FEE972-F324-4DB4-8E06-64D237E18785}">
      <dgm:prSet/>
      <dgm:spPr/>
      <dgm:t>
        <a:bodyPr/>
        <a:lstStyle/>
        <a:p>
          <a:endParaRPr lang="en-GB"/>
        </a:p>
      </dgm:t>
    </dgm:pt>
    <dgm:pt modelId="{FCFCCA32-EEFC-4FAC-8588-335D43BC9913}" type="parTrans" cxnId="{C2FEE972-F324-4DB4-8E06-64D237E18785}">
      <dgm:prSet/>
      <dgm:spPr/>
      <dgm:t>
        <a:bodyPr/>
        <a:lstStyle/>
        <a:p>
          <a:endParaRPr lang="en-GB"/>
        </a:p>
      </dgm:t>
    </dgm:pt>
    <dgm:pt modelId="{C6251AD0-1A1E-48CF-8FD2-73BE0DD6DD48}">
      <dgm:prSet/>
      <dgm:spPr/>
      <dgm:t>
        <a:bodyPr/>
        <a:lstStyle/>
        <a:p>
          <a:r>
            <a:rPr lang="en-GB" dirty="0"/>
            <a:t>Normalise the sharpness map</a:t>
          </a:r>
        </a:p>
      </dgm:t>
    </dgm:pt>
    <dgm:pt modelId="{54CD6236-3F76-4978-8886-E38A214867DC}" type="parTrans" cxnId="{CF0880E2-EB3F-479A-9C88-41F8713CEEDA}">
      <dgm:prSet/>
      <dgm:spPr/>
      <dgm:t>
        <a:bodyPr/>
        <a:lstStyle/>
        <a:p>
          <a:endParaRPr lang="en-US"/>
        </a:p>
      </dgm:t>
    </dgm:pt>
    <dgm:pt modelId="{65608308-2292-463B-9851-C1C3B5A9D96B}" type="sibTrans" cxnId="{CF0880E2-EB3F-479A-9C88-41F8713CEEDA}">
      <dgm:prSet/>
      <dgm:spPr/>
      <dgm:t>
        <a:bodyPr/>
        <a:lstStyle/>
        <a:p>
          <a:endParaRPr lang="en-US"/>
        </a:p>
      </dgm:t>
    </dgm:pt>
    <dgm:pt modelId="{7A53D49F-D826-4955-9774-E67DCA59ACD3}">
      <dgm:prSet/>
      <dgm:spPr/>
      <dgm:t>
        <a:bodyPr/>
        <a:lstStyle/>
        <a:p>
          <a:r>
            <a:rPr lang="en-GB" dirty="0"/>
            <a:t>Overlay the sharpness map of ROI</a:t>
          </a:r>
        </a:p>
      </dgm:t>
    </dgm:pt>
    <dgm:pt modelId="{83D331F6-FD0D-48A7-B4D9-B269B66907DD}" type="parTrans" cxnId="{0293905C-426C-4C82-A69B-1B525F37C5F4}">
      <dgm:prSet/>
      <dgm:spPr/>
      <dgm:t>
        <a:bodyPr/>
        <a:lstStyle/>
        <a:p>
          <a:endParaRPr lang="en-US"/>
        </a:p>
      </dgm:t>
    </dgm:pt>
    <dgm:pt modelId="{C8115ACC-EFF7-4E36-9400-CE8DCEB927DF}" type="sibTrans" cxnId="{0293905C-426C-4C82-A69B-1B525F37C5F4}">
      <dgm:prSet/>
      <dgm:spPr/>
      <dgm:t>
        <a:bodyPr/>
        <a:lstStyle/>
        <a:p>
          <a:endParaRPr lang="en-US"/>
        </a:p>
      </dgm:t>
    </dgm:pt>
    <dgm:pt modelId="{16E4B46A-B7DE-4261-BA61-278022B6E562}">
      <dgm:prSet/>
      <dgm:spPr/>
      <dgm:t>
        <a:bodyPr/>
        <a:lstStyle/>
        <a:p>
          <a:r>
            <a:rPr lang="en-GB" dirty="0"/>
            <a:t>Characters output</a:t>
          </a:r>
        </a:p>
      </dgm:t>
    </dgm:pt>
    <dgm:pt modelId="{6279816B-6CC6-45A2-B367-F9CAD396CA33}" type="parTrans" cxnId="{284E49AE-340E-402F-994B-26047F25D279}">
      <dgm:prSet/>
      <dgm:spPr/>
      <dgm:t>
        <a:bodyPr/>
        <a:lstStyle/>
        <a:p>
          <a:endParaRPr lang="en-US"/>
        </a:p>
      </dgm:t>
    </dgm:pt>
    <dgm:pt modelId="{D88797BC-BA9E-4E1C-8696-633C987B9FC9}" type="sibTrans" cxnId="{284E49AE-340E-402F-994B-26047F25D279}">
      <dgm:prSet/>
      <dgm:spPr/>
      <dgm:t>
        <a:bodyPr/>
        <a:lstStyle/>
        <a:p>
          <a:endParaRPr lang="en-US"/>
        </a:p>
      </dgm:t>
    </dgm:pt>
    <dgm:pt modelId="{DE0588F2-1FBA-4ABF-A805-6BE7295892BB}">
      <dgm:prSet/>
      <dgm:spPr/>
      <dgm:t>
        <a:bodyPr/>
        <a:lstStyle/>
        <a:p>
          <a:r>
            <a:rPr lang="en-GB" dirty="0"/>
            <a:t>Image output</a:t>
          </a:r>
        </a:p>
      </dgm:t>
    </dgm:pt>
    <dgm:pt modelId="{E2DA9694-BF3C-4682-A3D9-2C5CCE745396}" type="parTrans" cxnId="{3971E050-7916-411B-B7F1-FB99572347A2}">
      <dgm:prSet/>
      <dgm:spPr/>
      <dgm:t>
        <a:bodyPr/>
        <a:lstStyle/>
        <a:p>
          <a:endParaRPr lang="en-US"/>
        </a:p>
      </dgm:t>
    </dgm:pt>
    <dgm:pt modelId="{630ED6B7-FB59-4E42-8F08-0CFF20CA7DC9}" type="sibTrans" cxnId="{3971E050-7916-411B-B7F1-FB99572347A2}">
      <dgm:prSet/>
      <dgm:spPr/>
      <dgm:t>
        <a:bodyPr/>
        <a:lstStyle/>
        <a:p>
          <a:endParaRPr lang="en-US"/>
        </a:p>
      </dgm:t>
    </dgm:pt>
    <dgm:pt modelId="{E1C2580F-2ABE-489C-8492-7A24C68D0470}" type="pres">
      <dgm:prSet presAssocID="{AE4304E1-BDE2-45B9-A026-47086CE738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BFA106-FA5C-4D7D-84A0-571C8BFCCAE4}" type="pres">
      <dgm:prSet presAssocID="{AE4304E1-BDE2-45B9-A026-47086CE738E4}" presName="hierFlow" presStyleCnt="0"/>
      <dgm:spPr/>
    </dgm:pt>
    <dgm:pt modelId="{51CEDD86-9303-4092-B228-F3D8C356B549}" type="pres">
      <dgm:prSet presAssocID="{AE4304E1-BDE2-45B9-A026-47086CE738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141A50-BFF3-43ED-9237-5324A13032B7}" type="pres">
      <dgm:prSet presAssocID="{B71DE808-4AAE-4690-9E9F-EC5254AF817F}" presName="Name14" presStyleCnt="0"/>
      <dgm:spPr/>
    </dgm:pt>
    <dgm:pt modelId="{C76C4439-3404-473E-B90C-A3B481F31B59}" type="pres">
      <dgm:prSet presAssocID="{B71DE808-4AAE-4690-9E9F-EC5254AF817F}" presName="level1Shape" presStyleLbl="node0" presStyleIdx="0" presStyleCnt="1">
        <dgm:presLayoutVars>
          <dgm:chPref val="3"/>
        </dgm:presLayoutVars>
      </dgm:prSet>
      <dgm:spPr/>
    </dgm:pt>
    <dgm:pt modelId="{745A3C63-A397-4F37-B55C-2EF61355799C}" type="pres">
      <dgm:prSet presAssocID="{B71DE808-4AAE-4690-9E9F-EC5254AF817F}" presName="hierChild2" presStyleCnt="0"/>
      <dgm:spPr/>
    </dgm:pt>
    <dgm:pt modelId="{7C495720-A303-4400-813F-29CB5380DD77}" type="pres">
      <dgm:prSet presAssocID="{2958C35B-ADEA-467E-97F1-5C9878DBDD8B}" presName="Name19" presStyleLbl="parChTrans1D2" presStyleIdx="0" presStyleCnt="4"/>
      <dgm:spPr/>
    </dgm:pt>
    <dgm:pt modelId="{0B446707-92B4-41DD-A28D-EAFC775890E1}" type="pres">
      <dgm:prSet presAssocID="{81888D44-79D3-4989-8C60-0CD3411D4E8C}" presName="Name21" presStyleCnt="0"/>
      <dgm:spPr/>
    </dgm:pt>
    <dgm:pt modelId="{068C3D95-EA98-4E2C-8450-4D5B17D80B5B}" type="pres">
      <dgm:prSet presAssocID="{81888D44-79D3-4989-8C60-0CD3411D4E8C}" presName="level2Shape" presStyleLbl="node2" presStyleIdx="0" presStyleCnt="4"/>
      <dgm:spPr/>
    </dgm:pt>
    <dgm:pt modelId="{F0B2C0E6-678A-4486-82FF-04C29BDEAE51}" type="pres">
      <dgm:prSet presAssocID="{81888D44-79D3-4989-8C60-0CD3411D4E8C}" presName="hierChild3" presStyleCnt="0"/>
      <dgm:spPr/>
    </dgm:pt>
    <dgm:pt modelId="{07971EC5-5D4B-47A1-B5AE-A0E771A34489}" type="pres">
      <dgm:prSet presAssocID="{E37CE5FA-D721-42C4-B8BC-D65031B60ABE}" presName="Name19" presStyleLbl="parChTrans1D2" presStyleIdx="1" presStyleCnt="4"/>
      <dgm:spPr/>
    </dgm:pt>
    <dgm:pt modelId="{4D3BE16A-CC85-48EA-8323-8D378C83C637}" type="pres">
      <dgm:prSet presAssocID="{0854F086-1FC6-438B-95ED-21488122362E}" presName="Name21" presStyleCnt="0"/>
      <dgm:spPr/>
    </dgm:pt>
    <dgm:pt modelId="{AD96EE46-56FF-4D21-AC16-DE80288B8EA9}" type="pres">
      <dgm:prSet presAssocID="{0854F086-1FC6-438B-95ED-21488122362E}" presName="level2Shape" presStyleLbl="node2" presStyleIdx="1" presStyleCnt="4"/>
      <dgm:spPr/>
    </dgm:pt>
    <dgm:pt modelId="{C0136D31-16C7-4F75-9B8E-66705A8FEC05}" type="pres">
      <dgm:prSet presAssocID="{0854F086-1FC6-438B-95ED-21488122362E}" presName="hierChild3" presStyleCnt="0"/>
      <dgm:spPr/>
    </dgm:pt>
    <dgm:pt modelId="{8B4ED208-F53F-4575-8D08-E75A54333857}" type="pres">
      <dgm:prSet presAssocID="{67AE9E51-88CF-45D2-84A2-9433A952DD1D}" presName="Name19" presStyleLbl="parChTrans1D2" presStyleIdx="2" presStyleCnt="4"/>
      <dgm:spPr/>
    </dgm:pt>
    <dgm:pt modelId="{6DBB2F6D-F55D-4D76-9739-85F144D2CD42}" type="pres">
      <dgm:prSet presAssocID="{CE5936E6-32D7-4B3F-824A-9BAD0723A6DE}" presName="Name21" presStyleCnt="0"/>
      <dgm:spPr/>
    </dgm:pt>
    <dgm:pt modelId="{134C94E9-8FD5-4A79-AC00-189F2D6720DD}" type="pres">
      <dgm:prSet presAssocID="{CE5936E6-32D7-4B3F-824A-9BAD0723A6DE}" presName="level2Shape" presStyleLbl="node2" presStyleIdx="2" presStyleCnt="4"/>
      <dgm:spPr/>
    </dgm:pt>
    <dgm:pt modelId="{68B07DC8-9E5E-49CB-8DEB-1A5268E4561F}" type="pres">
      <dgm:prSet presAssocID="{CE5936E6-32D7-4B3F-824A-9BAD0723A6DE}" presName="hierChild3" presStyleCnt="0"/>
      <dgm:spPr/>
    </dgm:pt>
    <dgm:pt modelId="{2483F34C-F288-448B-94C6-BF9DA3877CC5}" type="pres">
      <dgm:prSet presAssocID="{E9CC66FB-4DF3-4CCD-B68E-0BA541976086}" presName="Name19" presStyleLbl="parChTrans1D2" presStyleIdx="3" presStyleCnt="4"/>
      <dgm:spPr/>
    </dgm:pt>
    <dgm:pt modelId="{88A42B1B-844B-4817-AC0B-51C46EC41DA1}" type="pres">
      <dgm:prSet presAssocID="{7BC6237C-70B3-46FD-B701-0275E693302E}" presName="Name21" presStyleCnt="0"/>
      <dgm:spPr/>
    </dgm:pt>
    <dgm:pt modelId="{36BA9D91-19CF-4F9B-BA2B-9C54D24D85FB}" type="pres">
      <dgm:prSet presAssocID="{7BC6237C-70B3-46FD-B701-0275E693302E}" presName="level2Shape" presStyleLbl="node2" presStyleIdx="3" presStyleCnt="4"/>
      <dgm:spPr/>
    </dgm:pt>
    <dgm:pt modelId="{A9F9E48F-CBB3-42CE-8997-AEC0997406BD}" type="pres">
      <dgm:prSet presAssocID="{7BC6237C-70B3-46FD-B701-0275E693302E}" presName="hierChild3" presStyleCnt="0"/>
      <dgm:spPr/>
    </dgm:pt>
    <dgm:pt modelId="{5FEDD36B-6940-4A53-9436-165D4C1A031E}" type="pres">
      <dgm:prSet presAssocID="{06FA21EB-4857-49FD-8C76-B2B01B253B66}" presName="Name19" presStyleLbl="parChTrans1D3" presStyleIdx="0" presStyleCnt="1"/>
      <dgm:spPr/>
    </dgm:pt>
    <dgm:pt modelId="{6594E57A-D3B6-4622-9591-5DBD69B39A7D}" type="pres">
      <dgm:prSet presAssocID="{35063103-4FCC-484E-840A-93AC0E7F7ACE}" presName="Name21" presStyleCnt="0"/>
      <dgm:spPr/>
    </dgm:pt>
    <dgm:pt modelId="{4843B8D4-ABB4-4EF8-94FD-AD337A43DA23}" type="pres">
      <dgm:prSet presAssocID="{35063103-4FCC-484E-840A-93AC0E7F7ACE}" presName="level2Shape" presStyleLbl="node3" presStyleIdx="0" presStyleCnt="1"/>
      <dgm:spPr/>
    </dgm:pt>
    <dgm:pt modelId="{D918A4D1-C061-42DD-BBF0-716BD34FFAD7}" type="pres">
      <dgm:prSet presAssocID="{35063103-4FCC-484E-840A-93AC0E7F7ACE}" presName="hierChild3" presStyleCnt="0"/>
      <dgm:spPr/>
    </dgm:pt>
    <dgm:pt modelId="{958EC7C3-0EA6-40D9-BE67-F948D6D01ED8}" type="pres">
      <dgm:prSet presAssocID="{1A71E38B-7E8C-40FA-8C31-644C01BB104A}" presName="Name19" presStyleLbl="parChTrans1D4" presStyleIdx="0" presStyleCnt="9"/>
      <dgm:spPr/>
    </dgm:pt>
    <dgm:pt modelId="{B34489DE-49F1-42FE-9598-51DD77049502}" type="pres">
      <dgm:prSet presAssocID="{2AA21911-4C5C-414E-9074-2247560ED95B}" presName="Name21" presStyleCnt="0"/>
      <dgm:spPr/>
    </dgm:pt>
    <dgm:pt modelId="{20BC9934-C208-4164-A00C-E0C4464B5613}" type="pres">
      <dgm:prSet presAssocID="{2AA21911-4C5C-414E-9074-2247560ED95B}" presName="level2Shape" presStyleLbl="node4" presStyleIdx="0" presStyleCnt="9"/>
      <dgm:spPr/>
    </dgm:pt>
    <dgm:pt modelId="{D362A27F-C722-4E2F-8DDB-B4179D79426E}" type="pres">
      <dgm:prSet presAssocID="{2AA21911-4C5C-414E-9074-2247560ED95B}" presName="hierChild3" presStyleCnt="0"/>
      <dgm:spPr/>
    </dgm:pt>
    <dgm:pt modelId="{74B4FA9F-E08A-463C-AEE6-AEF034FC5FDF}" type="pres">
      <dgm:prSet presAssocID="{A972C2F5-77F4-4C69-ABD1-260294E680F9}" presName="Name19" presStyleLbl="parChTrans1D4" presStyleIdx="1" presStyleCnt="9"/>
      <dgm:spPr/>
    </dgm:pt>
    <dgm:pt modelId="{7B717B7E-E9EE-4153-9DD7-1D72E0351C29}" type="pres">
      <dgm:prSet presAssocID="{42306D43-7A43-4C93-8A4A-1B5FCAB5EF90}" presName="Name21" presStyleCnt="0"/>
      <dgm:spPr/>
    </dgm:pt>
    <dgm:pt modelId="{8C5BCECB-3653-4356-AB5C-0B62C66DD6BE}" type="pres">
      <dgm:prSet presAssocID="{42306D43-7A43-4C93-8A4A-1B5FCAB5EF90}" presName="level2Shape" presStyleLbl="node4" presStyleIdx="1" presStyleCnt="9"/>
      <dgm:spPr/>
    </dgm:pt>
    <dgm:pt modelId="{8AAA9C80-7E09-46B0-AD48-CCBE18F248F9}" type="pres">
      <dgm:prSet presAssocID="{42306D43-7A43-4C93-8A4A-1B5FCAB5EF90}" presName="hierChild3" presStyleCnt="0"/>
      <dgm:spPr/>
    </dgm:pt>
    <dgm:pt modelId="{B46F8274-ADD4-4DAE-B46E-B24881E2349D}" type="pres">
      <dgm:prSet presAssocID="{EA147106-311F-4961-8CBA-3E1619955978}" presName="Name19" presStyleLbl="parChTrans1D4" presStyleIdx="2" presStyleCnt="9"/>
      <dgm:spPr/>
    </dgm:pt>
    <dgm:pt modelId="{1A28852D-6F89-4A7F-9E4F-2DAD1E43ACA8}" type="pres">
      <dgm:prSet presAssocID="{43F33DDF-934F-42F3-9836-DE7DE4E13463}" presName="Name21" presStyleCnt="0"/>
      <dgm:spPr/>
    </dgm:pt>
    <dgm:pt modelId="{6F58D3AB-9D88-40BB-A2F0-74325E7DF37D}" type="pres">
      <dgm:prSet presAssocID="{43F33DDF-934F-42F3-9836-DE7DE4E13463}" presName="level2Shape" presStyleLbl="node4" presStyleIdx="2" presStyleCnt="9"/>
      <dgm:spPr/>
    </dgm:pt>
    <dgm:pt modelId="{54694BC6-76DF-48FD-865D-2BFCC8EA4C6F}" type="pres">
      <dgm:prSet presAssocID="{43F33DDF-934F-42F3-9836-DE7DE4E13463}" presName="hierChild3" presStyleCnt="0"/>
      <dgm:spPr/>
    </dgm:pt>
    <dgm:pt modelId="{7DE10FA2-9812-4E6E-93BC-2769D8C2D7A6}" type="pres">
      <dgm:prSet presAssocID="{3B2C77C0-75E1-4BA7-AE5F-AB58E6C69C18}" presName="Name19" presStyleLbl="parChTrans1D4" presStyleIdx="3" presStyleCnt="9"/>
      <dgm:spPr/>
    </dgm:pt>
    <dgm:pt modelId="{A9E0F4C3-9F98-4AAD-9FA3-A2FA4286C6EF}" type="pres">
      <dgm:prSet presAssocID="{56845312-5911-458A-9198-6B7496808583}" presName="Name21" presStyleCnt="0"/>
      <dgm:spPr/>
    </dgm:pt>
    <dgm:pt modelId="{61B6E9BA-EB25-445D-B245-26509E375AE4}" type="pres">
      <dgm:prSet presAssocID="{56845312-5911-458A-9198-6B7496808583}" presName="level2Shape" presStyleLbl="node4" presStyleIdx="3" presStyleCnt="9"/>
      <dgm:spPr/>
    </dgm:pt>
    <dgm:pt modelId="{098015F8-14CC-4B2F-AE9C-02EC35435A07}" type="pres">
      <dgm:prSet presAssocID="{56845312-5911-458A-9198-6B7496808583}" presName="hierChild3" presStyleCnt="0"/>
      <dgm:spPr/>
    </dgm:pt>
    <dgm:pt modelId="{A1102E9C-F9E4-4F68-84CE-80FF796B641E}" type="pres">
      <dgm:prSet presAssocID="{FCFCCA32-EEFC-4FAC-8588-335D43BC9913}" presName="Name19" presStyleLbl="parChTrans1D4" presStyleIdx="4" presStyleCnt="9"/>
      <dgm:spPr/>
    </dgm:pt>
    <dgm:pt modelId="{934A5D75-D46C-464F-BF09-BBA214DB56B9}" type="pres">
      <dgm:prSet presAssocID="{F4CCBEF5-AA8E-46D1-9E06-CBE7BEDBB763}" presName="Name21" presStyleCnt="0"/>
      <dgm:spPr/>
    </dgm:pt>
    <dgm:pt modelId="{B31695B3-D221-484D-ADB8-B886B35C02F8}" type="pres">
      <dgm:prSet presAssocID="{F4CCBEF5-AA8E-46D1-9E06-CBE7BEDBB763}" presName="level2Shape" presStyleLbl="node4" presStyleIdx="4" presStyleCnt="9"/>
      <dgm:spPr/>
    </dgm:pt>
    <dgm:pt modelId="{838FC15B-B1BD-49C7-8AB9-B05BDFEF246A}" type="pres">
      <dgm:prSet presAssocID="{F4CCBEF5-AA8E-46D1-9E06-CBE7BEDBB763}" presName="hierChild3" presStyleCnt="0"/>
      <dgm:spPr/>
    </dgm:pt>
    <dgm:pt modelId="{DAA16A35-CCC8-4D4E-B195-D8B5FA994A32}" type="pres">
      <dgm:prSet presAssocID="{54CD6236-3F76-4978-8886-E38A214867DC}" presName="Name19" presStyleLbl="parChTrans1D4" presStyleIdx="5" presStyleCnt="9"/>
      <dgm:spPr/>
    </dgm:pt>
    <dgm:pt modelId="{B74D8F4F-C717-43C8-AEB9-5BCF3E76BF91}" type="pres">
      <dgm:prSet presAssocID="{C6251AD0-1A1E-48CF-8FD2-73BE0DD6DD48}" presName="Name21" presStyleCnt="0"/>
      <dgm:spPr/>
    </dgm:pt>
    <dgm:pt modelId="{2C97ABB2-D159-4C74-A562-536F589B1F50}" type="pres">
      <dgm:prSet presAssocID="{C6251AD0-1A1E-48CF-8FD2-73BE0DD6DD48}" presName="level2Shape" presStyleLbl="node4" presStyleIdx="5" presStyleCnt="9"/>
      <dgm:spPr/>
    </dgm:pt>
    <dgm:pt modelId="{A520E158-5D4E-4E14-80F7-65127BD485B1}" type="pres">
      <dgm:prSet presAssocID="{C6251AD0-1A1E-48CF-8FD2-73BE0DD6DD48}" presName="hierChild3" presStyleCnt="0"/>
      <dgm:spPr/>
    </dgm:pt>
    <dgm:pt modelId="{DF0085B4-8616-4487-B92F-D63A7A29EF54}" type="pres">
      <dgm:prSet presAssocID="{83D331F6-FD0D-48A7-B4D9-B269B66907DD}" presName="Name19" presStyleLbl="parChTrans1D4" presStyleIdx="6" presStyleCnt="9"/>
      <dgm:spPr/>
    </dgm:pt>
    <dgm:pt modelId="{791F2394-CAB5-44CF-B168-4DE509A6CB18}" type="pres">
      <dgm:prSet presAssocID="{7A53D49F-D826-4955-9774-E67DCA59ACD3}" presName="Name21" presStyleCnt="0"/>
      <dgm:spPr/>
    </dgm:pt>
    <dgm:pt modelId="{73E34E83-CCF6-4516-91A6-3F570CCAE5C0}" type="pres">
      <dgm:prSet presAssocID="{7A53D49F-D826-4955-9774-E67DCA59ACD3}" presName="level2Shape" presStyleLbl="node4" presStyleIdx="6" presStyleCnt="9"/>
      <dgm:spPr/>
    </dgm:pt>
    <dgm:pt modelId="{1B328FAC-1686-4F75-98C8-AF5CF9359A13}" type="pres">
      <dgm:prSet presAssocID="{7A53D49F-D826-4955-9774-E67DCA59ACD3}" presName="hierChild3" presStyleCnt="0"/>
      <dgm:spPr/>
    </dgm:pt>
    <dgm:pt modelId="{2A47921F-9C5F-4916-AB91-764CD8A4485D}" type="pres">
      <dgm:prSet presAssocID="{E2DA9694-BF3C-4682-A3D9-2C5CCE745396}" presName="Name19" presStyleLbl="parChTrans1D4" presStyleIdx="7" presStyleCnt="9"/>
      <dgm:spPr/>
    </dgm:pt>
    <dgm:pt modelId="{A53E985F-299D-4159-9A21-604294AE30AC}" type="pres">
      <dgm:prSet presAssocID="{DE0588F2-1FBA-4ABF-A805-6BE7295892BB}" presName="Name21" presStyleCnt="0"/>
      <dgm:spPr/>
    </dgm:pt>
    <dgm:pt modelId="{2A8565DE-3B7A-4F6E-8D0C-8009542FF86A}" type="pres">
      <dgm:prSet presAssocID="{DE0588F2-1FBA-4ABF-A805-6BE7295892BB}" presName="level2Shape" presStyleLbl="node4" presStyleIdx="7" presStyleCnt="9"/>
      <dgm:spPr/>
    </dgm:pt>
    <dgm:pt modelId="{A9E11BF2-E806-4CFC-9EC9-5868098E9326}" type="pres">
      <dgm:prSet presAssocID="{DE0588F2-1FBA-4ABF-A805-6BE7295892BB}" presName="hierChild3" presStyleCnt="0"/>
      <dgm:spPr/>
    </dgm:pt>
    <dgm:pt modelId="{6ADBBF92-9DB4-48A9-ADEB-6B548793F4FE}" type="pres">
      <dgm:prSet presAssocID="{6279816B-6CC6-45A2-B367-F9CAD396CA33}" presName="Name19" presStyleLbl="parChTrans1D4" presStyleIdx="8" presStyleCnt="9"/>
      <dgm:spPr/>
    </dgm:pt>
    <dgm:pt modelId="{9579BEC4-B04A-439E-8373-BDCBC8CBB513}" type="pres">
      <dgm:prSet presAssocID="{16E4B46A-B7DE-4261-BA61-278022B6E562}" presName="Name21" presStyleCnt="0"/>
      <dgm:spPr/>
    </dgm:pt>
    <dgm:pt modelId="{DDEA6380-B751-4B19-8DB6-59A0B69EECB4}" type="pres">
      <dgm:prSet presAssocID="{16E4B46A-B7DE-4261-BA61-278022B6E562}" presName="level2Shape" presStyleLbl="node4" presStyleIdx="8" presStyleCnt="9"/>
      <dgm:spPr/>
    </dgm:pt>
    <dgm:pt modelId="{B5C186EB-5694-444A-80E6-2FFA713EEDBC}" type="pres">
      <dgm:prSet presAssocID="{16E4B46A-B7DE-4261-BA61-278022B6E562}" presName="hierChild3" presStyleCnt="0"/>
      <dgm:spPr/>
    </dgm:pt>
    <dgm:pt modelId="{75A4EBD1-A470-47ED-A28A-811E6880ED34}" type="pres">
      <dgm:prSet presAssocID="{AE4304E1-BDE2-45B9-A026-47086CE738E4}" presName="bgShapesFlow" presStyleCnt="0"/>
      <dgm:spPr/>
    </dgm:pt>
  </dgm:ptLst>
  <dgm:cxnLst>
    <dgm:cxn modelId="{2A030505-C7A7-4BAD-A7D8-B2704B3E8351}" type="presOf" srcId="{E37CE5FA-D721-42C4-B8BC-D65031B60ABE}" destId="{07971EC5-5D4B-47A1-B5AE-A0E771A34489}" srcOrd="0" destOrd="0" presId="urn:microsoft.com/office/officeart/2005/8/layout/hierarchy6"/>
    <dgm:cxn modelId="{D9E37806-6C56-48A6-B75D-08F5CA7AF859}" srcId="{7BC6237C-70B3-46FD-B701-0275E693302E}" destId="{35063103-4FCC-484E-840A-93AC0E7F7ACE}" srcOrd="0" destOrd="0" parTransId="{06FA21EB-4857-49FD-8C76-B2B01B253B66}" sibTransId="{DB08CF7B-9EDA-445A-A46A-8651F8516F5E}"/>
    <dgm:cxn modelId="{3FC0250A-C6DE-4EB4-A02B-0C780F192E33}" type="presOf" srcId="{E9CC66FB-4DF3-4CCD-B68E-0BA541976086}" destId="{2483F34C-F288-448B-94C6-BF9DA3877CC5}" srcOrd="0" destOrd="0" presId="urn:microsoft.com/office/officeart/2005/8/layout/hierarchy6"/>
    <dgm:cxn modelId="{A008B41F-DDF9-4DF1-82AC-2ED1F24DB783}" srcId="{B71DE808-4AAE-4690-9E9F-EC5254AF817F}" destId="{0854F086-1FC6-438B-95ED-21488122362E}" srcOrd="1" destOrd="0" parTransId="{E37CE5FA-D721-42C4-B8BC-D65031B60ABE}" sibTransId="{D2BABB64-355F-43DD-B8CA-015CB0D20DAD}"/>
    <dgm:cxn modelId="{9EF69027-610D-448A-B194-C5088D324C40}" type="presOf" srcId="{81888D44-79D3-4989-8C60-0CD3411D4E8C}" destId="{068C3D95-EA98-4E2C-8450-4D5B17D80B5B}" srcOrd="0" destOrd="0" presId="urn:microsoft.com/office/officeart/2005/8/layout/hierarchy6"/>
    <dgm:cxn modelId="{D532972C-2A3F-44C1-A2CC-7545F4AC391D}" type="presOf" srcId="{6279816B-6CC6-45A2-B367-F9CAD396CA33}" destId="{6ADBBF92-9DB4-48A9-ADEB-6B548793F4FE}" srcOrd="0" destOrd="0" presId="urn:microsoft.com/office/officeart/2005/8/layout/hierarchy6"/>
    <dgm:cxn modelId="{83A8E330-EDBF-4F06-BBBB-563508199DB5}" srcId="{2AA21911-4C5C-414E-9074-2247560ED95B}" destId="{43F33DDF-934F-42F3-9836-DE7DE4E13463}" srcOrd="1" destOrd="0" parTransId="{EA147106-311F-4961-8CBA-3E1619955978}" sibTransId="{F56631EF-148B-439E-BCD7-DAF009082F68}"/>
    <dgm:cxn modelId="{57725734-F159-479C-A637-948A9ED1A478}" type="presOf" srcId="{E2DA9694-BF3C-4682-A3D9-2C5CCE745396}" destId="{2A47921F-9C5F-4916-AB91-764CD8A4485D}" srcOrd="0" destOrd="0" presId="urn:microsoft.com/office/officeart/2005/8/layout/hierarchy6"/>
    <dgm:cxn modelId="{7245B33D-D199-4BC5-B5DA-2E9455402384}" type="presOf" srcId="{16E4B46A-B7DE-4261-BA61-278022B6E562}" destId="{DDEA6380-B751-4B19-8DB6-59A0B69EECB4}" srcOrd="0" destOrd="0" presId="urn:microsoft.com/office/officeart/2005/8/layout/hierarchy6"/>
    <dgm:cxn modelId="{AFE5425B-DA48-423B-9596-CAB94E51CB20}" type="presOf" srcId="{43F33DDF-934F-42F3-9836-DE7DE4E13463}" destId="{6F58D3AB-9D88-40BB-A2F0-74325E7DF37D}" srcOrd="0" destOrd="0" presId="urn:microsoft.com/office/officeart/2005/8/layout/hierarchy6"/>
    <dgm:cxn modelId="{0293905C-426C-4C82-A69B-1B525F37C5F4}" srcId="{C6251AD0-1A1E-48CF-8FD2-73BE0DD6DD48}" destId="{7A53D49F-D826-4955-9774-E67DCA59ACD3}" srcOrd="0" destOrd="0" parTransId="{83D331F6-FD0D-48A7-B4D9-B269B66907DD}" sibTransId="{C8115ACC-EFF7-4E36-9400-CE8DCEB927DF}"/>
    <dgm:cxn modelId="{8CCCC843-A213-4C0C-9294-A7C61BA0C897}" type="presOf" srcId="{DE0588F2-1FBA-4ABF-A805-6BE7295892BB}" destId="{2A8565DE-3B7A-4F6E-8D0C-8009542FF86A}" srcOrd="0" destOrd="0" presId="urn:microsoft.com/office/officeart/2005/8/layout/hierarchy6"/>
    <dgm:cxn modelId="{D225B144-D829-4391-B9D8-4B8A7B411361}" srcId="{35063103-4FCC-484E-840A-93AC0E7F7ACE}" destId="{2AA21911-4C5C-414E-9074-2247560ED95B}" srcOrd="0" destOrd="0" parTransId="{1A71E38B-7E8C-40FA-8C31-644C01BB104A}" sibTransId="{575F6A8B-CE75-4D42-9AC6-02B6B3483F01}"/>
    <dgm:cxn modelId="{0C8E2865-7D82-48D6-942D-E3EDAEAE8502}" type="presOf" srcId="{FCFCCA32-EEFC-4FAC-8588-335D43BC9913}" destId="{A1102E9C-F9E4-4F68-84CE-80FF796B641E}" srcOrd="0" destOrd="0" presId="urn:microsoft.com/office/officeart/2005/8/layout/hierarchy6"/>
    <dgm:cxn modelId="{2B7FC84C-86D8-47E5-9EA3-DF7D9C048D75}" type="presOf" srcId="{CE5936E6-32D7-4B3F-824A-9BAD0723A6DE}" destId="{134C94E9-8FD5-4A79-AC00-189F2D6720DD}" srcOrd="0" destOrd="0" presId="urn:microsoft.com/office/officeart/2005/8/layout/hierarchy6"/>
    <dgm:cxn modelId="{A608E86C-BFBB-429B-BD77-329C0C28B5A2}" type="presOf" srcId="{83D331F6-FD0D-48A7-B4D9-B269B66907DD}" destId="{DF0085B4-8616-4487-B92F-D63A7A29EF54}" srcOrd="0" destOrd="0" presId="urn:microsoft.com/office/officeart/2005/8/layout/hierarchy6"/>
    <dgm:cxn modelId="{3971E050-7916-411B-B7F1-FB99572347A2}" srcId="{7A53D49F-D826-4955-9774-E67DCA59ACD3}" destId="{DE0588F2-1FBA-4ABF-A805-6BE7295892BB}" srcOrd="0" destOrd="0" parTransId="{E2DA9694-BF3C-4682-A3D9-2C5CCE745396}" sibTransId="{630ED6B7-FB59-4E42-8F08-0CFF20CA7DC9}"/>
    <dgm:cxn modelId="{C2FEE972-F324-4DB4-8E06-64D237E18785}" srcId="{2AA21911-4C5C-414E-9074-2247560ED95B}" destId="{F4CCBEF5-AA8E-46D1-9E06-CBE7BEDBB763}" srcOrd="2" destOrd="0" parTransId="{FCFCCA32-EEFC-4FAC-8588-335D43BC9913}" sibTransId="{4C305208-9890-4F71-B25A-D4CA025CF2CB}"/>
    <dgm:cxn modelId="{74059074-806C-4A41-B2CC-DC929E92684B}" type="presOf" srcId="{42306D43-7A43-4C93-8A4A-1B5FCAB5EF90}" destId="{8C5BCECB-3653-4356-AB5C-0B62C66DD6BE}" srcOrd="0" destOrd="0" presId="urn:microsoft.com/office/officeart/2005/8/layout/hierarchy6"/>
    <dgm:cxn modelId="{362CF674-C266-47C3-B1C8-CE180CD81147}" srcId="{B71DE808-4AAE-4690-9E9F-EC5254AF817F}" destId="{7BC6237C-70B3-46FD-B701-0275E693302E}" srcOrd="3" destOrd="0" parTransId="{E9CC66FB-4DF3-4CCD-B68E-0BA541976086}" sibTransId="{A08A6368-6A47-4B66-A96C-93BFF712FD2C}"/>
    <dgm:cxn modelId="{4D105376-D9AE-4AB0-88C1-FE1F709D5364}" type="presOf" srcId="{AE4304E1-BDE2-45B9-A026-47086CE738E4}" destId="{E1C2580F-2ABE-489C-8492-7A24C68D0470}" srcOrd="0" destOrd="0" presId="urn:microsoft.com/office/officeart/2005/8/layout/hierarchy6"/>
    <dgm:cxn modelId="{A907DB57-EE8C-4188-A205-BC5015CE4F64}" type="presOf" srcId="{0854F086-1FC6-438B-95ED-21488122362E}" destId="{AD96EE46-56FF-4D21-AC16-DE80288B8EA9}" srcOrd="0" destOrd="0" presId="urn:microsoft.com/office/officeart/2005/8/layout/hierarchy6"/>
    <dgm:cxn modelId="{31537879-323D-4B24-8D95-B9089162D2BA}" type="presOf" srcId="{7BC6237C-70B3-46FD-B701-0275E693302E}" destId="{36BA9D91-19CF-4F9B-BA2B-9C54D24D85FB}" srcOrd="0" destOrd="0" presId="urn:microsoft.com/office/officeart/2005/8/layout/hierarchy6"/>
    <dgm:cxn modelId="{55B34886-DEC2-4EAF-9252-1F9F52D6E629}" type="presOf" srcId="{7A53D49F-D826-4955-9774-E67DCA59ACD3}" destId="{73E34E83-CCF6-4516-91A6-3F570CCAE5C0}" srcOrd="0" destOrd="0" presId="urn:microsoft.com/office/officeart/2005/8/layout/hierarchy6"/>
    <dgm:cxn modelId="{2675C789-245B-4818-8AD9-2764C1CF2409}" srcId="{AE4304E1-BDE2-45B9-A026-47086CE738E4}" destId="{B71DE808-4AAE-4690-9E9F-EC5254AF817F}" srcOrd="0" destOrd="0" parTransId="{5861DB12-58EF-45C4-86DF-4793CF8FE1CE}" sibTransId="{2A263144-F5B7-4A0C-A057-B5E5C9CDD09A}"/>
    <dgm:cxn modelId="{F1762993-4637-4F8D-B85F-109586B6D3D9}" type="presOf" srcId="{67AE9E51-88CF-45D2-84A2-9433A952DD1D}" destId="{8B4ED208-F53F-4575-8D08-E75A54333857}" srcOrd="0" destOrd="0" presId="urn:microsoft.com/office/officeart/2005/8/layout/hierarchy6"/>
    <dgm:cxn modelId="{656AB195-B42E-4EDE-B150-3286A30CAEDC}" srcId="{43F33DDF-934F-42F3-9836-DE7DE4E13463}" destId="{56845312-5911-458A-9198-6B7496808583}" srcOrd="0" destOrd="0" parTransId="{3B2C77C0-75E1-4BA7-AE5F-AB58E6C69C18}" sibTransId="{CDDEF204-5BBC-4769-8E46-A740132B34F2}"/>
    <dgm:cxn modelId="{3F258898-ACF0-44F1-BA59-186288C44B91}" type="presOf" srcId="{56845312-5911-458A-9198-6B7496808583}" destId="{61B6E9BA-EB25-445D-B245-26509E375AE4}" srcOrd="0" destOrd="0" presId="urn:microsoft.com/office/officeart/2005/8/layout/hierarchy6"/>
    <dgm:cxn modelId="{83A8839E-A8B7-47D3-BDA5-4D57F7CD9D44}" type="presOf" srcId="{35063103-4FCC-484E-840A-93AC0E7F7ACE}" destId="{4843B8D4-ABB4-4EF8-94FD-AD337A43DA23}" srcOrd="0" destOrd="0" presId="urn:microsoft.com/office/officeart/2005/8/layout/hierarchy6"/>
    <dgm:cxn modelId="{F54A04A3-F739-47ED-8367-15590E438F66}" type="presOf" srcId="{EA147106-311F-4961-8CBA-3E1619955978}" destId="{B46F8274-ADD4-4DAE-B46E-B24881E2349D}" srcOrd="0" destOrd="0" presId="urn:microsoft.com/office/officeart/2005/8/layout/hierarchy6"/>
    <dgm:cxn modelId="{EA827AA4-B19D-4929-BF71-C4EE4D8CA925}" type="presOf" srcId="{06FA21EB-4857-49FD-8C76-B2B01B253B66}" destId="{5FEDD36B-6940-4A53-9436-165D4C1A031E}" srcOrd="0" destOrd="0" presId="urn:microsoft.com/office/officeart/2005/8/layout/hierarchy6"/>
    <dgm:cxn modelId="{284E49AE-340E-402F-994B-26047F25D279}" srcId="{7A53D49F-D826-4955-9774-E67DCA59ACD3}" destId="{16E4B46A-B7DE-4261-BA61-278022B6E562}" srcOrd="1" destOrd="0" parTransId="{6279816B-6CC6-45A2-B367-F9CAD396CA33}" sibTransId="{D88797BC-BA9E-4E1C-8696-633C987B9FC9}"/>
    <dgm:cxn modelId="{FD6D2CBD-6511-4640-AB39-B78667212972}" srcId="{B71DE808-4AAE-4690-9E9F-EC5254AF817F}" destId="{CE5936E6-32D7-4B3F-824A-9BAD0723A6DE}" srcOrd="2" destOrd="0" parTransId="{67AE9E51-88CF-45D2-84A2-9433A952DD1D}" sibTransId="{0E7D88E7-D5F5-4232-9348-F2225581068A}"/>
    <dgm:cxn modelId="{062BFFC0-AB5E-471F-9DBF-80630CF68930}" srcId="{B71DE808-4AAE-4690-9E9F-EC5254AF817F}" destId="{81888D44-79D3-4989-8C60-0CD3411D4E8C}" srcOrd="0" destOrd="0" parTransId="{2958C35B-ADEA-467E-97F1-5C9878DBDD8B}" sibTransId="{0A6C3044-9B00-441E-9173-7C7E6F4F8145}"/>
    <dgm:cxn modelId="{24FC3ED1-831B-471F-89A8-AC86316329A7}" type="presOf" srcId="{C6251AD0-1A1E-48CF-8FD2-73BE0DD6DD48}" destId="{2C97ABB2-D159-4C74-A562-536F589B1F50}" srcOrd="0" destOrd="0" presId="urn:microsoft.com/office/officeart/2005/8/layout/hierarchy6"/>
    <dgm:cxn modelId="{666393DD-A960-485A-B66F-62D35E94EC69}" type="presOf" srcId="{B71DE808-4AAE-4690-9E9F-EC5254AF817F}" destId="{C76C4439-3404-473E-B90C-A3B481F31B59}" srcOrd="0" destOrd="0" presId="urn:microsoft.com/office/officeart/2005/8/layout/hierarchy6"/>
    <dgm:cxn modelId="{CF0880E2-EB3F-479A-9C88-41F8713CEEDA}" srcId="{F4CCBEF5-AA8E-46D1-9E06-CBE7BEDBB763}" destId="{C6251AD0-1A1E-48CF-8FD2-73BE0DD6DD48}" srcOrd="0" destOrd="0" parTransId="{54CD6236-3F76-4978-8886-E38A214867DC}" sibTransId="{65608308-2292-463B-9851-C1C3B5A9D96B}"/>
    <dgm:cxn modelId="{725ABBE4-7E6D-4D95-AEF6-BDA3F8DFF54E}" type="presOf" srcId="{3B2C77C0-75E1-4BA7-AE5F-AB58E6C69C18}" destId="{7DE10FA2-9812-4E6E-93BC-2769D8C2D7A6}" srcOrd="0" destOrd="0" presId="urn:microsoft.com/office/officeart/2005/8/layout/hierarchy6"/>
    <dgm:cxn modelId="{A3D08EE5-7FFB-42BE-BB7E-AD081F552EE3}" type="presOf" srcId="{F4CCBEF5-AA8E-46D1-9E06-CBE7BEDBB763}" destId="{B31695B3-D221-484D-ADB8-B886B35C02F8}" srcOrd="0" destOrd="0" presId="urn:microsoft.com/office/officeart/2005/8/layout/hierarchy6"/>
    <dgm:cxn modelId="{97E885E7-E58D-414E-8095-3380FA7435FB}" type="presOf" srcId="{A972C2F5-77F4-4C69-ABD1-260294E680F9}" destId="{74B4FA9F-E08A-463C-AEE6-AEF034FC5FDF}" srcOrd="0" destOrd="0" presId="urn:microsoft.com/office/officeart/2005/8/layout/hierarchy6"/>
    <dgm:cxn modelId="{A89414E8-B40A-4797-A9A5-99E02B39CE2A}" type="presOf" srcId="{2958C35B-ADEA-467E-97F1-5C9878DBDD8B}" destId="{7C495720-A303-4400-813F-29CB5380DD77}" srcOrd="0" destOrd="0" presId="urn:microsoft.com/office/officeart/2005/8/layout/hierarchy6"/>
    <dgm:cxn modelId="{D80F8DF4-B74C-4BAA-BBB4-607DE1AF684D}" type="presOf" srcId="{2AA21911-4C5C-414E-9074-2247560ED95B}" destId="{20BC9934-C208-4164-A00C-E0C4464B5613}" srcOrd="0" destOrd="0" presId="urn:microsoft.com/office/officeart/2005/8/layout/hierarchy6"/>
    <dgm:cxn modelId="{A6AB9AF8-24F1-40CD-80AD-564121832BEC}" type="presOf" srcId="{54CD6236-3F76-4978-8886-E38A214867DC}" destId="{DAA16A35-CCC8-4D4E-B195-D8B5FA994A32}" srcOrd="0" destOrd="0" presId="urn:microsoft.com/office/officeart/2005/8/layout/hierarchy6"/>
    <dgm:cxn modelId="{53CA48FB-BD59-4B9D-8B1E-D0C4B2EBC303}" srcId="{2AA21911-4C5C-414E-9074-2247560ED95B}" destId="{42306D43-7A43-4C93-8A4A-1B5FCAB5EF90}" srcOrd="0" destOrd="0" parTransId="{A972C2F5-77F4-4C69-ABD1-260294E680F9}" sibTransId="{87936237-8458-4C1A-8D93-A94ED75840DB}"/>
    <dgm:cxn modelId="{E4A09CFC-117E-4862-BF75-04909B814378}" type="presOf" srcId="{1A71E38B-7E8C-40FA-8C31-644C01BB104A}" destId="{958EC7C3-0EA6-40D9-BE67-F948D6D01ED8}" srcOrd="0" destOrd="0" presId="urn:microsoft.com/office/officeart/2005/8/layout/hierarchy6"/>
    <dgm:cxn modelId="{BF8DB3F2-28E4-43CE-872E-66161D3A4E43}" type="presParOf" srcId="{E1C2580F-2ABE-489C-8492-7A24C68D0470}" destId="{8EBFA106-FA5C-4D7D-84A0-571C8BFCCAE4}" srcOrd="0" destOrd="0" presId="urn:microsoft.com/office/officeart/2005/8/layout/hierarchy6"/>
    <dgm:cxn modelId="{DCE109BE-B2B6-4766-8506-78DA72298FCD}" type="presParOf" srcId="{8EBFA106-FA5C-4D7D-84A0-571C8BFCCAE4}" destId="{51CEDD86-9303-4092-B228-F3D8C356B549}" srcOrd="0" destOrd="0" presId="urn:microsoft.com/office/officeart/2005/8/layout/hierarchy6"/>
    <dgm:cxn modelId="{5E31E4C4-ECAF-4E30-AF7E-E6BD49F9B981}" type="presParOf" srcId="{51CEDD86-9303-4092-B228-F3D8C356B549}" destId="{5F141A50-BFF3-43ED-9237-5324A13032B7}" srcOrd="0" destOrd="0" presId="urn:microsoft.com/office/officeart/2005/8/layout/hierarchy6"/>
    <dgm:cxn modelId="{4D271A3B-8BF4-4130-B694-E1625670EB4A}" type="presParOf" srcId="{5F141A50-BFF3-43ED-9237-5324A13032B7}" destId="{C76C4439-3404-473E-B90C-A3B481F31B59}" srcOrd="0" destOrd="0" presId="urn:microsoft.com/office/officeart/2005/8/layout/hierarchy6"/>
    <dgm:cxn modelId="{D74BB59A-F1CC-40A6-98D2-FE4669A5F522}" type="presParOf" srcId="{5F141A50-BFF3-43ED-9237-5324A13032B7}" destId="{745A3C63-A397-4F37-B55C-2EF61355799C}" srcOrd="1" destOrd="0" presId="urn:microsoft.com/office/officeart/2005/8/layout/hierarchy6"/>
    <dgm:cxn modelId="{DD8BD673-356C-41F8-AD26-449FC6187303}" type="presParOf" srcId="{745A3C63-A397-4F37-B55C-2EF61355799C}" destId="{7C495720-A303-4400-813F-29CB5380DD77}" srcOrd="0" destOrd="0" presId="urn:microsoft.com/office/officeart/2005/8/layout/hierarchy6"/>
    <dgm:cxn modelId="{F03536D6-2A60-45B4-9C88-75996F3A1B18}" type="presParOf" srcId="{745A3C63-A397-4F37-B55C-2EF61355799C}" destId="{0B446707-92B4-41DD-A28D-EAFC775890E1}" srcOrd="1" destOrd="0" presId="urn:microsoft.com/office/officeart/2005/8/layout/hierarchy6"/>
    <dgm:cxn modelId="{188F9F80-6984-4284-B36C-886AF635C43D}" type="presParOf" srcId="{0B446707-92B4-41DD-A28D-EAFC775890E1}" destId="{068C3D95-EA98-4E2C-8450-4D5B17D80B5B}" srcOrd="0" destOrd="0" presId="urn:microsoft.com/office/officeart/2005/8/layout/hierarchy6"/>
    <dgm:cxn modelId="{62F36350-5D96-4BAC-87DE-5529BD33DB41}" type="presParOf" srcId="{0B446707-92B4-41DD-A28D-EAFC775890E1}" destId="{F0B2C0E6-678A-4486-82FF-04C29BDEAE51}" srcOrd="1" destOrd="0" presId="urn:microsoft.com/office/officeart/2005/8/layout/hierarchy6"/>
    <dgm:cxn modelId="{75BA942C-67D6-42BB-9F0E-60B8B11BF972}" type="presParOf" srcId="{745A3C63-A397-4F37-B55C-2EF61355799C}" destId="{07971EC5-5D4B-47A1-B5AE-A0E771A34489}" srcOrd="2" destOrd="0" presId="urn:microsoft.com/office/officeart/2005/8/layout/hierarchy6"/>
    <dgm:cxn modelId="{4DB9B458-5543-472E-9673-7605B2243D52}" type="presParOf" srcId="{745A3C63-A397-4F37-B55C-2EF61355799C}" destId="{4D3BE16A-CC85-48EA-8323-8D378C83C637}" srcOrd="3" destOrd="0" presId="urn:microsoft.com/office/officeart/2005/8/layout/hierarchy6"/>
    <dgm:cxn modelId="{A7A34999-5743-4123-998D-906FBED3AC9A}" type="presParOf" srcId="{4D3BE16A-CC85-48EA-8323-8D378C83C637}" destId="{AD96EE46-56FF-4D21-AC16-DE80288B8EA9}" srcOrd="0" destOrd="0" presId="urn:microsoft.com/office/officeart/2005/8/layout/hierarchy6"/>
    <dgm:cxn modelId="{EFD86A00-57C7-4A18-A29B-A56A6C02C193}" type="presParOf" srcId="{4D3BE16A-CC85-48EA-8323-8D378C83C637}" destId="{C0136D31-16C7-4F75-9B8E-66705A8FEC05}" srcOrd="1" destOrd="0" presId="urn:microsoft.com/office/officeart/2005/8/layout/hierarchy6"/>
    <dgm:cxn modelId="{D5D3DA36-0FFD-4A09-A56D-B1A1BC4BBDF3}" type="presParOf" srcId="{745A3C63-A397-4F37-B55C-2EF61355799C}" destId="{8B4ED208-F53F-4575-8D08-E75A54333857}" srcOrd="4" destOrd="0" presId="urn:microsoft.com/office/officeart/2005/8/layout/hierarchy6"/>
    <dgm:cxn modelId="{274BBD6E-9463-4326-BC1E-4AC14344D6F7}" type="presParOf" srcId="{745A3C63-A397-4F37-B55C-2EF61355799C}" destId="{6DBB2F6D-F55D-4D76-9739-85F144D2CD42}" srcOrd="5" destOrd="0" presId="urn:microsoft.com/office/officeart/2005/8/layout/hierarchy6"/>
    <dgm:cxn modelId="{EBDFAB48-B6A5-4E87-B8CB-773C3E9ADF9F}" type="presParOf" srcId="{6DBB2F6D-F55D-4D76-9739-85F144D2CD42}" destId="{134C94E9-8FD5-4A79-AC00-189F2D6720DD}" srcOrd="0" destOrd="0" presId="urn:microsoft.com/office/officeart/2005/8/layout/hierarchy6"/>
    <dgm:cxn modelId="{99758F10-4A0F-4CAC-A209-EA315A1898DC}" type="presParOf" srcId="{6DBB2F6D-F55D-4D76-9739-85F144D2CD42}" destId="{68B07DC8-9E5E-49CB-8DEB-1A5268E4561F}" srcOrd="1" destOrd="0" presId="urn:microsoft.com/office/officeart/2005/8/layout/hierarchy6"/>
    <dgm:cxn modelId="{96D172E5-C93D-4348-8C14-789006081897}" type="presParOf" srcId="{745A3C63-A397-4F37-B55C-2EF61355799C}" destId="{2483F34C-F288-448B-94C6-BF9DA3877CC5}" srcOrd="6" destOrd="0" presId="urn:microsoft.com/office/officeart/2005/8/layout/hierarchy6"/>
    <dgm:cxn modelId="{2A1B05F9-5877-4746-9736-50BA33C05DF5}" type="presParOf" srcId="{745A3C63-A397-4F37-B55C-2EF61355799C}" destId="{88A42B1B-844B-4817-AC0B-51C46EC41DA1}" srcOrd="7" destOrd="0" presId="urn:microsoft.com/office/officeart/2005/8/layout/hierarchy6"/>
    <dgm:cxn modelId="{7099878F-09B8-4D11-B94F-A2859CD83EB7}" type="presParOf" srcId="{88A42B1B-844B-4817-AC0B-51C46EC41DA1}" destId="{36BA9D91-19CF-4F9B-BA2B-9C54D24D85FB}" srcOrd="0" destOrd="0" presId="urn:microsoft.com/office/officeart/2005/8/layout/hierarchy6"/>
    <dgm:cxn modelId="{CD89B890-9305-4610-A6FD-9D52C1FF72F0}" type="presParOf" srcId="{88A42B1B-844B-4817-AC0B-51C46EC41DA1}" destId="{A9F9E48F-CBB3-42CE-8997-AEC0997406BD}" srcOrd="1" destOrd="0" presId="urn:microsoft.com/office/officeart/2005/8/layout/hierarchy6"/>
    <dgm:cxn modelId="{13EDC49B-A77F-4ECB-80D4-6B763D190BAD}" type="presParOf" srcId="{A9F9E48F-CBB3-42CE-8997-AEC0997406BD}" destId="{5FEDD36B-6940-4A53-9436-165D4C1A031E}" srcOrd="0" destOrd="0" presId="urn:microsoft.com/office/officeart/2005/8/layout/hierarchy6"/>
    <dgm:cxn modelId="{673FFCEB-FC98-428A-A7DA-A978AF4005AB}" type="presParOf" srcId="{A9F9E48F-CBB3-42CE-8997-AEC0997406BD}" destId="{6594E57A-D3B6-4622-9591-5DBD69B39A7D}" srcOrd="1" destOrd="0" presId="urn:microsoft.com/office/officeart/2005/8/layout/hierarchy6"/>
    <dgm:cxn modelId="{D6235856-ABFA-4182-BD87-40B015985F06}" type="presParOf" srcId="{6594E57A-D3B6-4622-9591-5DBD69B39A7D}" destId="{4843B8D4-ABB4-4EF8-94FD-AD337A43DA23}" srcOrd="0" destOrd="0" presId="urn:microsoft.com/office/officeart/2005/8/layout/hierarchy6"/>
    <dgm:cxn modelId="{0FAADFC7-7C95-422A-B326-66E08C3DAF21}" type="presParOf" srcId="{6594E57A-D3B6-4622-9591-5DBD69B39A7D}" destId="{D918A4D1-C061-42DD-BBF0-716BD34FFAD7}" srcOrd="1" destOrd="0" presId="urn:microsoft.com/office/officeart/2005/8/layout/hierarchy6"/>
    <dgm:cxn modelId="{77C818F8-86D8-4050-9441-47C1C6C83E1B}" type="presParOf" srcId="{D918A4D1-C061-42DD-BBF0-716BD34FFAD7}" destId="{958EC7C3-0EA6-40D9-BE67-F948D6D01ED8}" srcOrd="0" destOrd="0" presId="urn:microsoft.com/office/officeart/2005/8/layout/hierarchy6"/>
    <dgm:cxn modelId="{AD416A3F-C550-41D2-B18A-9450E4D86835}" type="presParOf" srcId="{D918A4D1-C061-42DD-BBF0-716BD34FFAD7}" destId="{B34489DE-49F1-42FE-9598-51DD77049502}" srcOrd="1" destOrd="0" presId="urn:microsoft.com/office/officeart/2005/8/layout/hierarchy6"/>
    <dgm:cxn modelId="{C1A20E89-FF99-407A-B8AB-AE73DB03848B}" type="presParOf" srcId="{B34489DE-49F1-42FE-9598-51DD77049502}" destId="{20BC9934-C208-4164-A00C-E0C4464B5613}" srcOrd="0" destOrd="0" presId="urn:microsoft.com/office/officeart/2005/8/layout/hierarchy6"/>
    <dgm:cxn modelId="{E4746C7E-0D47-43AD-89AA-F2A5CD2E039F}" type="presParOf" srcId="{B34489DE-49F1-42FE-9598-51DD77049502}" destId="{D362A27F-C722-4E2F-8DDB-B4179D79426E}" srcOrd="1" destOrd="0" presId="urn:microsoft.com/office/officeart/2005/8/layout/hierarchy6"/>
    <dgm:cxn modelId="{75D600CE-43C1-4B4C-B5A7-0527755D5F8B}" type="presParOf" srcId="{D362A27F-C722-4E2F-8DDB-B4179D79426E}" destId="{74B4FA9F-E08A-463C-AEE6-AEF034FC5FDF}" srcOrd="0" destOrd="0" presId="urn:microsoft.com/office/officeart/2005/8/layout/hierarchy6"/>
    <dgm:cxn modelId="{ACF76029-56FF-48D2-A05F-87632B345728}" type="presParOf" srcId="{D362A27F-C722-4E2F-8DDB-B4179D79426E}" destId="{7B717B7E-E9EE-4153-9DD7-1D72E0351C29}" srcOrd="1" destOrd="0" presId="urn:microsoft.com/office/officeart/2005/8/layout/hierarchy6"/>
    <dgm:cxn modelId="{0852BFCE-C51A-43C8-82D6-75C546BEFC1E}" type="presParOf" srcId="{7B717B7E-E9EE-4153-9DD7-1D72E0351C29}" destId="{8C5BCECB-3653-4356-AB5C-0B62C66DD6BE}" srcOrd="0" destOrd="0" presId="urn:microsoft.com/office/officeart/2005/8/layout/hierarchy6"/>
    <dgm:cxn modelId="{D9570EAA-A171-4532-9F2C-341373D89766}" type="presParOf" srcId="{7B717B7E-E9EE-4153-9DD7-1D72E0351C29}" destId="{8AAA9C80-7E09-46B0-AD48-CCBE18F248F9}" srcOrd="1" destOrd="0" presId="urn:microsoft.com/office/officeart/2005/8/layout/hierarchy6"/>
    <dgm:cxn modelId="{2200DDDF-1ACA-4159-BC09-1C6057582FDB}" type="presParOf" srcId="{D362A27F-C722-4E2F-8DDB-B4179D79426E}" destId="{B46F8274-ADD4-4DAE-B46E-B24881E2349D}" srcOrd="2" destOrd="0" presId="urn:microsoft.com/office/officeart/2005/8/layout/hierarchy6"/>
    <dgm:cxn modelId="{BE8E9A58-5D70-4970-A12F-9E47DF40CDB4}" type="presParOf" srcId="{D362A27F-C722-4E2F-8DDB-B4179D79426E}" destId="{1A28852D-6F89-4A7F-9E4F-2DAD1E43ACA8}" srcOrd="3" destOrd="0" presId="urn:microsoft.com/office/officeart/2005/8/layout/hierarchy6"/>
    <dgm:cxn modelId="{2BC55EC3-4DAB-44EA-96E5-A22391BA4708}" type="presParOf" srcId="{1A28852D-6F89-4A7F-9E4F-2DAD1E43ACA8}" destId="{6F58D3AB-9D88-40BB-A2F0-74325E7DF37D}" srcOrd="0" destOrd="0" presId="urn:microsoft.com/office/officeart/2005/8/layout/hierarchy6"/>
    <dgm:cxn modelId="{BE88C5A3-86E9-424E-9012-F2112DFEB543}" type="presParOf" srcId="{1A28852D-6F89-4A7F-9E4F-2DAD1E43ACA8}" destId="{54694BC6-76DF-48FD-865D-2BFCC8EA4C6F}" srcOrd="1" destOrd="0" presId="urn:microsoft.com/office/officeart/2005/8/layout/hierarchy6"/>
    <dgm:cxn modelId="{21DED25F-8FC5-4D93-A7D7-752E43551D23}" type="presParOf" srcId="{54694BC6-76DF-48FD-865D-2BFCC8EA4C6F}" destId="{7DE10FA2-9812-4E6E-93BC-2769D8C2D7A6}" srcOrd="0" destOrd="0" presId="urn:microsoft.com/office/officeart/2005/8/layout/hierarchy6"/>
    <dgm:cxn modelId="{8CACC28E-7ED3-45F2-8B0E-C9173DC9FA59}" type="presParOf" srcId="{54694BC6-76DF-48FD-865D-2BFCC8EA4C6F}" destId="{A9E0F4C3-9F98-4AAD-9FA3-A2FA4286C6EF}" srcOrd="1" destOrd="0" presId="urn:microsoft.com/office/officeart/2005/8/layout/hierarchy6"/>
    <dgm:cxn modelId="{F1063677-A9B9-49A0-A9DB-E963818F6EDF}" type="presParOf" srcId="{A9E0F4C3-9F98-4AAD-9FA3-A2FA4286C6EF}" destId="{61B6E9BA-EB25-445D-B245-26509E375AE4}" srcOrd="0" destOrd="0" presId="urn:microsoft.com/office/officeart/2005/8/layout/hierarchy6"/>
    <dgm:cxn modelId="{82FF722B-D0DB-4440-AB63-A5FAF0B80A93}" type="presParOf" srcId="{A9E0F4C3-9F98-4AAD-9FA3-A2FA4286C6EF}" destId="{098015F8-14CC-4B2F-AE9C-02EC35435A07}" srcOrd="1" destOrd="0" presId="urn:microsoft.com/office/officeart/2005/8/layout/hierarchy6"/>
    <dgm:cxn modelId="{B5A675EB-7095-44F6-B58F-6338B37F8FA6}" type="presParOf" srcId="{D362A27F-C722-4E2F-8DDB-B4179D79426E}" destId="{A1102E9C-F9E4-4F68-84CE-80FF796B641E}" srcOrd="4" destOrd="0" presId="urn:microsoft.com/office/officeart/2005/8/layout/hierarchy6"/>
    <dgm:cxn modelId="{BAB029DB-F2F8-48F6-9296-9F92F2C02AB6}" type="presParOf" srcId="{D362A27F-C722-4E2F-8DDB-B4179D79426E}" destId="{934A5D75-D46C-464F-BF09-BBA214DB56B9}" srcOrd="5" destOrd="0" presId="urn:microsoft.com/office/officeart/2005/8/layout/hierarchy6"/>
    <dgm:cxn modelId="{E7F4DE51-E313-4A6C-9B34-0136406A532F}" type="presParOf" srcId="{934A5D75-D46C-464F-BF09-BBA214DB56B9}" destId="{B31695B3-D221-484D-ADB8-B886B35C02F8}" srcOrd="0" destOrd="0" presId="urn:microsoft.com/office/officeart/2005/8/layout/hierarchy6"/>
    <dgm:cxn modelId="{65999E1D-5989-473D-9EB4-68D50F1D8F4F}" type="presParOf" srcId="{934A5D75-D46C-464F-BF09-BBA214DB56B9}" destId="{838FC15B-B1BD-49C7-8AB9-B05BDFEF246A}" srcOrd="1" destOrd="0" presId="urn:microsoft.com/office/officeart/2005/8/layout/hierarchy6"/>
    <dgm:cxn modelId="{45203A2F-565B-411B-9D08-FC0EFDEADD81}" type="presParOf" srcId="{838FC15B-B1BD-49C7-8AB9-B05BDFEF246A}" destId="{DAA16A35-CCC8-4D4E-B195-D8B5FA994A32}" srcOrd="0" destOrd="0" presId="urn:microsoft.com/office/officeart/2005/8/layout/hierarchy6"/>
    <dgm:cxn modelId="{0C0EBA05-A23A-4DB0-ADD8-CC0C144338FB}" type="presParOf" srcId="{838FC15B-B1BD-49C7-8AB9-B05BDFEF246A}" destId="{B74D8F4F-C717-43C8-AEB9-5BCF3E76BF91}" srcOrd="1" destOrd="0" presId="urn:microsoft.com/office/officeart/2005/8/layout/hierarchy6"/>
    <dgm:cxn modelId="{BCB3ABE4-592A-455F-829D-341C8A0FF169}" type="presParOf" srcId="{B74D8F4F-C717-43C8-AEB9-5BCF3E76BF91}" destId="{2C97ABB2-D159-4C74-A562-536F589B1F50}" srcOrd="0" destOrd="0" presId="urn:microsoft.com/office/officeart/2005/8/layout/hierarchy6"/>
    <dgm:cxn modelId="{E436DFBD-764B-4819-A09B-AD48A47AA89A}" type="presParOf" srcId="{B74D8F4F-C717-43C8-AEB9-5BCF3E76BF91}" destId="{A520E158-5D4E-4E14-80F7-65127BD485B1}" srcOrd="1" destOrd="0" presId="urn:microsoft.com/office/officeart/2005/8/layout/hierarchy6"/>
    <dgm:cxn modelId="{0D2CE22A-EE35-4CAF-BA65-F57293587263}" type="presParOf" srcId="{A520E158-5D4E-4E14-80F7-65127BD485B1}" destId="{DF0085B4-8616-4487-B92F-D63A7A29EF54}" srcOrd="0" destOrd="0" presId="urn:microsoft.com/office/officeart/2005/8/layout/hierarchy6"/>
    <dgm:cxn modelId="{99391A79-F1AE-4D90-8495-037F7A5C9EC8}" type="presParOf" srcId="{A520E158-5D4E-4E14-80F7-65127BD485B1}" destId="{791F2394-CAB5-44CF-B168-4DE509A6CB18}" srcOrd="1" destOrd="0" presId="urn:microsoft.com/office/officeart/2005/8/layout/hierarchy6"/>
    <dgm:cxn modelId="{24182E24-3AF3-4BA8-9D44-0837DC46F4F9}" type="presParOf" srcId="{791F2394-CAB5-44CF-B168-4DE509A6CB18}" destId="{73E34E83-CCF6-4516-91A6-3F570CCAE5C0}" srcOrd="0" destOrd="0" presId="urn:microsoft.com/office/officeart/2005/8/layout/hierarchy6"/>
    <dgm:cxn modelId="{CD1465F3-7548-402A-928A-EC409F94D0FF}" type="presParOf" srcId="{791F2394-CAB5-44CF-B168-4DE509A6CB18}" destId="{1B328FAC-1686-4F75-98C8-AF5CF9359A13}" srcOrd="1" destOrd="0" presId="urn:microsoft.com/office/officeart/2005/8/layout/hierarchy6"/>
    <dgm:cxn modelId="{202399EC-2CA1-47D5-B1EE-6D1B8EA64B13}" type="presParOf" srcId="{1B328FAC-1686-4F75-98C8-AF5CF9359A13}" destId="{2A47921F-9C5F-4916-AB91-764CD8A4485D}" srcOrd="0" destOrd="0" presId="urn:microsoft.com/office/officeart/2005/8/layout/hierarchy6"/>
    <dgm:cxn modelId="{BC2493BE-155B-4DBD-865A-C5C184DBFF85}" type="presParOf" srcId="{1B328FAC-1686-4F75-98C8-AF5CF9359A13}" destId="{A53E985F-299D-4159-9A21-604294AE30AC}" srcOrd="1" destOrd="0" presId="urn:microsoft.com/office/officeart/2005/8/layout/hierarchy6"/>
    <dgm:cxn modelId="{B1B700B3-CE1C-4F7F-AD74-DFD1B7C70CEB}" type="presParOf" srcId="{A53E985F-299D-4159-9A21-604294AE30AC}" destId="{2A8565DE-3B7A-4F6E-8D0C-8009542FF86A}" srcOrd="0" destOrd="0" presId="urn:microsoft.com/office/officeart/2005/8/layout/hierarchy6"/>
    <dgm:cxn modelId="{FB530B4F-14A2-4097-B2C8-3BB47D520108}" type="presParOf" srcId="{A53E985F-299D-4159-9A21-604294AE30AC}" destId="{A9E11BF2-E806-4CFC-9EC9-5868098E9326}" srcOrd="1" destOrd="0" presId="urn:microsoft.com/office/officeart/2005/8/layout/hierarchy6"/>
    <dgm:cxn modelId="{2FD7039A-FC78-4FF6-A75B-94970876DBC2}" type="presParOf" srcId="{1B328FAC-1686-4F75-98C8-AF5CF9359A13}" destId="{6ADBBF92-9DB4-48A9-ADEB-6B548793F4FE}" srcOrd="2" destOrd="0" presId="urn:microsoft.com/office/officeart/2005/8/layout/hierarchy6"/>
    <dgm:cxn modelId="{6A8FBFC3-ECB7-41D5-B929-BEE712B2FEAA}" type="presParOf" srcId="{1B328FAC-1686-4F75-98C8-AF5CF9359A13}" destId="{9579BEC4-B04A-439E-8373-BDCBC8CBB513}" srcOrd="3" destOrd="0" presId="urn:microsoft.com/office/officeart/2005/8/layout/hierarchy6"/>
    <dgm:cxn modelId="{D5E157C4-EFF4-41B6-8B83-8C9C2B359970}" type="presParOf" srcId="{9579BEC4-B04A-439E-8373-BDCBC8CBB513}" destId="{DDEA6380-B751-4B19-8DB6-59A0B69EECB4}" srcOrd="0" destOrd="0" presId="urn:microsoft.com/office/officeart/2005/8/layout/hierarchy6"/>
    <dgm:cxn modelId="{4B5A5E29-67C4-484C-8E68-1312D912B907}" type="presParOf" srcId="{9579BEC4-B04A-439E-8373-BDCBC8CBB513}" destId="{B5C186EB-5694-444A-80E6-2FFA713EEDBC}" srcOrd="1" destOrd="0" presId="urn:microsoft.com/office/officeart/2005/8/layout/hierarchy6"/>
    <dgm:cxn modelId="{15C3B755-6358-4B37-A931-05D096300CB9}" type="presParOf" srcId="{E1C2580F-2ABE-489C-8492-7A24C68D0470}" destId="{75A4EBD1-A470-47ED-A28A-811E6880ED3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4304E1-BDE2-45B9-A026-47086CE738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B71DE808-4AAE-4690-9E9F-EC5254AF817F}">
      <dgm:prSet/>
      <dgm:spPr/>
      <dgm:t>
        <a:bodyPr/>
        <a:lstStyle/>
        <a:p>
          <a:pPr>
            <a:buFont typeface="+mj-lt"/>
            <a:buNone/>
          </a:pPr>
          <a:r>
            <a:rPr lang="en-US" dirty="0"/>
            <a:t>Character Segmentation</a:t>
          </a:r>
          <a:endParaRPr lang="en-GB" dirty="0"/>
        </a:p>
      </dgm:t>
    </dgm:pt>
    <dgm:pt modelId="{5861DB12-58EF-45C4-86DF-4793CF8FE1CE}" type="parTrans" cxnId="{2675C789-245B-4818-8AD9-2764C1CF2409}">
      <dgm:prSet/>
      <dgm:spPr/>
      <dgm:t>
        <a:bodyPr/>
        <a:lstStyle/>
        <a:p>
          <a:endParaRPr lang="en-GB"/>
        </a:p>
      </dgm:t>
    </dgm:pt>
    <dgm:pt modelId="{2A263144-F5B7-4A0C-A057-B5E5C9CDD09A}" type="sibTrans" cxnId="{2675C789-245B-4818-8AD9-2764C1CF2409}">
      <dgm:prSet/>
      <dgm:spPr/>
      <dgm:t>
        <a:bodyPr/>
        <a:lstStyle/>
        <a:p>
          <a:endParaRPr lang="en-GB"/>
        </a:p>
      </dgm:t>
    </dgm:pt>
    <dgm:pt modelId="{81888D44-79D3-4989-8C60-0CD3411D4E8C}">
      <dgm:prSet phldrT="[文字]"/>
      <dgm:spPr/>
      <dgm:t>
        <a:bodyPr/>
        <a:lstStyle/>
        <a:p>
          <a:r>
            <a:rPr lang="en-GB" b="0" i="0" dirty="0"/>
            <a:t>Threshold</a:t>
          </a:r>
          <a:endParaRPr lang="en-GB" dirty="0"/>
        </a:p>
      </dgm:t>
    </dgm:pt>
    <dgm:pt modelId="{2958C35B-ADEA-467E-97F1-5C9878DBDD8B}" type="parTrans" cxnId="{062BFFC0-AB5E-471F-9DBF-80630CF68930}">
      <dgm:prSet/>
      <dgm:spPr/>
      <dgm:t>
        <a:bodyPr/>
        <a:lstStyle/>
        <a:p>
          <a:endParaRPr lang="en-GB"/>
        </a:p>
      </dgm:t>
    </dgm:pt>
    <dgm:pt modelId="{0A6C3044-9B00-441E-9173-7C7E6F4F8145}" type="sibTrans" cxnId="{062BFFC0-AB5E-471F-9DBF-80630CF68930}">
      <dgm:prSet/>
      <dgm:spPr/>
      <dgm:t>
        <a:bodyPr/>
        <a:lstStyle/>
        <a:p>
          <a:endParaRPr lang="en-GB"/>
        </a:p>
      </dgm:t>
    </dgm:pt>
    <dgm:pt modelId="{CE5936E6-32D7-4B3F-824A-9BAD0723A6DE}">
      <dgm:prSet phldrT="[文字]"/>
      <dgm:spPr/>
      <dgm:t>
        <a:bodyPr/>
        <a:lstStyle/>
        <a:p>
          <a:r>
            <a:rPr lang="en-US" b="0" dirty="0" err="1"/>
            <a:t>findContours</a:t>
          </a:r>
          <a:endParaRPr lang="en-GB" dirty="0"/>
        </a:p>
      </dgm:t>
    </dgm:pt>
    <dgm:pt modelId="{67AE9E51-88CF-45D2-84A2-9433A952DD1D}" type="parTrans" cxnId="{FD6D2CBD-6511-4640-AB39-B78667212972}">
      <dgm:prSet/>
      <dgm:spPr/>
      <dgm:t>
        <a:bodyPr/>
        <a:lstStyle/>
        <a:p>
          <a:endParaRPr lang="en-GB"/>
        </a:p>
      </dgm:t>
    </dgm:pt>
    <dgm:pt modelId="{0E7D88E7-D5F5-4232-9348-F2225581068A}" type="sibTrans" cxnId="{FD6D2CBD-6511-4640-AB39-B78667212972}">
      <dgm:prSet/>
      <dgm:spPr/>
      <dgm:t>
        <a:bodyPr/>
        <a:lstStyle/>
        <a:p>
          <a:endParaRPr lang="en-GB"/>
        </a:p>
      </dgm:t>
    </dgm:pt>
    <dgm:pt modelId="{7BC6237C-70B3-46FD-B701-0275E693302E}">
      <dgm:prSet phldrT="[文字]"/>
      <dgm:spPr/>
      <dgm:t>
        <a:bodyPr/>
        <a:lstStyle/>
        <a:p>
          <a:r>
            <a:rPr lang="en-US" b="0" i="0" dirty="0"/>
            <a:t>Extract and recognize characters</a:t>
          </a:r>
          <a:endParaRPr lang="en-GB" dirty="0"/>
        </a:p>
      </dgm:t>
    </dgm:pt>
    <dgm:pt modelId="{E9CC66FB-4DF3-4CCD-B68E-0BA541976086}" type="parTrans" cxnId="{362CF674-C266-47C3-B1C8-CE180CD81147}">
      <dgm:prSet/>
      <dgm:spPr/>
      <dgm:t>
        <a:bodyPr/>
        <a:lstStyle/>
        <a:p>
          <a:endParaRPr lang="en-GB"/>
        </a:p>
      </dgm:t>
    </dgm:pt>
    <dgm:pt modelId="{A08A6368-6A47-4B66-A96C-93BFF712FD2C}" type="sibTrans" cxnId="{362CF674-C266-47C3-B1C8-CE180CD81147}">
      <dgm:prSet/>
      <dgm:spPr/>
      <dgm:t>
        <a:bodyPr/>
        <a:lstStyle/>
        <a:p>
          <a:endParaRPr lang="en-GB"/>
        </a:p>
      </dgm:t>
    </dgm:pt>
    <dgm:pt modelId="{0854F086-1FC6-438B-95ED-21488122362E}">
      <dgm:prSet phldrT="[文字]"/>
      <dgm:spPr/>
      <dgm:t>
        <a:bodyPr/>
        <a:lstStyle/>
        <a:p>
          <a:r>
            <a:rPr lang="en-US" b="0" dirty="0"/>
            <a:t>Morphology</a:t>
          </a:r>
          <a:endParaRPr lang="en-GB" dirty="0"/>
        </a:p>
      </dgm:t>
    </dgm:pt>
    <dgm:pt modelId="{E37CE5FA-D721-42C4-B8BC-D65031B60ABE}" type="parTrans" cxnId="{A008B41F-DDF9-4DF1-82AC-2ED1F24DB783}">
      <dgm:prSet/>
      <dgm:spPr/>
      <dgm:t>
        <a:bodyPr/>
        <a:lstStyle/>
        <a:p>
          <a:endParaRPr lang="en-US"/>
        </a:p>
      </dgm:t>
    </dgm:pt>
    <dgm:pt modelId="{D2BABB64-355F-43DD-B8CA-015CB0D20DAD}" type="sibTrans" cxnId="{A008B41F-DDF9-4DF1-82AC-2ED1F24DB783}">
      <dgm:prSet/>
      <dgm:spPr/>
      <dgm:t>
        <a:bodyPr/>
        <a:lstStyle/>
        <a:p>
          <a:endParaRPr lang="en-US"/>
        </a:p>
      </dgm:t>
    </dgm:pt>
    <dgm:pt modelId="{2AA21911-4C5C-414E-9074-2247560ED95B}">
      <dgm:prSet phldrT="[文字]"/>
      <dgm:spPr/>
      <dgm:t>
        <a:bodyPr/>
        <a:lstStyle/>
        <a:p>
          <a:r>
            <a:rPr lang="en-GB" dirty="0"/>
            <a:t>ROI</a:t>
          </a:r>
        </a:p>
      </dgm:t>
    </dgm:pt>
    <dgm:pt modelId="{1A71E38B-7E8C-40FA-8C31-644C01BB104A}" type="parTrans" cxnId="{D225B144-D829-4391-B9D8-4B8A7B411361}">
      <dgm:prSet/>
      <dgm:spPr/>
      <dgm:t>
        <a:bodyPr/>
        <a:lstStyle/>
        <a:p>
          <a:endParaRPr lang="en-US"/>
        </a:p>
      </dgm:t>
    </dgm:pt>
    <dgm:pt modelId="{575F6A8B-CE75-4D42-9AC6-02B6B3483F01}" type="sibTrans" cxnId="{D225B144-D829-4391-B9D8-4B8A7B411361}">
      <dgm:prSet/>
      <dgm:spPr/>
      <dgm:t>
        <a:bodyPr/>
        <a:lstStyle/>
        <a:p>
          <a:endParaRPr lang="en-US"/>
        </a:p>
      </dgm:t>
    </dgm:pt>
    <dgm:pt modelId="{35063103-4FCC-484E-840A-93AC0E7F7ACE}">
      <dgm:prSet phldrT="[文字]"/>
      <dgm:spPr/>
      <dgm:t>
        <a:bodyPr/>
        <a:lstStyle/>
        <a:p>
          <a:r>
            <a:rPr lang="en-GB" dirty="0"/>
            <a:t>Bounding Box</a:t>
          </a:r>
        </a:p>
      </dgm:t>
    </dgm:pt>
    <dgm:pt modelId="{06FA21EB-4857-49FD-8C76-B2B01B253B66}" type="parTrans" cxnId="{D9E37806-6C56-48A6-B75D-08F5CA7AF859}">
      <dgm:prSet/>
      <dgm:spPr/>
      <dgm:t>
        <a:bodyPr/>
        <a:lstStyle/>
        <a:p>
          <a:endParaRPr lang="en-US"/>
        </a:p>
      </dgm:t>
    </dgm:pt>
    <dgm:pt modelId="{DB08CF7B-9EDA-445A-A46A-8651F8516F5E}" type="sibTrans" cxnId="{D9E37806-6C56-48A6-B75D-08F5CA7AF859}">
      <dgm:prSet/>
      <dgm:spPr/>
      <dgm:t>
        <a:bodyPr/>
        <a:lstStyle/>
        <a:p>
          <a:endParaRPr lang="en-US"/>
        </a:p>
      </dgm:t>
    </dgm:pt>
    <dgm:pt modelId="{43F33DDF-934F-42F3-9836-DE7DE4E13463}">
      <dgm:prSet phldrT="[文字]"/>
      <dgm:spPr/>
      <dgm:t>
        <a:bodyPr/>
        <a:lstStyle/>
        <a:p>
          <a:r>
            <a:rPr lang="en-US" b="0" dirty="0" err="1"/>
            <a:t>PyTesseract</a:t>
          </a:r>
          <a:r>
            <a:rPr lang="en-US" b="0" dirty="0"/>
            <a:t> OCR</a:t>
          </a:r>
          <a:endParaRPr lang="en-GB" dirty="0"/>
        </a:p>
      </dgm:t>
    </dgm:pt>
    <dgm:pt modelId="{EA147106-311F-4961-8CBA-3E1619955978}" type="parTrans" cxnId="{83A8E330-EDBF-4F06-BBBB-563508199DB5}">
      <dgm:prSet/>
      <dgm:spPr/>
      <dgm:t>
        <a:bodyPr/>
        <a:lstStyle/>
        <a:p>
          <a:endParaRPr lang="en-US"/>
        </a:p>
      </dgm:t>
    </dgm:pt>
    <dgm:pt modelId="{F56631EF-148B-439E-BCD7-DAF009082F68}" type="sibTrans" cxnId="{83A8E330-EDBF-4F06-BBBB-563508199DB5}">
      <dgm:prSet/>
      <dgm:spPr/>
      <dgm:t>
        <a:bodyPr/>
        <a:lstStyle/>
        <a:p>
          <a:endParaRPr lang="en-US"/>
        </a:p>
      </dgm:t>
    </dgm:pt>
    <dgm:pt modelId="{42306D43-7A43-4C93-8A4A-1B5FCAB5EF90}">
      <dgm:prSet phldrT="[文字]"/>
      <dgm:spPr/>
      <dgm:t>
        <a:bodyPr/>
        <a:lstStyle/>
        <a:p>
          <a:r>
            <a:rPr lang="en-GB" dirty="0">
              <a:solidFill>
                <a:srgbClr val="FF0000"/>
              </a:solidFill>
            </a:rPr>
            <a:t>Bounding box drawing</a:t>
          </a:r>
        </a:p>
      </dgm:t>
    </dgm:pt>
    <dgm:pt modelId="{A972C2F5-77F4-4C69-ABD1-260294E680F9}" type="parTrans" cxnId="{53CA48FB-BD59-4B9D-8B1E-D0C4B2EBC303}">
      <dgm:prSet/>
      <dgm:spPr/>
      <dgm:t>
        <a:bodyPr/>
        <a:lstStyle/>
        <a:p>
          <a:endParaRPr lang="en-US"/>
        </a:p>
      </dgm:t>
    </dgm:pt>
    <dgm:pt modelId="{87936237-8458-4C1A-8D93-A94ED75840DB}" type="sibTrans" cxnId="{53CA48FB-BD59-4B9D-8B1E-D0C4B2EBC303}">
      <dgm:prSet/>
      <dgm:spPr/>
      <dgm:t>
        <a:bodyPr/>
        <a:lstStyle/>
        <a:p>
          <a:endParaRPr lang="en-US"/>
        </a:p>
      </dgm:t>
    </dgm:pt>
    <dgm:pt modelId="{56845312-5911-458A-9198-6B7496808583}">
      <dgm:prSet phldrT="[文字]" custT="1"/>
      <dgm:spPr/>
      <dgm:t>
        <a:bodyPr/>
        <a:lstStyle/>
        <a:p>
          <a:r>
            <a:rPr lang="en-GB" sz="1000" dirty="0"/>
            <a:t>text</a:t>
          </a:r>
        </a:p>
      </dgm:t>
    </dgm:pt>
    <dgm:pt modelId="{3B2C77C0-75E1-4BA7-AE5F-AB58E6C69C18}" type="parTrans" cxnId="{656AB195-B42E-4EDE-B150-3286A30CAEDC}">
      <dgm:prSet/>
      <dgm:spPr/>
      <dgm:t>
        <a:bodyPr/>
        <a:lstStyle/>
        <a:p>
          <a:endParaRPr lang="en-US"/>
        </a:p>
      </dgm:t>
    </dgm:pt>
    <dgm:pt modelId="{CDDEF204-5BBC-4769-8E46-A740132B34F2}" type="sibTrans" cxnId="{656AB195-B42E-4EDE-B150-3286A30CAEDC}">
      <dgm:prSet/>
      <dgm:spPr/>
      <dgm:t>
        <a:bodyPr/>
        <a:lstStyle/>
        <a:p>
          <a:endParaRPr lang="en-US"/>
        </a:p>
      </dgm:t>
    </dgm:pt>
    <dgm:pt modelId="{F4CCBEF5-AA8E-46D1-9E06-CBE7BEDBB763}">
      <dgm:prSet/>
      <dgm:spPr/>
      <dgm:t>
        <a:bodyPr/>
        <a:lstStyle/>
        <a:p>
          <a:r>
            <a:rPr lang="en-GB" dirty="0"/>
            <a:t>Calculate LBP sharpness</a:t>
          </a:r>
        </a:p>
      </dgm:t>
    </dgm:pt>
    <dgm:pt modelId="{4C305208-9890-4F71-B25A-D4CA025CF2CB}" type="sibTrans" cxnId="{C2FEE972-F324-4DB4-8E06-64D237E18785}">
      <dgm:prSet/>
      <dgm:spPr/>
      <dgm:t>
        <a:bodyPr/>
        <a:lstStyle/>
        <a:p>
          <a:endParaRPr lang="en-GB"/>
        </a:p>
      </dgm:t>
    </dgm:pt>
    <dgm:pt modelId="{FCFCCA32-EEFC-4FAC-8588-335D43BC9913}" type="parTrans" cxnId="{C2FEE972-F324-4DB4-8E06-64D237E18785}">
      <dgm:prSet/>
      <dgm:spPr/>
      <dgm:t>
        <a:bodyPr/>
        <a:lstStyle/>
        <a:p>
          <a:endParaRPr lang="en-GB"/>
        </a:p>
      </dgm:t>
    </dgm:pt>
    <dgm:pt modelId="{C6251AD0-1A1E-48CF-8FD2-73BE0DD6DD48}">
      <dgm:prSet/>
      <dgm:spPr/>
      <dgm:t>
        <a:bodyPr/>
        <a:lstStyle/>
        <a:p>
          <a:r>
            <a:rPr lang="en-GB" dirty="0"/>
            <a:t>Normalise the sharpness map</a:t>
          </a:r>
        </a:p>
      </dgm:t>
    </dgm:pt>
    <dgm:pt modelId="{54CD6236-3F76-4978-8886-E38A214867DC}" type="parTrans" cxnId="{CF0880E2-EB3F-479A-9C88-41F8713CEEDA}">
      <dgm:prSet/>
      <dgm:spPr/>
      <dgm:t>
        <a:bodyPr/>
        <a:lstStyle/>
        <a:p>
          <a:endParaRPr lang="en-US"/>
        </a:p>
      </dgm:t>
    </dgm:pt>
    <dgm:pt modelId="{65608308-2292-463B-9851-C1C3B5A9D96B}" type="sibTrans" cxnId="{CF0880E2-EB3F-479A-9C88-41F8713CEEDA}">
      <dgm:prSet/>
      <dgm:spPr/>
      <dgm:t>
        <a:bodyPr/>
        <a:lstStyle/>
        <a:p>
          <a:endParaRPr lang="en-US"/>
        </a:p>
      </dgm:t>
    </dgm:pt>
    <dgm:pt modelId="{7A53D49F-D826-4955-9774-E67DCA59ACD3}">
      <dgm:prSet/>
      <dgm:spPr/>
      <dgm:t>
        <a:bodyPr/>
        <a:lstStyle/>
        <a:p>
          <a:r>
            <a:rPr lang="en-GB" dirty="0"/>
            <a:t>Overlay the sharpness map of ROI</a:t>
          </a:r>
        </a:p>
      </dgm:t>
    </dgm:pt>
    <dgm:pt modelId="{83D331F6-FD0D-48A7-B4D9-B269B66907DD}" type="parTrans" cxnId="{0293905C-426C-4C82-A69B-1B525F37C5F4}">
      <dgm:prSet/>
      <dgm:spPr/>
      <dgm:t>
        <a:bodyPr/>
        <a:lstStyle/>
        <a:p>
          <a:endParaRPr lang="en-US"/>
        </a:p>
      </dgm:t>
    </dgm:pt>
    <dgm:pt modelId="{C8115ACC-EFF7-4E36-9400-CE8DCEB927DF}" type="sibTrans" cxnId="{0293905C-426C-4C82-A69B-1B525F37C5F4}">
      <dgm:prSet/>
      <dgm:spPr/>
      <dgm:t>
        <a:bodyPr/>
        <a:lstStyle/>
        <a:p>
          <a:endParaRPr lang="en-US"/>
        </a:p>
      </dgm:t>
    </dgm:pt>
    <dgm:pt modelId="{16E4B46A-B7DE-4261-BA61-278022B6E562}">
      <dgm:prSet/>
      <dgm:spPr/>
      <dgm:t>
        <a:bodyPr/>
        <a:lstStyle/>
        <a:p>
          <a:r>
            <a:rPr lang="en-GB" dirty="0"/>
            <a:t>Characters output</a:t>
          </a:r>
        </a:p>
      </dgm:t>
    </dgm:pt>
    <dgm:pt modelId="{6279816B-6CC6-45A2-B367-F9CAD396CA33}" type="parTrans" cxnId="{284E49AE-340E-402F-994B-26047F25D279}">
      <dgm:prSet/>
      <dgm:spPr/>
      <dgm:t>
        <a:bodyPr/>
        <a:lstStyle/>
        <a:p>
          <a:endParaRPr lang="en-US"/>
        </a:p>
      </dgm:t>
    </dgm:pt>
    <dgm:pt modelId="{D88797BC-BA9E-4E1C-8696-633C987B9FC9}" type="sibTrans" cxnId="{284E49AE-340E-402F-994B-26047F25D279}">
      <dgm:prSet/>
      <dgm:spPr/>
      <dgm:t>
        <a:bodyPr/>
        <a:lstStyle/>
        <a:p>
          <a:endParaRPr lang="en-US"/>
        </a:p>
      </dgm:t>
    </dgm:pt>
    <dgm:pt modelId="{DE0588F2-1FBA-4ABF-A805-6BE7295892BB}">
      <dgm:prSet/>
      <dgm:spPr/>
      <dgm:t>
        <a:bodyPr/>
        <a:lstStyle/>
        <a:p>
          <a:r>
            <a:rPr lang="en-GB" dirty="0"/>
            <a:t>Image output</a:t>
          </a:r>
        </a:p>
      </dgm:t>
    </dgm:pt>
    <dgm:pt modelId="{E2DA9694-BF3C-4682-A3D9-2C5CCE745396}" type="parTrans" cxnId="{3971E050-7916-411B-B7F1-FB99572347A2}">
      <dgm:prSet/>
      <dgm:spPr/>
      <dgm:t>
        <a:bodyPr/>
        <a:lstStyle/>
        <a:p>
          <a:endParaRPr lang="en-US"/>
        </a:p>
      </dgm:t>
    </dgm:pt>
    <dgm:pt modelId="{630ED6B7-FB59-4E42-8F08-0CFF20CA7DC9}" type="sibTrans" cxnId="{3971E050-7916-411B-B7F1-FB99572347A2}">
      <dgm:prSet/>
      <dgm:spPr/>
      <dgm:t>
        <a:bodyPr/>
        <a:lstStyle/>
        <a:p>
          <a:endParaRPr lang="en-US"/>
        </a:p>
      </dgm:t>
    </dgm:pt>
    <dgm:pt modelId="{63283B77-8FA1-4C53-985F-D4571D0123D0}">
      <dgm:prSet phldrT="[文字]"/>
      <dgm:spPr/>
      <dgm:t>
        <a:bodyPr/>
        <a:lstStyle/>
        <a:p>
          <a:r>
            <a:rPr lang="en-GB" dirty="0"/>
            <a:t>Estimate Width, Height</a:t>
          </a:r>
        </a:p>
      </dgm:t>
    </dgm:pt>
    <dgm:pt modelId="{B2DF94C2-EE7F-4A82-964D-4E4F21B9B51A}" type="parTrans" cxnId="{4D12CEC8-61BF-4188-80C3-0868D901A5CA}">
      <dgm:prSet/>
      <dgm:spPr/>
      <dgm:t>
        <a:bodyPr/>
        <a:lstStyle/>
        <a:p>
          <a:endParaRPr lang="en-US"/>
        </a:p>
      </dgm:t>
    </dgm:pt>
    <dgm:pt modelId="{6D20C4FE-B5FB-4C69-8B61-8BEC1C6EDF5F}" type="sibTrans" cxnId="{4D12CEC8-61BF-4188-80C3-0868D901A5CA}">
      <dgm:prSet/>
      <dgm:spPr/>
      <dgm:t>
        <a:bodyPr/>
        <a:lstStyle/>
        <a:p>
          <a:endParaRPr lang="en-US"/>
        </a:p>
      </dgm:t>
    </dgm:pt>
    <dgm:pt modelId="{E1C2580F-2ABE-489C-8492-7A24C68D0470}" type="pres">
      <dgm:prSet presAssocID="{AE4304E1-BDE2-45B9-A026-47086CE738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BFA106-FA5C-4D7D-84A0-571C8BFCCAE4}" type="pres">
      <dgm:prSet presAssocID="{AE4304E1-BDE2-45B9-A026-47086CE738E4}" presName="hierFlow" presStyleCnt="0"/>
      <dgm:spPr/>
    </dgm:pt>
    <dgm:pt modelId="{51CEDD86-9303-4092-B228-F3D8C356B549}" type="pres">
      <dgm:prSet presAssocID="{AE4304E1-BDE2-45B9-A026-47086CE738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141A50-BFF3-43ED-9237-5324A13032B7}" type="pres">
      <dgm:prSet presAssocID="{B71DE808-4AAE-4690-9E9F-EC5254AF817F}" presName="Name14" presStyleCnt="0"/>
      <dgm:spPr/>
    </dgm:pt>
    <dgm:pt modelId="{C76C4439-3404-473E-B90C-A3B481F31B59}" type="pres">
      <dgm:prSet presAssocID="{B71DE808-4AAE-4690-9E9F-EC5254AF817F}" presName="level1Shape" presStyleLbl="node0" presStyleIdx="0" presStyleCnt="1">
        <dgm:presLayoutVars>
          <dgm:chPref val="3"/>
        </dgm:presLayoutVars>
      </dgm:prSet>
      <dgm:spPr/>
    </dgm:pt>
    <dgm:pt modelId="{745A3C63-A397-4F37-B55C-2EF61355799C}" type="pres">
      <dgm:prSet presAssocID="{B71DE808-4AAE-4690-9E9F-EC5254AF817F}" presName="hierChild2" presStyleCnt="0"/>
      <dgm:spPr/>
    </dgm:pt>
    <dgm:pt modelId="{7C495720-A303-4400-813F-29CB5380DD77}" type="pres">
      <dgm:prSet presAssocID="{2958C35B-ADEA-467E-97F1-5C9878DBDD8B}" presName="Name19" presStyleLbl="parChTrans1D2" presStyleIdx="0" presStyleCnt="4"/>
      <dgm:spPr/>
    </dgm:pt>
    <dgm:pt modelId="{0B446707-92B4-41DD-A28D-EAFC775890E1}" type="pres">
      <dgm:prSet presAssocID="{81888D44-79D3-4989-8C60-0CD3411D4E8C}" presName="Name21" presStyleCnt="0"/>
      <dgm:spPr/>
    </dgm:pt>
    <dgm:pt modelId="{068C3D95-EA98-4E2C-8450-4D5B17D80B5B}" type="pres">
      <dgm:prSet presAssocID="{81888D44-79D3-4989-8C60-0CD3411D4E8C}" presName="level2Shape" presStyleLbl="node2" presStyleIdx="0" presStyleCnt="4"/>
      <dgm:spPr/>
    </dgm:pt>
    <dgm:pt modelId="{F0B2C0E6-678A-4486-82FF-04C29BDEAE51}" type="pres">
      <dgm:prSet presAssocID="{81888D44-79D3-4989-8C60-0CD3411D4E8C}" presName="hierChild3" presStyleCnt="0"/>
      <dgm:spPr/>
    </dgm:pt>
    <dgm:pt modelId="{07971EC5-5D4B-47A1-B5AE-A0E771A34489}" type="pres">
      <dgm:prSet presAssocID="{E37CE5FA-D721-42C4-B8BC-D65031B60ABE}" presName="Name19" presStyleLbl="parChTrans1D2" presStyleIdx="1" presStyleCnt="4"/>
      <dgm:spPr/>
    </dgm:pt>
    <dgm:pt modelId="{4D3BE16A-CC85-48EA-8323-8D378C83C637}" type="pres">
      <dgm:prSet presAssocID="{0854F086-1FC6-438B-95ED-21488122362E}" presName="Name21" presStyleCnt="0"/>
      <dgm:spPr/>
    </dgm:pt>
    <dgm:pt modelId="{AD96EE46-56FF-4D21-AC16-DE80288B8EA9}" type="pres">
      <dgm:prSet presAssocID="{0854F086-1FC6-438B-95ED-21488122362E}" presName="level2Shape" presStyleLbl="node2" presStyleIdx="1" presStyleCnt="4"/>
      <dgm:spPr/>
    </dgm:pt>
    <dgm:pt modelId="{C0136D31-16C7-4F75-9B8E-66705A8FEC05}" type="pres">
      <dgm:prSet presAssocID="{0854F086-1FC6-438B-95ED-21488122362E}" presName="hierChild3" presStyleCnt="0"/>
      <dgm:spPr/>
    </dgm:pt>
    <dgm:pt modelId="{8B4ED208-F53F-4575-8D08-E75A54333857}" type="pres">
      <dgm:prSet presAssocID="{67AE9E51-88CF-45D2-84A2-9433A952DD1D}" presName="Name19" presStyleLbl="parChTrans1D2" presStyleIdx="2" presStyleCnt="4"/>
      <dgm:spPr/>
    </dgm:pt>
    <dgm:pt modelId="{6DBB2F6D-F55D-4D76-9739-85F144D2CD42}" type="pres">
      <dgm:prSet presAssocID="{CE5936E6-32D7-4B3F-824A-9BAD0723A6DE}" presName="Name21" presStyleCnt="0"/>
      <dgm:spPr/>
    </dgm:pt>
    <dgm:pt modelId="{134C94E9-8FD5-4A79-AC00-189F2D6720DD}" type="pres">
      <dgm:prSet presAssocID="{CE5936E6-32D7-4B3F-824A-9BAD0723A6DE}" presName="level2Shape" presStyleLbl="node2" presStyleIdx="2" presStyleCnt="4"/>
      <dgm:spPr/>
    </dgm:pt>
    <dgm:pt modelId="{68B07DC8-9E5E-49CB-8DEB-1A5268E4561F}" type="pres">
      <dgm:prSet presAssocID="{CE5936E6-32D7-4B3F-824A-9BAD0723A6DE}" presName="hierChild3" presStyleCnt="0"/>
      <dgm:spPr/>
    </dgm:pt>
    <dgm:pt modelId="{2483F34C-F288-448B-94C6-BF9DA3877CC5}" type="pres">
      <dgm:prSet presAssocID="{E9CC66FB-4DF3-4CCD-B68E-0BA541976086}" presName="Name19" presStyleLbl="parChTrans1D2" presStyleIdx="3" presStyleCnt="4"/>
      <dgm:spPr/>
    </dgm:pt>
    <dgm:pt modelId="{88A42B1B-844B-4817-AC0B-51C46EC41DA1}" type="pres">
      <dgm:prSet presAssocID="{7BC6237C-70B3-46FD-B701-0275E693302E}" presName="Name21" presStyleCnt="0"/>
      <dgm:spPr/>
    </dgm:pt>
    <dgm:pt modelId="{36BA9D91-19CF-4F9B-BA2B-9C54D24D85FB}" type="pres">
      <dgm:prSet presAssocID="{7BC6237C-70B3-46FD-B701-0275E693302E}" presName="level2Shape" presStyleLbl="node2" presStyleIdx="3" presStyleCnt="4"/>
      <dgm:spPr/>
    </dgm:pt>
    <dgm:pt modelId="{A9F9E48F-CBB3-42CE-8997-AEC0997406BD}" type="pres">
      <dgm:prSet presAssocID="{7BC6237C-70B3-46FD-B701-0275E693302E}" presName="hierChild3" presStyleCnt="0"/>
      <dgm:spPr/>
    </dgm:pt>
    <dgm:pt modelId="{5FEDD36B-6940-4A53-9436-165D4C1A031E}" type="pres">
      <dgm:prSet presAssocID="{06FA21EB-4857-49FD-8C76-B2B01B253B66}" presName="Name19" presStyleLbl="parChTrans1D3" presStyleIdx="0" presStyleCnt="1"/>
      <dgm:spPr/>
    </dgm:pt>
    <dgm:pt modelId="{6594E57A-D3B6-4622-9591-5DBD69B39A7D}" type="pres">
      <dgm:prSet presAssocID="{35063103-4FCC-484E-840A-93AC0E7F7ACE}" presName="Name21" presStyleCnt="0"/>
      <dgm:spPr/>
    </dgm:pt>
    <dgm:pt modelId="{4843B8D4-ABB4-4EF8-94FD-AD337A43DA23}" type="pres">
      <dgm:prSet presAssocID="{35063103-4FCC-484E-840A-93AC0E7F7ACE}" presName="level2Shape" presStyleLbl="node3" presStyleIdx="0" presStyleCnt="1"/>
      <dgm:spPr/>
    </dgm:pt>
    <dgm:pt modelId="{D918A4D1-C061-42DD-BBF0-716BD34FFAD7}" type="pres">
      <dgm:prSet presAssocID="{35063103-4FCC-484E-840A-93AC0E7F7ACE}" presName="hierChild3" presStyleCnt="0"/>
      <dgm:spPr/>
    </dgm:pt>
    <dgm:pt modelId="{958EC7C3-0EA6-40D9-BE67-F948D6D01ED8}" type="pres">
      <dgm:prSet presAssocID="{1A71E38B-7E8C-40FA-8C31-644C01BB104A}" presName="Name19" presStyleLbl="parChTrans1D4" presStyleIdx="0" presStyleCnt="10"/>
      <dgm:spPr/>
    </dgm:pt>
    <dgm:pt modelId="{B34489DE-49F1-42FE-9598-51DD77049502}" type="pres">
      <dgm:prSet presAssocID="{2AA21911-4C5C-414E-9074-2247560ED95B}" presName="Name21" presStyleCnt="0"/>
      <dgm:spPr/>
    </dgm:pt>
    <dgm:pt modelId="{20BC9934-C208-4164-A00C-E0C4464B5613}" type="pres">
      <dgm:prSet presAssocID="{2AA21911-4C5C-414E-9074-2247560ED95B}" presName="level2Shape" presStyleLbl="node4" presStyleIdx="0" presStyleCnt="10"/>
      <dgm:spPr/>
    </dgm:pt>
    <dgm:pt modelId="{D362A27F-C722-4E2F-8DDB-B4179D79426E}" type="pres">
      <dgm:prSet presAssocID="{2AA21911-4C5C-414E-9074-2247560ED95B}" presName="hierChild3" presStyleCnt="0"/>
      <dgm:spPr/>
    </dgm:pt>
    <dgm:pt modelId="{19984781-2679-4A75-BAD8-C71281CA89D7}" type="pres">
      <dgm:prSet presAssocID="{B2DF94C2-EE7F-4A82-964D-4E4F21B9B51A}" presName="Name19" presStyleLbl="parChTrans1D4" presStyleIdx="1" presStyleCnt="10"/>
      <dgm:spPr/>
    </dgm:pt>
    <dgm:pt modelId="{AB43DF87-B058-45F8-AA4C-EA47FB8AA4B5}" type="pres">
      <dgm:prSet presAssocID="{63283B77-8FA1-4C53-985F-D4571D0123D0}" presName="Name21" presStyleCnt="0"/>
      <dgm:spPr/>
    </dgm:pt>
    <dgm:pt modelId="{04BE39BA-3519-44F2-A5D2-FCC1EADAA20D}" type="pres">
      <dgm:prSet presAssocID="{63283B77-8FA1-4C53-985F-D4571D0123D0}" presName="level2Shape" presStyleLbl="node4" presStyleIdx="1" presStyleCnt="10"/>
      <dgm:spPr/>
    </dgm:pt>
    <dgm:pt modelId="{0CCF40F2-BA72-4A7B-BFC9-CE6C30DA5C14}" type="pres">
      <dgm:prSet presAssocID="{63283B77-8FA1-4C53-985F-D4571D0123D0}" presName="hierChild3" presStyleCnt="0"/>
      <dgm:spPr/>
    </dgm:pt>
    <dgm:pt modelId="{74B4FA9F-E08A-463C-AEE6-AEF034FC5FDF}" type="pres">
      <dgm:prSet presAssocID="{A972C2F5-77F4-4C69-ABD1-260294E680F9}" presName="Name19" presStyleLbl="parChTrans1D4" presStyleIdx="2" presStyleCnt="10"/>
      <dgm:spPr/>
    </dgm:pt>
    <dgm:pt modelId="{7B717B7E-E9EE-4153-9DD7-1D72E0351C29}" type="pres">
      <dgm:prSet presAssocID="{42306D43-7A43-4C93-8A4A-1B5FCAB5EF90}" presName="Name21" presStyleCnt="0"/>
      <dgm:spPr/>
    </dgm:pt>
    <dgm:pt modelId="{8C5BCECB-3653-4356-AB5C-0B62C66DD6BE}" type="pres">
      <dgm:prSet presAssocID="{42306D43-7A43-4C93-8A4A-1B5FCAB5EF90}" presName="level2Shape" presStyleLbl="node4" presStyleIdx="2" presStyleCnt="10"/>
      <dgm:spPr/>
    </dgm:pt>
    <dgm:pt modelId="{8AAA9C80-7E09-46B0-AD48-CCBE18F248F9}" type="pres">
      <dgm:prSet presAssocID="{42306D43-7A43-4C93-8A4A-1B5FCAB5EF90}" presName="hierChild3" presStyleCnt="0"/>
      <dgm:spPr/>
    </dgm:pt>
    <dgm:pt modelId="{B46F8274-ADD4-4DAE-B46E-B24881E2349D}" type="pres">
      <dgm:prSet presAssocID="{EA147106-311F-4961-8CBA-3E1619955978}" presName="Name19" presStyleLbl="parChTrans1D4" presStyleIdx="3" presStyleCnt="10"/>
      <dgm:spPr/>
    </dgm:pt>
    <dgm:pt modelId="{1A28852D-6F89-4A7F-9E4F-2DAD1E43ACA8}" type="pres">
      <dgm:prSet presAssocID="{43F33DDF-934F-42F3-9836-DE7DE4E13463}" presName="Name21" presStyleCnt="0"/>
      <dgm:spPr/>
    </dgm:pt>
    <dgm:pt modelId="{6F58D3AB-9D88-40BB-A2F0-74325E7DF37D}" type="pres">
      <dgm:prSet presAssocID="{43F33DDF-934F-42F3-9836-DE7DE4E13463}" presName="level2Shape" presStyleLbl="node4" presStyleIdx="3" presStyleCnt="10"/>
      <dgm:spPr/>
    </dgm:pt>
    <dgm:pt modelId="{54694BC6-76DF-48FD-865D-2BFCC8EA4C6F}" type="pres">
      <dgm:prSet presAssocID="{43F33DDF-934F-42F3-9836-DE7DE4E13463}" presName="hierChild3" presStyleCnt="0"/>
      <dgm:spPr/>
    </dgm:pt>
    <dgm:pt modelId="{7DE10FA2-9812-4E6E-93BC-2769D8C2D7A6}" type="pres">
      <dgm:prSet presAssocID="{3B2C77C0-75E1-4BA7-AE5F-AB58E6C69C18}" presName="Name19" presStyleLbl="parChTrans1D4" presStyleIdx="4" presStyleCnt="10"/>
      <dgm:spPr/>
    </dgm:pt>
    <dgm:pt modelId="{A9E0F4C3-9F98-4AAD-9FA3-A2FA4286C6EF}" type="pres">
      <dgm:prSet presAssocID="{56845312-5911-458A-9198-6B7496808583}" presName="Name21" presStyleCnt="0"/>
      <dgm:spPr/>
    </dgm:pt>
    <dgm:pt modelId="{61B6E9BA-EB25-445D-B245-26509E375AE4}" type="pres">
      <dgm:prSet presAssocID="{56845312-5911-458A-9198-6B7496808583}" presName="level2Shape" presStyleLbl="node4" presStyleIdx="4" presStyleCnt="10"/>
      <dgm:spPr/>
    </dgm:pt>
    <dgm:pt modelId="{098015F8-14CC-4B2F-AE9C-02EC35435A07}" type="pres">
      <dgm:prSet presAssocID="{56845312-5911-458A-9198-6B7496808583}" presName="hierChild3" presStyleCnt="0"/>
      <dgm:spPr/>
    </dgm:pt>
    <dgm:pt modelId="{A1102E9C-F9E4-4F68-84CE-80FF796B641E}" type="pres">
      <dgm:prSet presAssocID="{FCFCCA32-EEFC-4FAC-8588-335D43BC9913}" presName="Name19" presStyleLbl="parChTrans1D4" presStyleIdx="5" presStyleCnt="10"/>
      <dgm:spPr/>
    </dgm:pt>
    <dgm:pt modelId="{934A5D75-D46C-464F-BF09-BBA214DB56B9}" type="pres">
      <dgm:prSet presAssocID="{F4CCBEF5-AA8E-46D1-9E06-CBE7BEDBB763}" presName="Name21" presStyleCnt="0"/>
      <dgm:spPr/>
    </dgm:pt>
    <dgm:pt modelId="{B31695B3-D221-484D-ADB8-B886B35C02F8}" type="pres">
      <dgm:prSet presAssocID="{F4CCBEF5-AA8E-46D1-9E06-CBE7BEDBB763}" presName="level2Shape" presStyleLbl="node4" presStyleIdx="5" presStyleCnt="10"/>
      <dgm:spPr/>
    </dgm:pt>
    <dgm:pt modelId="{838FC15B-B1BD-49C7-8AB9-B05BDFEF246A}" type="pres">
      <dgm:prSet presAssocID="{F4CCBEF5-AA8E-46D1-9E06-CBE7BEDBB763}" presName="hierChild3" presStyleCnt="0"/>
      <dgm:spPr/>
    </dgm:pt>
    <dgm:pt modelId="{DAA16A35-CCC8-4D4E-B195-D8B5FA994A32}" type="pres">
      <dgm:prSet presAssocID="{54CD6236-3F76-4978-8886-E38A214867DC}" presName="Name19" presStyleLbl="parChTrans1D4" presStyleIdx="6" presStyleCnt="10"/>
      <dgm:spPr/>
    </dgm:pt>
    <dgm:pt modelId="{B74D8F4F-C717-43C8-AEB9-5BCF3E76BF91}" type="pres">
      <dgm:prSet presAssocID="{C6251AD0-1A1E-48CF-8FD2-73BE0DD6DD48}" presName="Name21" presStyleCnt="0"/>
      <dgm:spPr/>
    </dgm:pt>
    <dgm:pt modelId="{2C97ABB2-D159-4C74-A562-536F589B1F50}" type="pres">
      <dgm:prSet presAssocID="{C6251AD0-1A1E-48CF-8FD2-73BE0DD6DD48}" presName="level2Shape" presStyleLbl="node4" presStyleIdx="6" presStyleCnt="10"/>
      <dgm:spPr/>
    </dgm:pt>
    <dgm:pt modelId="{A520E158-5D4E-4E14-80F7-65127BD485B1}" type="pres">
      <dgm:prSet presAssocID="{C6251AD0-1A1E-48CF-8FD2-73BE0DD6DD48}" presName="hierChild3" presStyleCnt="0"/>
      <dgm:spPr/>
    </dgm:pt>
    <dgm:pt modelId="{DF0085B4-8616-4487-B92F-D63A7A29EF54}" type="pres">
      <dgm:prSet presAssocID="{83D331F6-FD0D-48A7-B4D9-B269B66907DD}" presName="Name19" presStyleLbl="parChTrans1D4" presStyleIdx="7" presStyleCnt="10"/>
      <dgm:spPr/>
    </dgm:pt>
    <dgm:pt modelId="{791F2394-CAB5-44CF-B168-4DE509A6CB18}" type="pres">
      <dgm:prSet presAssocID="{7A53D49F-D826-4955-9774-E67DCA59ACD3}" presName="Name21" presStyleCnt="0"/>
      <dgm:spPr/>
    </dgm:pt>
    <dgm:pt modelId="{73E34E83-CCF6-4516-91A6-3F570CCAE5C0}" type="pres">
      <dgm:prSet presAssocID="{7A53D49F-D826-4955-9774-E67DCA59ACD3}" presName="level2Shape" presStyleLbl="node4" presStyleIdx="7" presStyleCnt="10"/>
      <dgm:spPr/>
    </dgm:pt>
    <dgm:pt modelId="{1B328FAC-1686-4F75-98C8-AF5CF9359A13}" type="pres">
      <dgm:prSet presAssocID="{7A53D49F-D826-4955-9774-E67DCA59ACD3}" presName="hierChild3" presStyleCnt="0"/>
      <dgm:spPr/>
    </dgm:pt>
    <dgm:pt modelId="{2A47921F-9C5F-4916-AB91-764CD8A4485D}" type="pres">
      <dgm:prSet presAssocID="{E2DA9694-BF3C-4682-A3D9-2C5CCE745396}" presName="Name19" presStyleLbl="parChTrans1D4" presStyleIdx="8" presStyleCnt="10"/>
      <dgm:spPr/>
    </dgm:pt>
    <dgm:pt modelId="{A53E985F-299D-4159-9A21-604294AE30AC}" type="pres">
      <dgm:prSet presAssocID="{DE0588F2-1FBA-4ABF-A805-6BE7295892BB}" presName="Name21" presStyleCnt="0"/>
      <dgm:spPr/>
    </dgm:pt>
    <dgm:pt modelId="{2A8565DE-3B7A-4F6E-8D0C-8009542FF86A}" type="pres">
      <dgm:prSet presAssocID="{DE0588F2-1FBA-4ABF-A805-6BE7295892BB}" presName="level2Shape" presStyleLbl="node4" presStyleIdx="8" presStyleCnt="10"/>
      <dgm:spPr/>
    </dgm:pt>
    <dgm:pt modelId="{A9E11BF2-E806-4CFC-9EC9-5868098E9326}" type="pres">
      <dgm:prSet presAssocID="{DE0588F2-1FBA-4ABF-A805-6BE7295892BB}" presName="hierChild3" presStyleCnt="0"/>
      <dgm:spPr/>
    </dgm:pt>
    <dgm:pt modelId="{6ADBBF92-9DB4-48A9-ADEB-6B548793F4FE}" type="pres">
      <dgm:prSet presAssocID="{6279816B-6CC6-45A2-B367-F9CAD396CA33}" presName="Name19" presStyleLbl="parChTrans1D4" presStyleIdx="9" presStyleCnt="10"/>
      <dgm:spPr/>
    </dgm:pt>
    <dgm:pt modelId="{9579BEC4-B04A-439E-8373-BDCBC8CBB513}" type="pres">
      <dgm:prSet presAssocID="{16E4B46A-B7DE-4261-BA61-278022B6E562}" presName="Name21" presStyleCnt="0"/>
      <dgm:spPr/>
    </dgm:pt>
    <dgm:pt modelId="{DDEA6380-B751-4B19-8DB6-59A0B69EECB4}" type="pres">
      <dgm:prSet presAssocID="{16E4B46A-B7DE-4261-BA61-278022B6E562}" presName="level2Shape" presStyleLbl="node4" presStyleIdx="9" presStyleCnt="10"/>
      <dgm:spPr/>
    </dgm:pt>
    <dgm:pt modelId="{B5C186EB-5694-444A-80E6-2FFA713EEDBC}" type="pres">
      <dgm:prSet presAssocID="{16E4B46A-B7DE-4261-BA61-278022B6E562}" presName="hierChild3" presStyleCnt="0"/>
      <dgm:spPr/>
    </dgm:pt>
    <dgm:pt modelId="{75A4EBD1-A470-47ED-A28A-811E6880ED34}" type="pres">
      <dgm:prSet presAssocID="{AE4304E1-BDE2-45B9-A026-47086CE738E4}" presName="bgShapesFlow" presStyleCnt="0"/>
      <dgm:spPr/>
    </dgm:pt>
  </dgm:ptLst>
  <dgm:cxnLst>
    <dgm:cxn modelId="{2A030505-C7A7-4BAD-A7D8-B2704B3E8351}" type="presOf" srcId="{E37CE5FA-D721-42C4-B8BC-D65031B60ABE}" destId="{07971EC5-5D4B-47A1-B5AE-A0E771A34489}" srcOrd="0" destOrd="0" presId="urn:microsoft.com/office/officeart/2005/8/layout/hierarchy6"/>
    <dgm:cxn modelId="{33435005-1BF5-431C-8A2F-A78F9722C195}" type="presOf" srcId="{42306D43-7A43-4C93-8A4A-1B5FCAB5EF90}" destId="{8C5BCECB-3653-4356-AB5C-0B62C66DD6BE}" srcOrd="0" destOrd="0" presId="urn:microsoft.com/office/officeart/2005/8/layout/hierarchy6"/>
    <dgm:cxn modelId="{D9E37806-6C56-48A6-B75D-08F5CA7AF859}" srcId="{7BC6237C-70B3-46FD-B701-0275E693302E}" destId="{35063103-4FCC-484E-840A-93AC0E7F7ACE}" srcOrd="0" destOrd="0" parTransId="{06FA21EB-4857-49FD-8C76-B2B01B253B66}" sibTransId="{DB08CF7B-9EDA-445A-A46A-8651F8516F5E}"/>
    <dgm:cxn modelId="{3FC0250A-C6DE-4EB4-A02B-0C780F192E33}" type="presOf" srcId="{E9CC66FB-4DF3-4CCD-B68E-0BA541976086}" destId="{2483F34C-F288-448B-94C6-BF9DA3877CC5}" srcOrd="0" destOrd="0" presId="urn:microsoft.com/office/officeart/2005/8/layout/hierarchy6"/>
    <dgm:cxn modelId="{5F6AD00F-AE05-427E-A66F-98AF9C263841}" type="presOf" srcId="{C6251AD0-1A1E-48CF-8FD2-73BE0DD6DD48}" destId="{2C97ABB2-D159-4C74-A562-536F589B1F50}" srcOrd="0" destOrd="0" presId="urn:microsoft.com/office/officeart/2005/8/layout/hierarchy6"/>
    <dgm:cxn modelId="{A008B41F-DDF9-4DF1-82AC-2ED1F24DB783}" srcId="{B71DE808-4AAE-4690-9E9F-EC5254AF817F}" destId="{0854F086-1FC6-438B-95ED-21488122362E}" srcOrd="1" destOrd="0" parTransId="{E37CE5FA-D721-42C4-B8BC-D65031B60ABE}" sibTransId="{D2BABB64-355F-43DD-B8CA-015CB0D20DAD}"/>
    <dgm:cxn modelId="{B008E723-27F3-4C76-AB59-A1CA54C88FE6}" type="presOf" srcId="{16E4B46A-B7DE-4261-BA61-278022B6E562}" destId="{DDEA6380-B751-4B19-8DB6-59A0B69EECB4}" srcOrd="0" destOrd="0" presId="urn:microsoft.com/office/officeart/2005/8/layout/hierarchy6"/>
    <dgm:cxn modelId="{9EF69027-610D-448A-B194-C5088D324C40}" type="presOf" srcId="{81888D44-79D3-4989-8C60-0CD3411D4E8C}" destId="{068C3D95-EA98-4E2C-8450-4D5B17D80B5B}" srcOrd="0" destOrd="0" presId="urn:microsoft.com/office/officeart/2005/8/layout/hierarchy6"/>
    <dgm:cxn modelId="{83A8E330-EDBF-4F06-BBBB-563508199DB5}" srcId="{63283B77-8FA1-4C53-985F-D4571D0123D0}" destId="{43F33DDF-934F-42F3-9836-DE7DE4E13463}" srcOrd="1" destOrd="0" parTransId="{EA147106-311F-4961-8CBA-3E1619955978}" sibTransId="{F56631EF-148B-439E-BCD7-DAF009082F68}"/>
    <dgm:cxn modelId="{3C2EAA3D-3466-4168-BA10-F9D4DF2706D6}" type="presOf" srcId="{83D331F6-FD0D-48A7-B4D9-B269B66907DD}" destId="{DF0085B4-8616-4487-B92F-D63A7A29EF54}" srcOrd="0" destOrd="0" presId="urn:microsoft.com/office/officeart/2005/8/layout/hierarchy6"/>
    <dgm:cxn modelId="{7FB2C35B-3260-479C-8E83-A5E96CDF37FA}" type="presOf" srcId="{FCFCCA32-EEFC-4FAC-8588-335D43BC9913}" destId="{A1102E9C-F9E4-4F68-84CE-80FF796B641E}" srcOrd="0" destOrd="0" presId="urn:microsoft.com/office/officeart/2005/8/layout/hierarchy6"/>
    <dgm:cxn modelId="{0293905C-426C-4C82-A69B-1B525F37C5F4}" srcId="{C6251AD0-1A1E-48CF-8FD2-73BE0DD6DD48}" destId="{7A53D49F-D826-4955-9774-E67DCA59ACD3}" srcOrd="0" destOrd="0" parTransId="{83D331F6-FD0D-48A7-B4D9-B269B66907DD}" sibTransId="{C8115ACC-EFF7-4E36-9400-CE8DCEB927DF}"/>
    <dgm:cxn modelId="{D225B144-D829-4391-B9D8-4B8A7B411361}" srcId="{35063103-4FCC-484E-840A-93AC0E7F7ACE}" destId="{2AA21911-4C5C-414E-9074-2247560ED95B}" srcOrd="0" destOrd="0" parTransId="{1A71E38B-7E8C-40FA-8C31-644C01BB104A}" sibTransId="{575F6A8B-CE75-4D42-9AC6-02B6B3483F01}"/>
    <dgm:cxn modelId="{C418EA4B-17CE-44CA-8D54-2567EED600B6}" type="presOf" srcId="{E2DA9694-BF3C-4682-A3D9-2C5CCE745396}" destId="{2A47921F-9C5F-4916-AB91-764CD8A4485D}" srcOrd="0" destOrd="0" presId="urn:microsoft.com/office/officeart/2005/8/layout/hierarchy6"/>
    <dgm:cxn modelId="{2B7FC84C-86D8-47E5-9EA3-DF7D9C048D75}" type="presOf" srcId="{CE5936E6-32D7-4B3F-824A-9BAD0723A6DE}" destId="{134C94E9-8FD5-4A79-AC00-189F2D6720DD}" srcOrd="0" destOrd="0" presId="urn:microsoft.com/office/officeart/2005/8/layout/hierarchy6"/>
    <dgm:cxn modelId="{3971E050-7916-411B-B7F1-FB99572347A2}" srcId="{7A53D49F-D826-4955-9774-E67DCA59ACD3}" destId="{DE0588F2-1FBA-4ABF-A805-6BE7295892BB}" srcOrd="0" destOrd="0" parTransId="{E2DA9694-BF3C-4682-A3D9-2C5CCE745396}" sibTransId="{630ED6B7-FB59-4E42-8F08-0CFF20CA7DC9}"/>
    <dgm:cxn modelId="{C2FEE972-F324-4DB4-8E06-64D237E18785}" srcId="{43F33DDF-934F-42F3-9836-DE7DE4E13463}" destId="{F4CCBEF5-AA8E-46D1-9E06-CBE7BEDBB763}" srcOrd="1" destOrd="0" parTransId="{FCFCCA32-EEFC-4FAC-8588-335D43BC9913}" sibTransId="{4C305208-9890-4F71-B25A-D4CA025CF2CB}"/>
    <dgm:cxn modelId="{22DA1153-B542-4762-8C3F-D5B1095336FA}" type="presOf" srcId="{F4CCBEF5-AA8E-46D1-9E06-CBE7BEDBB763}" destId="{B31695B3-D221-484D-ADB8-B886B35C02F8}" srcOrd="0" destOrd="0" presId="urn:microsoft.com/office/officeart/2005/8/layout/hierarchy6"/>
    <dgm:cxn modelId="{362CF674-C266-47C3-B1C8-CE180CD81147}" srcId="{B71DE808-4AAE-4690-9E9F-EC5254AF817F}" destId="{7BC6237C-70B3-46FD-B701-0275E693302E}" srcOrd="3" destOrd="0" parTransId="{E9CC66FB-4DF3-4CCD-B68E-0BA541976086}" sibTransId="{A08A6368-6A47-4B66-A96C-93BFF712FD2C}"/>
    <dgm:cxn modelId="{4D105376-D9AE-4AB0-88C1-FE1F709D5364}" type="presOf" srcId="{AE4304E1-BDE2-45B9-A026-47086CE738E4}" destId="{E1C2580F-2ABE-489C-8492-7A24C68D0470}" srcOrd="0" destOrd="0" presId="urn:microsoft.com/office/officeart/2005/8/layout/hierarchy6"/>
    <dgm:cxn modelId="{A907DB57-EE8C-4188-A205-BC5015CE4F64}" type="presOf" srcId="{0854F086-1FC6-438B-95ED-21488122362E}" destId="{AD96EE46-56FF-4D21-AC16-DE80288B8EA9}" srcOrd="0" destOrd="0" presId="urn:microsoft.com/office/officeart/2005/8/layout/hierarchy6"/>
    <dgm:cxn modelId="{78C28458-F236-4143-8BF2-5A08990B3B2A}" type="presOf" srcId="{EA147106-311F-4961-8CBA-3E1619955978}" destId="{B46F8274-ADD4-4DAE-B46E-B24881E2349D}" srcOrd="0" destOrd="0" presId="urn:microsoft.com/office/officeart/2005/8/layout/hierarchy6"/>
    <dgm:cxn modelId="{31537879-323D-4B24-8D95-B9089162D2BA}" type="presOf" srcId="{7BC6237C-70B3-46FD-B701-0275E693302E}" destId="{36BA9D91-19CF-4F9B-BA2B-9C54D24D85FB}" srcOrd="0" destOrd="0" presId="urn:microsoft.com/office/officeart/2005/8/layout/hierarchy6"/>
    <dgm:cxn modelId="{6EF20782-12F3-4BCF-870E-903BA8110113}" type="presOf" srcId="{B2DF94C2-EE7F-4A82-964D-4E4F21B9B51A}" destId="{19984781-2679-4A75-BAD8-C71281CA89D7}" srcOrd="0" destOrd="0" presId="urn:microsoft.com/office/officeart/2005/8/layout/hierarchy6"/>
    <dgm:cxn modelId="{2675C789-245B-4818-8AD9-2764C1CF2409}" srcId="{AE4304E1-BDE2-45B9-A026-47086CE738E4}" destId="{B71DE808-4AAE-4690-9E9F-EC5254AF817F}" srcOrd="0" destOrd="0" parTransId="{5861DB12-58EF-45C4-86DF-4793CF8FE1CE}" sibTransId="{2A263144-F5B7-4A0C-A057-B5E5C9CDD09A}"/>
    <dgm:cxn modelId="{D33E028C-4BE8-4EDB-80A4-99349D4B7695}" type="presOf" srcId="{7A53D49F-D826-4955-9774-E67DCA59ACD3}" destId="{73E34E83-CCF6-4516-91A6-3F570CCAE5C0}" srcOrd="0" destOrd="0" presId="urn:microsoft.com/office/officeart/2005/8/layout/hierarchy6"/>
    <dgm:cxn modelId="{84EC368F-90AC-4791-B87A-5B6D2A03A0B0}" type="presOf" srcId="{6279816B-6CC6-45A2-B367-F9CAD396CA33}" destId="{6ADBBF92-9DB4-48A9-ADEB-6B548793F4FE}" srcOrd="0" destOrd="0" presId="urn:microsoft.com/office/officeart/2005/8/layout/hierarchy6"/>
    <dgm:cxn modelId="{F1762993-4637-4F8D-B85F-109586B6D3D9}" type="presOf" srcId="{67AE9E51-88CF-45D2-84A2-9433A952DD1D}" destId="{8B4ED208-F53F-4575-8D08-E75A54333857}" srcOrd="0" destOrd="0" presId="urn:microsoft.com/office/officeart/2005/8/layout/hierarchy6"/>
    <dgm:cxn modelId="{656AB195-B42E-4EDE-B150-3286A30CAEDC}" srcId="{43F33DDF-934F-42F3-9836-DE7DE4E13463}" destId="{56845312-5911-458A-9198-6B7496808583}" srcOrd="0" destOrd="0" parTransId="{3B2C77C0-75E1-4BA7-AE5F-AB58E6C69C18}" sibTransId="{CDDEF204-5BBC-4769-8E46-A740132B34F2}"/>
    <dgm:cxn modelId="{77A02096-069B-40FB-A90B-1061D86C65B4}" type="presOf" srcId="{DE0588F2-1FBA-4ABF-A805-6BE7295892BB}" destId="{2A8565DE-3B7A-4F6E-8D0C-8009542FF86A}" srcOrd="0" destOrd="0" presId="urn:microsoft.com/office/officeart/2005/8/layout/hierarchy6"/>
    <dgm:cxn modelId="{E27A0C9B-06D7-4D02-B81A-E4B62941AE3E}" type="presOf" srcId="{43F33DDF-934F-42F3-9836-DE7DE4E13463}" destId="{6F58D3AB-9D88-40BB-A2F0-74325E7DF37D}" srcOrd="0" destOrd="0" presId="urn:microsoft.com/office/officeart/2005/8/layout/hierarchy6"/>
    <dgm:cxn modelId="{83A8839E-A8B7-47D3-BDA5-4D57F7CD9D44}" type="presOf" srcId="{35063103-4FCC-484E-840A-93AC0E7F7ACE}" destId="{4843B8D4-ABB4-4EF8-94FD-AD337A43DA23}" srcOrd="0" destOrd="0" presId="urn:microsoft.com/office/officeart/2005/8/layout/hierarchy6"/>
    <dgm:cxn modelId="{F678F5A2-643B-4410-A946-86062B777AE3}" type="presOf" srcId="{54CD6236-3F76-4978-8886-E38A214867DC}" destId="{DAA16A35-CCC8-4D4E-B195-D8B5FA994A32}" srcOrd="0" destOrd="0" presId="urn:microsoft.com/office/officeart/2005/8/layout/hierarchy6"/>
    <dgm:cxn modelId="{EA827AA4-B19D-4929-BF71-C4EE4D8CA925}" type="presOf" srcId="{06FA21EB-4857-49FD-8C76-B2B01B253B66}" destId="{5FEDD36B-6940-4A53-9436-165D4C1A031E}" srcOrd="0" destOrd="0" presId="urn:microsoft.com/office/officeart/2005/8/layout/hierarchy6"/>
    <dgm:cxn modelId="{284E49AE-340E-402F-994B-26047F25D279}" srcId="{7A53D49F-D826-4955-9774-E67DCA59ACD3}" destId="{16E4B46A-B7DE-4261-BA61-278022B6E562}" srcOrd="1" destOrd="0" parTransId="{6279816B-6CC6-45A2-B367-F9CAD396CA33}" sibTransId="{D88797BC-BA9E-4E1C-8696-633C987B9FC9}"/>
    <dgm:cxn modelId="{FD6D2CBD-6511-4640-AB39-B78667212972}" srcId="{B71DE808-4AAE-4690-9E9F-EC5254AF817F}" destId="{CE5936E6-32D7-4B3F-824A-9BAD0723A6DE}" srcOrd="2" destOrd="0" parTransId="{67AE9E51-88CF-45D2-84A2-9433A952DD1D}" sibTransId="{0E7D88E7-D5F5-4232-9348-F2225581068A}"/>
    <dgm:cxn modelId="{062BFFC0-AB5E-471F-9DBF-80630CF68930}" srcId="{B71DE808-4AAE-4690-9E9F-EC5254AF817F}" destId="{81888D44-79D3-4989-8C60-0CD3411D4E8C}" srcOrd="0" destOrd="0" parTransId="{2958C35B-ADEA-467E-97F1-5C9878DBDD8B}" sibTransId="{0A6C3044-9B00-441E-9173-7C7E6F4F8145}"/>
    <dgm:cxn modelId="{0E7A3CC1-245F-4489-B4F3-2D7A502E14EC}" type="presOf" srcId="{63283B77-8FA1-4C53-985F-D4571D0123D0}" destId="{04BE39BA-3519-44F2-A5D2-FCC1EADAA20D}" srcOrd="0" destOrd="0" presId="urn:microsoft.com/office/officeart/2005/8/layout/hierarchy6"/>
    <dgm:cxn modelId="{4D12CEC8-61BF-4188-80C3-0868D901A5CA}" srcId="{2AA21911-4C5C-414E-9074-2247560ED95B}" destId="{63283B77-8FA1-4C53-985F-D4571D0123D0}" srcOrd="0" destOrd="0" parTransId="{B2DF94C2-EE7F-4A82-964D-4E4F21B9B51A}" sibTransId="{6D20C4FE-B5FB-4C69-8B61-8BEC1C6EDF5F}"/>
    <dgm:cxn modelId="{2E5FFDD7-C7FE-497E-A014-913756484506}" type="presOf" srcId="{3B2C77C0-75E1-4BA7-AE5F-AB58E6C69C18}" destId="{7DE10FA2-9812-4E6E-93BC-2769D8C2D7A6}" srcOrd="0" destOrd="0" presId="urn:microsoft.com/office/officeart/2005/8/layout/hierarchy6"/>
    <dgm:cxn modelId="{666393DD-A960-485A-B66F-62D35E94EC69}" type="presOf" srcId="{B71DE808-4AAE-4690-9E9F-EC5254AF817F}" destId="{C76C4439-3404-473E-B90C-A3B481F31B59}" srcOrd="0" destOrd="0" presId="urn:microsoft.com/office/officeart/2005/8/layout/hierarchy6"/>
    <dgm:cxn modelId="{CF0880E2-EB3F-479A-9C88-41F8713CEEDA}" srcId="{F4CCBEF5-AA8E-46D1-9E06-CBE7BEDBB763}" destId="{C6251AD0-1A1E-48CF-8FD2-73BE0DD6DD48}" srcOrd="0" destOrd="0" parTransId="{54CD6236-3F76-4978-8886-E38A214867DC}" sibTransId="{65608308-2292-463B-9851-C1C3B5A9D96B}"/>
    <dgm:cxn modelId="{A55847E3-501F-48EB-B096-8B410370CD57}" type="presOf" srcId="{56845312-5911-458A-9198-6B7496808583}" destId="{61B6E9BA-EB25-445D-B245-26509E375AE4}" srcOrd="0" destOrd="0" presId="urn:microsoft.com/office/officeart/2005/8/layout/hierarchy6"/>
    <dgm:cxn modelId="{A89414E8-B40A-4797-A9A5-99E02B39CE2A}" type="presOf" srcId="{2958C35B-ADEA-467E-97F1-5C9878DBDD8B}" destId="{7C495720-A303-4400-813F-29CB5380DD77}" srcOrd="0" destOrd="0" presId="urn:microsoft.com/office/officeart/2005/8/layout/hierarchy6"/>
    <dgm:cxn modelId="{D80F8DF4-B74C-4BAA-BBB4-607DE1AF684D}" type="presOf" srcId="{2AA21911-4C5C-414E-9074-2247560ED95B}" destId="{20BC9934-C208-4164-A00C-E0C4464B5613}" srcOrd="0" destOrd="0" presId="urn:microsoft.com/office/officeart/2005/8/layout/hierarchy6"/>
    <dgm:cxn modelId="{53CA48FB-BD59-4B9D-8B1E-D0C4B2EBC303}" srcId="{63283B77-8FA1-4C53-985F-D4571D0123D0}" destId="{42306D43-7A43-4C93-8A4A-1B5FCAB5EF90}" srcOrd="0" destOrd="0" parTransId="{A972C2F5-77F4-4C69-ABD1-260294E680F9}" sibTransId="{87936237-8458-4C1A-8D93-A94ED75840DB}"/>
    <dgm:cxn modelId="{E4A09CFC-117E-4862-BF75-04909B814378}" type="presOf" srcId="{1A71E38B-7E8C-40FA-8C31-644C01BB104A}" destId="{958EC7C3-0EA6-40D9-BE67-F948D6D01ED8}" srcOrd="0" destOrd="0" presId="urn:microsoft.com/office/officeart/2005/8/layout/hierarchy6"/>
    <dgm:cxn modelId="{D692F1FC-D2E5-4204-B936-E44ECDEEA28A}" type="presOf" srcId="{A972C2F5-77F4-4C69-ABD1-260294E680F9}" destId="{74B4FA9F-E08A-463C-AEE6-AEF034FC5FDF}" srcOrd="0" destOrd="0" presId="urn:microsoft.com/office/officeart/2005/8/layout/hierarchy6"/>
    <dgm:cxn modelId="{BF8DB3F2-28E4-43CE-872E-66161D3A4E43}" type="presParOf" srcId="{E1C2580F-2ABE-489C-8492-7A24C68D0470}" destId="{8EBFA106-FA5C-4D7D-84A0-571C8BFCCAE4}" srcOrd="0" destOrd="0" presId="urn:microsoft.com/office/officeart/2005/8/layout/hierarchy6"/>
    <dgm:cxn modelId="{DCE109BE-B2B6-4766-8506-78DA72298FCD}" type="presParOf" srcId="{8EBFA106-FA5C-4D7D-84A0-571C8BFCCAE4}" destId="{51CEDD86-9303-4092-B228-F3D8C356B549}" srcOrd="0" destOrd="0" presId="urn:microsoft.com/office/officeart/2005/8/layout/hierarchy6"/>
    <dgm:cxn modelId="{5E31E4C4-ECAF-4E30-AF7E-E6BD49F9B981}" type="presParOf" srcId="{51CEDD86-9303-4092-B228-F3D8C356B549}" destId="{5F141A50-BFF3-43ED-9237-5324A13032B7}" srcOrd="0" destOrd="0" presId="urn:microsoft.com/office/officeart/2005/8/layout/hierarchy6"/>
    <dgm:cxn modelId="{4D271A3B-8BF4-4130-B694-E1625670EB4A}" type="presParOf" srcId="{5F141A50-BFF3-43ED-9237-5324A13032B7}" destId="{C76C4439-3404-473E-B90C-A3B481F31B59}" srcOrd="0" destOrd="0" presId="urn:microsoft.com/office/officeart/2005/8/layout/hierarchy6"/>
    <dgm:cxn modelId="{D74BB59A-F1CC-40A6-98D2-FE4669A5F522}" type="presParOf" srcId="{5F141A50-BFF3-43ED-9237-5324A13032B7}" destId="{745A3C63-A397-4F37-B55C-2EF61355799C}" srcOrd="1" destOrd="0" presId="urn:microsoft.com/office/officeart/2005/8/layout/hierarchy6"/>
    <dgm:cxn modelId="{DD8BD673-356C-41F8-AD26-449FC6187303}" type="presParOf" srcId="{745A3C63-A397-4F37-B55C-2EF61355799C}" destId="{7C495720-A303-4400-813F-29CB5380DD77}" srcOrd="0" destOrd="0" presId="urn:microsoft.com/office/officeart/2005/8/layout/hierarchy6"/>
    <dgm:cxn modelId="{F03536D6-2A60-45B4-9C88-75996F3A1B18}" type="presParOf" srcId="{745A3C63-A397-4F37-B55C-2EF61355799C}" destId="{0B446707-92B4-41DD-A28D-EAFC775890E1}" srcOrd="1" destOrd="0" presId="urn:microsoft.com/office/officeart/2005/8/layout/hierarchy6"/>
    <dgm:cxn modelId="{188F9F80-6984-4284-B36C-886AF635C43D}" type="presParOf" srcId="{0B446707-92B4-41DD-A28D-EAFC775890E1}" destId="{068C3D95-EA98-4E2C-8450-4D5B17D80B5B}" srcOrd="0" destOrd="0" presId="urn:microsoft.com/office/officeart/2005/8/layout/hierarchy6"/>
    <dgm:cxn modelId="{62F36350-5D96-4BAC-87DE-5529BD33DB41}" type="presParOf" srcId="{0B446707-92B4-41DD-A28D-EAFC775890E1}" destId="{F0B2C0E6-678A-4486-82FF-04C29BDEAE51}" srcOrd="1" destOrd="0" presId="urn:microsoft.com/office/officeart/2005/8/layout/hierarchy6"/>
    <dgm:cxn modelId="{75BA942C-67D6-42BB-9F0E-60B8B11BF972}" type="presParOf" srcId="{745A3C63-A397-4F37-B55C-2EF61355799C}" destId="{07971EC5-5D4B-47A1-B5AE-A0E771A34489}" srcOrd="2" destOrd="0" presId="urn:microsoft.com/office/officeart/2005/8/layout/hierarchy6"/>
    <dgm:cxn modelId="{4DB9B458-5543-472E-9673-7605B2243D52}" type="presParOf" srcId="{745A3C63-A397-4F37-B55C-2EF61355799C}" destId="{4D3BE16A-CC85-48EA-8323-8D378C83C637}" srcOrd="3" destOrd="0" presId="urn:microsoft.com/office/officeart/2005/8/layout/hierarchy6"/>
    <dgm:cxn modelId="{A7A34999-5743-4123-998D-906FBED3AC9A}" type="presParOf" srcId="{4D3BE16A-CC85-48EA-8323-8D378C83C637}" destId="{AD96EE46-56FF-4D21-AC16-DE80288B8EA9}" srcOrd="0" destOrd="0" presId="urn:microsoft.com/office/officeart/2005/8/layout/hierarchy6"/>
    <dgm:cxn modelId="{EFD86A00-57C7-4A18-A29B-A56A6C02C193}" type="presParOf" srcId="{4D3BE16A-CC85-48EA-8323-8D378C83C637}" destId="{C0136D31-16C7-4F75-9B8E-66705A8FEC05}" srcOrd="1" destOrd="0" presId="urn:microsoft.com/office/officeart/2005/8/layout/hierarchy6"/>
    <dgm:cxn modelId="{D5D3DA36-0FFD-4A09-A56D-B1A1BC4BBDF3}" type="presParOf" srcId="{745A3C63-A397-4F37-B55C-2EF61355799C}" destId="{8B4ED208-F53F-4575-8D08-E75A54333857}" srcOrd="4" destOrd="0" presId="urn:microsoft.com/office/officeart/2005/8/layout/hierarchy6"/>
    <dgm:cxn modelId="{274BBD6E-9463-4326-BC1E-4AC14344D6F7}" type="presParOf" srcId="{745A3C63-A397-4F37-B55C-2EF61355799C}" destId="{6DBB2F6D-F55D-4D76-9739-85F144D2CD42}" srcOrd="5" destOrd="0" presId="urn:microsoft.com/office/officeart/2005/8/layout/hierarchy6"/>
    <dgm:cxn modelId="{EBDFAB48-B6A5-4E87-B8CB-773C3E9ADF9F}" type="presParOf" srcId="{6DBB2F6D-F55D-4D76-9739-85F144D2CD42}" destId="{134C94E9-8FD5-4A79-AC00-189F2D6720DD}" srcOrd="0" destOrd="0" presId="urn:microsoft.com/office/officeart/2005/8/layout/hierarchy6"/>
    <dgm:cxn modelId="{99758F10-4A0F-4CAC-A209-EA315A1898DC}" type="presParOf" srcId="{6DBB2F6D-F55D-4D76-9739-85F144D2CD42}" destId="{68B07DC8-9E5E-49CB-8DEB-1A5268E4561F}" srcOrd="1" destOrd="0" presId="urn:microsoft.com/office/officeart/2005/8/layout/hierarchy6"/>
    <dgm:cxn modelId="{96D172E5-C93D-4348-8C14-789006081897}" type="presParOf" srcId="{745A3C63-A397-4F37-B55C-2EF61355799C}" destId="{2483F34C-F288-448B-94C6-BF9DA3877CC5}" srcOrd="6" destOrd="0" presId="urn:microsoft.com/office/officeart/2005/8/layout/hierarchy6"/>
    <dgm:cxn modelId="{2A1B05F9-5877-4746-9736-50BA33C05DF5}" type="presParOf" srcId="{745A3C63-A397-4F37-B55C-2EF61355799C}" destId="{88A42B1B-844B-4817-AC0B-51C46EC41DA1}" srcOrd="7" destOrd="0" presId="urn:microsoft.com/office/officeart/2005/8/layout/hierarchy6"/>
    <dgm:cxn modelId="{7099878F-09B8-4D11-B94F-A2859CD83EB7}" type="presParOf" srcId="{88A42B1B-844B-4817-AC0B-51C46EC41DA1}" destId="{36BA9D91-19CF-4F9B-BA2B-9C54D24D85FB}" srcOrd="0" destOrd="0" presId="urn:microsoft.com/office/officeart/2005/8/layout/hierarchy6"/>
    <dgm:cxn modelId="{CD89B890-9305-4610-A6FD-9D52C1FF72F0}" type="presParOf" srcId="{88A42B1B-844B-4817-AC0B-51C46EC41DA1}" destId="{A9F9E48F-CBB3-42CE-8997-AEC0997406BD}" srcOrd="1" destOrd="0" presId="urn:microsoft.com/office/officeart/2005/8/layout/hierarchy6"/>
    <dgm:cxn modelId="{13EDC49B-A77F-4ECB-80D4-6B763D190BAD}" type="presParOf" srcId="{A9F9E48F-CBB3-42CE-8997-AEC0997406BD}" destId="{5FEDD36B-6940-4A53-9436-165D4C1A031E}" srcOrd="0" destOrd="0" presId="urn:microsoft.com/office/officeart/2005/8/layout/hierarchy6"/>
    <dgm:cxn modelId="{673FFCEB-FC98-428A-A7DA-A978AF4005AB}" type="presParOf" srcId="{A9F9E48F-CBB3-42CE-8997-AEC0997406BD}" destId="{6594E57A-D3B6-4622-9591-5DBD69B39A7D}" srcOrd="1" destOrd="0" presId="urn:microsoft.com/office/officeart/2005/8/layout/hierarchy6"/>
    <dgm:cxn modelId="{D6235856-ABFA-4182-BD87-40B015985F06}" type="presParOf" srcId="{6594E57A-D3B6-4622-9591-5DBD69B39A7D}" destId="{4843B8D4-ABB4-4EF8-94FD-AD337A43DA23}" srcOrd="0" destOrd="0" presId="urn:microsoft.com/office/officeart/2005/8/layout/hierarchy6"/>
    <dgm:cxn modelId="{0FAADFC7-7C95-422A-B326-66E08C3DAF21}" type="presParOf" srcId="{6594E57A-D3B6-4622-9591-5DBD69B39A7D}" destId="{D918A4D1-C061-42DD-BBF0-716BD34FFAD7}" srcOrd="1" destOrd="0" presId="urn:microsoft.com/office/officeart/2005/8/layout/hierarchy6"/>
    <dgm:cxn modelId="{77C818F8-86D8-4050-9441-47C1C6C83E1B}" type="presParOf" srcId="{D918A4D1-C061-42DD-BBF0-716BD34FFAD7}" destId="{958EC7C3-0EA6-40D9-BE67-F948D6D01ED8}" srcOrd="0" destOrd="0" presId="urn:microsoft.com/office/officeart/2005/8/layout/hierarchy6"/>
    <dgm:cxn modelId="{AD416A3F-C550-41D2-B18A-9450E4D86835}" type="presParOf" srcId="{D918A4D1-C061-42DD-BBF0-716BD34FFAD7}" destId="{B34489DE-49F1-42FE-9598-51DD77049502}" srcOrd="1" destOrd="0" presId="urn:microsoft.com/office/officeart/2005/8/layout/hierarchy6"/>
    <dgm:cxn modelId="{C1A20E89-FF99-407A-B8AB-AE73DB03848B}" type="presParOf" srcId="{B34489DE-49F1-42FE-9598-51DD77049502}" destId="{20BC9934-C208-4164-A00C-E0C4464B5613}" srcOrd="0" destOrd="0" presId="urn:microsoft.com/office/officeart/2005/8/layout/hierarchy6"/>
    <dgm:cxn modelId="{E4746C7E-0D47-43AD-89AA-F2A5CD2E039F}" type="presParOf" srcId="{B34489DE-49F1-42FE-9598-51DD77049502}" destId="{D362A27F-C722-4E2F-8DDB-B4179D79426E}" srcOrd="1" destOrd="0" presId="urn:microsoft.com/office/officeart/2005/8/layout/hierarchy6"/>
    <dgm:cxn modelId="{DFFD3B08-6B42-49A7-9405-D5CEFA0D8801}" type="presParOf" srcId="{D362A27F-C722-4E2F-8DDB-B4179D79426E}" destId="{19984781-2679-4A75-BAD8-C71281CA89D7}" srcOrd="0" destOrd="0" presId="urn:microsoft.com/office/officeart/2005/8/layout/hierarchy6"/>
    <dgm:cxn modelId="{B1C94559-D889-4AA1-95A7-AFE5DB286B7F}" type="presParOf" srcId="{D362A27F-C722-4E2F-8DDB-B4179D79426E}" destId="{AB43DF87-B058-45F8-AA4C-EA47FB8AA4B5}" srcOrd="1" destOrd="0" presId="urn:microsoft.com/office/officeart/2005/8/layout/hierarchy6"/>
    <dgm:cxn modelId="{EF5A8B66-903F-4D28-AE19-09084946E2DD}" type="presParOf" srcId="{AB43DF87-B058-45F8-AA4C-EA47FB8AA4B5}" destId="{04BE39BA-3519-44F2-A5D2-FCC1EADAA20D}" srcOrd="0" destOrd="0" presId="urn:microsoft.com/office/officeart/2005/8/layout/hierarchy6"/>
    <dgm:cxn modelId="{B6441701-6A20-418E-9FC3-E8BAFADF2DD2}" type="presParOf" srcId="{AB43DF87-B058-45F8-AA4C-EA47FB8AA4B5}" destId="{0CCF40F2-BA72-4A7B-BFC9-CE6C30DA5C14}" srcOrd="1" destOrd="0" presId="urn:microsoft.com/office/officeart/2005/8/layout/hierarchy6"/>
    <dgm:cxn modelId="{819B4023-F167-4BBD-AA68-FF13876D739B}" type="presParOf" srcId="{0CCF40F2-BA72-4A7B-BFC9-CE6C30DA5C14}" destId="{74B4FA9F-E08A-463C-AEE6-AEF034FC5FDF}" srcOrd="0" destOrd="0" presId="urn:microsoft.com/office/officeart/2005/8/layout/hierarchy6"/>
    <dgm:cxn modelId="{920AAED2-4C4E-42F1-9774-A09BD83D5A4C}" type="presParOf" srcId="{0CCF40F2-BA72-4A7B-BFC9-CE6C30DA5C14}" destId="{7B717B7E-E9EE-4153-9DD7-1D72E0351C29}" srcOrd="1" destOrd="0" presId="urn:microsoft.com/office/officeart/2005/8/layout/hierarchy6"/>
    <dgm:cxn modelId="{5F2C685C-EDD4-4EED-918A-83C35CA0FB67}" type="presParOf" srcId="{7B717B7E-E9EE-4153-9DD7-1D72E0351C29}" destId="{8C5BCECB-3653-4356-AB5C-0B62C66DD6BE}" srcOrd="0" destOrd="0" presId="urn:microsoft.com/office/officeart/2005/8/layout/hierarchy6"/>
    <dgm:cxn modelId="{BCA375B6-53B4-4F92-9C31-5042E46196B3}" type="presParOf" srcId="{7B717B7E-E9EE-4153-9DD7-1D72E0351C29}" destId="{8AAA9C80-7E09-46B0-AD48-CCBE18F248F9}" srcOrd="1" destOrd="0" presId="urn:microsoft.com/office/officeart/2005/8/layout/hierarchy6"/>
    <dgm:cxn modelId="{CBFE1831-E83D-418C-8094-E288EE4056AB}" type="presParOf" srcId="{0CCF40F2-BA72-4A7B-BFC9-CE6C30DA5C14}" destId="{B46F8274-ADD4-4DAE-B46E-B24881E2349D}" srcOrd="2" destOrd="0" presId="urn:microsoft.com/office/officeart/2005/8/layout/hierarchy6"/>
    <dgm:cxn modelId="{5043D0D5-46CA-47EC-8F87-B55FA3408DE2}" type="presParOf" srcId="{0CCF40F2-BA72-4A7B-BFC9-CE6C30DA5C14}" destId="{1A28852D-6F89-4A7F-9E4F-2DAD1E43ACA8}" srcOrd="3" destOrd="0" presId="urn:microsoft.com/office/officeart/2005/8/layout/hierarchy6"/>
    <dgm:cxn modelId="{47D6D4FC-7592-4FDE-9560-CE4B2103833D}" type="presParOf" srcId="{1A28852D-6F89-4A7F-9E4F-2DAD1E43ACA8}" destId="{6F58D3AB-9D88-40BB-A2F0-74325E7DF37D}" srcOrd="0" destOrd="0" presId="urn:microsoft.com/office/officeart/2005/8/layout/hierarchy6"/>
    <dgm:cxn modelId="{6BE162D1-2A3E-4D34-B21F-F6F56880DF88}" type="presParOf" srcId="{1A28852D-6F89-4A7F-9E4F-2DAD1E43ACA8}" destId="{54694BC6-76DF-48FD-865D-2BFCC8EA4C6F}" srcOrd="1" destOrd="0" presId="urn:microsoft.com/office/officeart/2005/8/layout/hierarchy6"/>
    <dgm:cxn modelId="{FC0A3939-09D8-474B-8F73-1AA6EF215A6A}" type="presParOf" srcId="{54694BC6-76DF-48FD-865D-2BFCC8EA4C6F}" destId="{7DE10FA2-9812-4E6E-93BC-2769D8C2D7A6}" srcOrd="0" destOrd="0" presId="urn:microsoft.com/office/officeart/2005/8/layout/hierarchy6"/>
    <dgm:cxn modelId="{0D9B4543-4DCD-4C9F-842C-597A42E0F611}" type="presParOf" srcId="{54694BC6-76DF-48FD-865D-2BFCC8EA4C6F}" destId="{A9E0F4C3-9F98-4AAD-9FA3-A2FA4286C6EF}" srcOrd="1" destOrd="0" presId="urn:microsoft.com/office/officeart/2005/8/layout/hierarchy6"/>
    <dgm:cxn modelId="{B82B37E6-8237-49F6-B79B-2029AF2C3FE7}" type="presParOf" srcId="{A9E0F4C3-9F98-4AAD-9FA3-A2FA4286C6EF}" destId="{61B6E9BA-EB25-445D-B245-26509E375AE4}" srcOrd="0" destOrd="0" presId="urn:microsoft.com/office/officeart/2005/8/layout/hierarchy6"/>
    <dgm:cxn modelId="{85CBD559-92E8-4C16-B577-1244E8374C63}" type="presParOf" srcId="{A9E0F4C3-9F98-4AAD-9FA3-A2FA4286C6EF}" destId="{098015F8-14CC-4B2F-AE9C-02EC35435A07}" srcOrd="1" destOrd="0" presId="urn:microsoft.com/office/officeart/2005/8/layout/hierarchy6"/>
    <dgm:cxn modelId="{E58D2CEB-FE63-4C76-A3B7-67D1024893EF}" type="presParOf" srcId="{54694BC6-76DF-48FD-865D-2BFCC8EA4C6F}" destId="{A1102E9C-F9E4-4F68-84CE-80FF796B641E}" srcOrd="2" destOrd="0" presId="urn:microsoft.com/office/officeart/2005/8/layout/hierarchy6"/>
    <dgm:cxn modelId="{01490CD4-669C-42BB-8E77-EE4655F09516}" type="presParOf" srcId="{54694BC6-76DF-48FD-865D-2BFCC8EA4C6F}" destId="{934A5D75-D46C-464F-BF09-BBA214DB56B9}" srcOrd="3" destOrd="0" presId="urn:microsoft.com/office/officeart/2005/8/layout/hierarchy6"/>
    <dgm:cxn modelId="{D107068F-95CD-4D38-9524-5F7E23034834}" type="presParOf" srcId="{934A5D75-D46C-464F-BF09-BBA214DB56B9}" destId="{B31695B3-D221-484D-ADB8-B886B35C02F8}" srcOrd="0" destOrd="0" presId="urn:microsoft.com/office/officeart/2005/8/layout/hierarchy6"/>
    <dgm:cxn modelId="{0CD52DF4-D5FC-42A0-BE59-845E77744D63}" type="presParOf" srcId="{934A5D75-D46C-464F-BF09-BBA214DB56B9}" destId="{838FC15B-B1BD-49C7-8AB9-B05BDFEF246A}" srcOrd="1" destOrd="0" presId="urn:microsoft.com/office/officeart/2005/8/layout/hierarchy6"/>
    <dgm:cxn modelId="{E951020C-AF3F-4A6B-9F98-D18E47CA8273}" type="presParOf" srcId="{838FC15B-B1BD-49C7-8AB9-B05BDFEF246A}" destId="{DAA16A35-CCC8-4D4E-B195-D8B5FA994A32}" srcOrd="0" destOrd="0" presId="urn:microsoft.com/office/officeart/2005/8/layout/hierarchy6"/>
    <dgm:cxn modelId="{66B67567-532C-4869-B1D8-7F8D162AE4CE}" type="presParOf" srcId="{838FC15B-B1BD-49C7-8AB9-B05BDFEF246A}" destId="{B74D8F4F-C717-43C8-AEB9-5BCF3E76BF91}" srcOrd="1" destOrd="0" presId="urn:microsoft.com/office/officeart/2005/8/layout/hierarchy6"/>
    <dgm:cxn modelId="{8D1A7977-9239-49E4-8177-88165984916B}" type="presParOf" srcId="{B74D8F4F-C717-43C8-AEB9-5BCF3E76BF91}" destId="{2C97ABB2-D159-4C74-A562-536F589B1F50}" srcOrd="0" destOrd="0" presId="urn:microsoft.com/office/officeart/2005/8/layout/hierarchy6"/>
    <dgm:cxn modelId="{7720E2A0-049E-4FCF-9881-FCD262189D2C}" type="presParOf" srcId="{B74D8F4F-C717-43C8-AEB9-5BCF3E76BF91}" destId="{A520E158-5D4E-4E14-80F7-65127BD485B1}" srcOrd="1" destOrd="0" presId="urn:microsoft.com/office/officeart/2005/8/layout/hierarchy6"/>
    <dgm:cxn modelId="{F3A2A3E2-6089-4BDA-B15A-0B7D3AB0040E}" type="presParOf" srcId="{A520E158-5D4E-4E14-80F7-65127BD485B1}" destId="{DF0085B4-8616-4487-B92F-D63A7A29EF54}" srcOrd="0" destOrd="0" presId="urn:microsoft.com/office/officeart/2005/8/layout/hierarchy6"/>
    <dgm:cxn modelId="{540A7D43-C65C-4EBC-BCE1-4FB7333CB2B9}" type="presParOf" srcId="{A520E158-5D4E-4E14-80F7-65127BD485B1}" destId="{791F2394-CAB5-44CF-B168-4DE509A6CB18}" srcOrd="1" destOrd="0" presId="urn:microsoft.com/office/officeart/2005/8/layout/hierarchy6"/>
    <dgm:cxn modelId="{51813922-2251-47F1-8ADB-5B975BDA7A5C}" type="presParOf" srcId="{791F2394-CAB5-44CF-B168-4DE509A6CB18}" destId="{73E34E83-CCF6-4516-91A6-3F570CCAE5C0}" srcOrd="0" destOrd="0" presId="urn:microsoft.com/office/officeart/2005/8/layout/hierarchy6"/>
    <dgm:cxn modelId="{68B026D5-B440-4F0D-A061-5B0D43E5E068}" type="presParOf" srcId="{791F2394-CAB5-44CF-B168-4DE509A6CB18}" destId="{1B328FAC-1686-4F75-98C8-AF5CF9359A13}" srcOrd="1" destOrd="0" presId="urn:microsoft.com/office/officeart/2005/8/layout/hierarchy6"/>
    <dgm:cxn modelId="{E361D4A9-57A3-4665-99F3-06A641846A29}" type="presParOf" srcId="{1B328FAC-1686-4F75-98C8-AF5CF9359A13}" destId="{2A47921F-9C5F-4916-AB91-764CD8A4485D}" srcOrd="0" destOrd="0" presId="urn:microsoft.com/office/officeart/2005/8/layout/hierarchy6"/>
    <dgm:cxn modelId="{3DBACC8D-09AF-49B1-8898-0FE4A308897B}" type="presParOf" srcId="{1B328FAC-1686-4F75-98C8-AF5CF9359A13}" destId="{A53E985F-299D-4159-9A21-604294AE30AC}" srcOrd="1" destOrd="0" presId="urn:microsoft.com/office/officeart/2005/8/layout/hierarchy6"/>
    <dgm:cxn modelId="{757165F9-0D46-4676-B99E-08FCEF69FFBC}" type="presParOf" srcId="{A53E985F-299D-4159-9A21-604294AE30AC}" destId="{2A8565DE-3B7A-4F6E-8D0C-8009542FF86A}" srcOrd="0" destOrd="0" presId="urn:microsoft.com/office/officeart/2005/8/layout/hierarchy6"/>
    <dgm:cxn modelId="{5D0E9960-7D40-49B5-A349-3F19DEE065DE}" type="presParOf" srcId="{A53E985F-299D-4159-9A21-604294AE30AC}" destId="{A9E11BF2-E806-4CFC-9EC9-5868098E9326}" srcOrd="1" destOrd="0" presId="urn:microsoft.com/office/officeart/2005/8/layout/hierarchy6"/>
    <dgm:cxn modelId="{2EF9EE86-C494-4EC5-9DBC-B864D43D64A1}" type="presParOf" srcId="{1B328FAC-1686-4F75-98C8-AF5CF9359A13}" destId="{6ADBBF92-9DB4-48A9-ADEB-6B548793F4FE}" srcOrd="2" destOrd="0" presId="urn:microsoft.com/office/officeart/2005/8/layout/hierarchy6"/>
    <dgm:cxn modelId="{F818AD22-B1FC-4B7E-8FE7-76D104153059}" type="presParOf" srcId="{1B328FAC-1686-4F75-98C8-AF5CF9359A13}" destId="{9579BEC4-B04A-439E-8373-BDCBC8CBB513}" srcOrd="3" destOrd="0" presId="urn:microsoft.com/office/officeart/2005/8/layout/hierarchy6"/>
    <dgm:cxn modelId="{C48788C2-00C7-47A5-B8CB-E1B09D5F47CE}" type="presParOf" srcId="{9579BEC4-B04A-439E-8373-BDCBC8CBB513}" destId="{DDEA6380-B751-4B19-8DB6-59A0B69EECB4}" srcOrd="0" destOrd="0" presId="urn:microsoft.com/office/officeart/2005/8/layout/hierarchy6"/>
    <dgm:cxn modelId="{7C67B31C-4224-45AB-8587-9169E1FA3911}" type="presParOf" srcId="{9579BEC4-B04A-439E-8373-BDCBC8CBB513}" destId="{B5C186EB-5694-444A-80E6-2FFA713EEDBC}" srcOrd="1" destOrd="0" presId="urn:microsoft.com/office/officeart/2005/8/layout/hierarchy6"/>
    <dgm:cxn modelId="{15C3B755-6358-4B37-A931-05D096300CB9}" type="presParOf" srcId="{E1C2580F-2ABE-489C-8492-7A24C68D0470}" destId="{75A4EBD1-A470-47ED-A28A-811E6880ED3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4304E1-BDE2-45B9-A026-47086CE738E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B71DE808-4AAE-4690-9E9F-EC5254AF817F}">
      <dgm:prSet/>
      <dgm:spPr/>
      <dgm:t>
        <a:bodyPr/>
        <a:lstStyle/>
        <a:p>
          <a:pPr>
            <a:buFont typeface="+mj-lt"/>
            <a:buNone/>
          </a:pPr>
          <a:r>
            <a:rPr lang="en-GB" b="1" dirty="0"/>
            <a:t>LBP-Based Segmentation of Defocus Blur with Character Focused</a:t>
          </a:r>
        </a:p>
      </dgm:t>
    </dgm:pt>
    <dgm:pt modelId="{5861DB12-58EF-45C4-86DF-4793CF8FE1CE}" type="parTrans" cxnId="{2675C789-245B-4818-8AD9-2764C1CF2409}">
      <dgm:prSet/>
      <dgm:spPr/>
      <dgm:t>
        <a:bodyPr/>
        <a:lstStyle/>
        <a:p>
          <a:endParaRPr lang="en-GB"/>
        </a:p>
      </dgm:t>
    </dgm:pt>
    <dgm:pt modelId="{2A263144-F5B7-4A0C-A057-B5E5C9CDD09A}" type="sibTrans" cxnId="{2675C789-245B-4818-8AD9-2764C1CF2409}">
      <dgm:prSet/>
      <dgm:spPr/>
      <dgm:t>
        <a:bodyPr/>
        <a:lstStyle/>
        <a:p>
          <a:endParaRPr lang="en-GB"/>
        </a:p>
      </dgm:t>
    </dgm:pt>
    <dgm:pt modelId="{061925D3-5242-4903-B46A-A516152DD68D}">
      <dgm:prSet/>
      <dgm:spPr/>
      <dgm:t>
        <a:bodyPr/>
        <a:lstStyle/>
        <a:p>
          <a:pPr>
            <a:buFont typeface="+mj-lt"/>
            <a:buNone/>
          </a:pPr>
          <a:r>
            <a:rPr lang="en-US" altLang="zh-CN" b="0" dirty="0"/>
            <a:t>Character Recognition</a:t>
          </a:r>
          <a:endParaRPr lang="en-GB" b="0" dirty="0"/>
        </a:p>
      </dgm:t>
    </dgm:pt>
    <dgm:pt modelId="{40B7C521-684A-4729-BF6B-F2884BBF0F52}" type="parTrans" cxnId="{ABB77368-7CA8-4D3C-AC81-6BA0705309C8}">
      <dgm:prSet/>
      <dgm:spPr/>
      <dgm:t>
        <a:bodyPr/>
        <a:lstStyle/>
        <a:p>
          <a:endParaRPr lang="en-GB" b="0"/>
        </a:p>
      </dgm:t>
    </dgm:pt>
    <dgm:pt modelId="{4E50D058-591D-4333-9400-B1D5AACE15BC}" type="sibTrans" cxnId="{ABB77368-7CA8-4D3C-AC81-6BA0705309C8}">
      <dgm:prSet/>
      <dgm:spPr/>
      <dgm:t>
        <a:bodyPr/>
        <a:lstStyle/>
        <a:p>
          <a:endParaRPr lang="en-GB"/>
        </a:p>
      </dgm:t>
    </dgm:pt>
    <dgm:pt modelId="{A9DECB08-8E96-4F0D-83DA-C93521C0C56F}">
      <dgm:prSet/>
      <dgm:spPr/>
      <dgm:t>
        <a:bodyPr/>
        <a:lstStyle/>
        <a:p>
          <a:r>
            <a:rPr lang="en-GB" b="0" dirty="0"/>
            <a:t>Defocus Blur Segmentation</a:t>
          </a:r>
        </a:p>
      </dgm:t>
    </dgm:pt>
    <dgm:pt modelId="{3CD0311E-4017-4C8F-A71C-75F9C92B896F}" type="parTrans" cxnId="{98085384-D6B5-4B1F-ACA3-FD5010D1AEF2}">
      <dgm:prSet/>
      <dgm:spPr/>
      <dgm:t>
        <a:bodyPr/>
        <a:lstStyle/>
        <a:p>
          <a:endParaRPr lang="en-GB" b="0"/>
        </a:p>
      </dgm:t>
    </dgm:pt>
    <dgm:pt modelId="{F84CA7E8-C0D1-4C2E-9369-3F0EA61EA402}" type="sibTrans" cxnId="{98085384-D6B5-4B1F-ACA3-FD5010D1AEF2}">
      <dgm:prSet/>
      <dgm:spPr/>
      <dgm:t>
        <a:bodyPr/>
        <a:lstStyle/>
        <a:p>
          <a:endParaRPr lang="en-GB"/>
        </a:p>
      </dgm:t>
    </dgm:pt>
    <dgm:pt modelId="{8170E1F9-09D1-4904-BFB3-75F34786534F}">
      <dgm:prSet/>
      <dgm:spPr/>
      <dgm:t>
        <a:bodyPr/>
        <a:lstStyle/>
        <a:p>
          <a:pPr>
            <a:buFont typeface="+mj-lt"/>
            <a:buNone/>
          </a:pPr>
          <a:r>
            <a:rPr lang="en-GB" b="0" i="0" dirty="0"/>
            <a:t>Contour Detection</a:t>
          </a:r>
          <a:endParaRPr lang="en-GB" b="0" dirty="0"/>
        </a:p>
      </dgm:t>
    </dgm:pt>
    <dgm:pt modelId="{451B36D9-9E56-4D22-9012-F362C410014E}" type="parTrans" cxnId="{BA7CB254-DD17-4B87-81C4-6F6D164EC40F}">
      <dgm:prSet/>
      <dgm:spPr/>
      <dgm:t>
        <a:bodyPr/>
        <a:lstStyle/>
        <a:p>
          <a:endParaRPr lang="en-GB" b="0"/>
        </a:p>
      </dgm:t>
    </dgm:pt>
    <dgm:pt modelId="{EB92EA37-4F1D-4F46-956F-994C88EA8098}" type="sibTrans" cxnId="{BA7CB254-DD17-4B87-81C4-6F6D164EC40F}">
      <dgm:prSet/>
      <dgm:spPr/>
      <dgm:t>
        <a:bodyPr/>
        <a:lstStyle/>
        <a:p>
          <a:endParaRPr lang="en-GB"/>
        </a:p>
      </dgm:t>
    </dgm:pt>
    <dgm:pt modelId="{0860D6F7-81AD-421B-8F61-7626F948B3A2}">
      <dgm:prSet/>
      <dgm:spPr/>
      <dgm:t>
        <a:bodyPr/>
        <a:lstStyle/>
        <a:p>
          <a:r>
            <a:rPr lang="en-GB" b="0" i="0" dirty="0"/>
            <a:t>Character Extraction and Recognition</a:t>
          </a:r>
          <a:endParaRPr lang="en-GB" b="0" dirty="0"/>
        </a:p>
      </dgm:t>
    </dgm:pt>
    <dgm:pt modelId="{62A62D47-FE1E-4AA7-BB20-A4FAE3D6453A}" type="parTrans" cxnId="{FF1BC9A6-D68B-418C-AF7F-40B08B3BD76F}">
      <dgm:prSet/>
      <dgm:spPr/>
      <dgm:t>
        <a:bodyPr/>
        <a:lstStyle/>
        <a:p>
          <a:endParaRPr lang="en-GB" b="0"/>
        </a:p>
      </dgm:t>
    </dgm:pt>
    <dgm:pt modelId="{4224ADE0-A076-4712-B495-EA1F7AA87EB0}" type="sibTrans" cxnId="{FF1BC9A6-D68B-418C-AF7F-40B08B3BD76F}">
      <dgm:prSet/>
      <dgm:spPr/>
      <dgm:t>
        <a:bodyPr/>
        <a:lstStyle/>
        <a:p>
          <a:endParaRPr lang="en-GB"/>
        </a:p>
      </dgm:t>
    </dgm:pt>
    <dgm:pt modelId="{7E7B9F99-DBFB-4768-9B11-063B143E32C2}">
      <dgm:prSet/>
      <dgm:spPr/>
      <dgm:t>
        <a:bodyPr/>
        <a:lstStyle/>
        <a:p>
          <a:r>
            <a:rPr lang="en-GB" b="0" i="0" dirty="0"/>
            <a:t>Bounding rectangle</a:t>
          </a:r>
          <a:endParaRPr lang="en-GB" b="0" dirty="0"/>
        </a:p>
      </dgm:t>
    </dgm:pt>
    <dgm:pt modelId="{61739293-25D3-4CB9-ADB7-CD9E6134B840}" type="parTrans" cxnId="{8BAC998B-2EC7-4D73-92BD-904F91AFEDB6}">
      <dgm:prSet/>
      <dgm:spPr/>
      <dgm:t>
        <a:bodyPr/>
        <a:lstStyle/>
        <a:p>
          <a:endParaRPr lang="en-GB" b="0"/>
        </a:p>
      </dgm:t>
    </dgm:pt>
    <dgm:pt modelId="{F76E16F6-FC3A-4FCB-953A-E52179E05544}" type="sibTrans" cxnId="{8BAC998B-2EC7-4D73-92BD-904F91AFEDB6}">
      <dgm:prSet/>
      <dgm:spPr/>
      <dgm:t>
        <a:bodyPr/>
        <a:lstStyle/>
        <a:p>
          <a:endParaRPr lang="en-GB"/>
        </a:p>
      </dgm:t>
    </dgm:pt>
    <dgm:pt modelId="{26270255-8CDF-4467-9C21-F51967CDC07A}">
      <dgm:prSet/>
      <dgm:spPr/>
      <dgm:t>
        <a:bodyPr/>
        <a:lstStyle/>
        <a:p>
          <a:r>
            <a:rPr lang="en-GB" b="0" dirty="0"/>
            <a:t>ROI</a:t>
          </a:r>
        </a:p>
      </dgm:t>
    </dgm:pt>
    <dgm:pt modelId="{746F39F6-06F8-4458-A0C1-23924D291C7E}" type="parTrans" cxnId="{D9199241-3788-454B-998B-E5B9E72AF8E8}">
      <dgm:prSet/>
      <dgm:spPr/>
      <dgm:t>
        <a:bodyPr/>
        <a:lstStyle/>
        <a:p>
          <a:endParaRPr lang="en-GB" b="0"/>
        </a:p>
      </dgm:t>
    </dgm:pt>
    <dgm:pt modelId="{D82855FD-F83A-4C3E-A637-946D9ED228E8}" type="sibTrans" cxnId="{D9199241-3788-454B-998B-E5B9E72AF8E8}">
      <dgm:prSet/>
      <dgm:spPr/>
      <dgm:t>
        <a:bodyPr/>
        <a:lstStyle/>
        <a:p>
          <a:endParaRPr lang="en-GB"/>
        </a:p>
      </dgm:t>
    </dgm:pt>
    <dgm:pt modelId="{575A3F3D-F061-41BD-9FCA-268FD95FECCD}">
      <dgm:prSet/>
      <dgm:spPr/>
      <dgm:t>
        <a:bodyPr/>
        <a:lstStyle/>
        <a:p>
          <a:r>
            <a:rPr lang="en-US" b="0" dirty="0"/>
            <a:t>Datatype conversion</a:t>
          </a:r>
          <a:endParaRPr lang="en-GB" b="0" dirty="0"/>
        </a:p>
      </dgm:t>
    </dgm:pt>
    <dgm:pt modelId="{D6427783-FA3A-4EF2-A3D0-B4703959323D}" type="parTrans" cxnId="{949D2084-4AE8-4D88-9C1F-DE911F40A2C1}">
      <dgm:prSet/>
      <dgm:spPr/>
      <dgm:t>
        <a:bodyPr/>
        <a:lstStyle/>
        <a:p>
          <a:endParaRPr lang="en-GB" b="0"/>
        </a:p>
      </dgm:t>
    </dgm:pt>
    <dgm:pt modelId="{D4D6D9A6-40F2-42CA-B195-84AD1DFA0E35}" type="sibTrans" cxnId="{949D2084-4AE8-4D88-9C1F-DE911F40A2C1}">
      <dgm:prSet/>
      <dgm:spPr/>
      <dgm:t>
        <a:bodyPr/>
        <a:lstStyle/>
        <a:p>
          <a:endParaRPr lang="en-GB"/>
        </a:p>
      </dgm:t>
    </dgm:pt>
    <dgm:pt modelId="{FA76A8F2-EF4D-495E-AF0D-6638C635535A}">
      <dgm:prSet/>
      <dgm:spPr/>
      <dgm:t>
        <a:bodyPr/>
        <a:lstStyle/>
        <a:p>
          <a:r>
            <a:rPr lang="en-US" altLang="zh-TW" b="0" dirty="0"/>
            <a:t>Thresholding operation</a:t>
          </a:r>
          <a:endParaRPr lang="en-GB" b="0" dirty="0"/>
        </a:p>
      </dgm:t>
    </dgm:pt>
    <dgm:pt modelId="{9F2F1FA3-59ED-49BC-96AC-4DFF527336BE}" type="parTrans" cxnId="{67A3B4B3-2885-4433-B3D6-713EB0FE3F68}">
      <dgm:prSet/>
      <dgm:spPr/>
      <dgm:t>
        <a:bodyPr/>
        <a:lstStyle/>
        <a:p>
          <a:endParaRPr lang="en-GB" b="0"/>
        </a:p>
      </dgm:t>
    </dgm:pt>
    <dgm:pt modelId="{C15AD04D-E4F3-47E9-B2E9-DFB3ADE90897}" type="sibTrans" cxnId="{67A3B4B3-2885-4433-B3D6-713EB0FE3F68}">
      <dgm:prSet/>
      <dgm:spPr/>
      <dgm:t>
        <a:bodyPr/>
        <a:lstStyle/>
        <a:p>
          <a:endParaRPr lang="en-GB"/>
        </a:p>
      </dgm:t>
    </dgm:pt>
    <dgm:pt modelId="{97DECB5C-DD85-4A29-9DBC-553BC625C215}">
      <dgm:prSet/>
      <dgm:spPr/>
      <dgm:t>
        <a:bodyPr/>
        <a:lstStyle/>
        <a:p>
          <a:r>
            <a:rPr lang="en-US" b="0" dirty="0"/>
            <a:t>LBP performing</a:t>
          </a:r>
          <a:endParaRPr lang="en-GB" b="0" dirty="0"/>
        </a:p>
      </dgm:t>
    </dgm:pt>
    <dgm:pt modelId="{6BEA9D5E-894F-46F1-8ED9-BBA585ABC4D5}" type="parTrans" cxnId="{2B10FF0E-FAA4-4B9D-B160-245B4CAD6F99}">
      <dgm:prSet/>
      <dgm:spPr/>
      <dgm:t>
        <a:bodyPr/>
        <a:lstStyle/>
        <a:p>
          <a:endParaRPr lang="en-GB" b="0"/>
        </a:p>
      </dgm:t>
    </dgm:pt>
    <dgm:pt modelId="{B64FC8EC-70DB-4CAD-BBFE-4D1920777A4A}" type="sibTrans" cxnId="{2B10FF0E-FAA4-4B9D-B160-245B4CAD6F99}">
      <dgm:prSet/>
      <dgm:spPr/>
      <dgm:t>
        <a:bodyPr/>
        <a:lstStyle/>
        <a:p>
          <a:endParaRPr lang="en-GB"/>
        </a:p>
      </dgm:t>
    </dgm:pt>
    <dgm:pt modelId="{E107B436-C0FB-4F8D-ACB9-13DAFED5E320}">
      <dgm:prSet/>
      <dgm:spPr/>
      <dgm:t>
        <a:bodyPr/>
        <a:lstStyle/>
        <a:p>
          <a:r>
            <a:rPr lang="en-GB" b="0" i="0" dirty="0" err="1"/>
            <a:t>lbpSharpness</a:t>
          </a:r>
          <a:endParaRPr lang="en-GB" b="0" dirty="0"/>
        </a:p>
      </dgm:t>
    </dgm:pt>
    <dgm:pt modelId="{7C3319FE-A526-459C-BF70-E492B8910A09}" type="parTrans" cxnId="{BC096029-8A42-44EF-B27E-786D188201C0}">
      <dgm:prSet/>
      <dgm:spPr/>
      <dgm:t>
        <a:bodyPr/>
        <a:lstStyle/>
        <a:p>
          <a:endParaRPr lang="en-GB" b="0"/>
        </a:p>
      </dgm:t>
    </dgm:pt>
    <dgm:pt modelId="{B729E71F-AFCF-4CC1-B2E5-460CC7E7ABB2}" type="sibTrans" cxnId="{BC096029-8A42-44EF-B27E-786D188201C0}">
      <dgm:prSet/>
      <dgm:spPr/>
      <dgm:t>
        <a:bodyPr/>
        <a:lstStyle/>
        <a:p>
          <a:endParaRPr lang="en-GB"/>
        </a:p>
      </dgm:t>
    </dgm:pt>
    <dgm:pt modelId="{AA391BDA-455A-4413-A8B6-CB64EB691F66}">
      <dgm:prSet/>
      <dgm:spPr/>
      <dgm:t>
        <a:bodyPr/>
        <a:lstStyle/>
        <a:p>
          <a:r>
            <a:rPr lang="en-GB" b="0" dirty="0"/>
            <a:t>Text output</a:t>
          </a:r>
        </a:p>
      </dgm:t>
    </dgm:pt>
    <dgm:pt modelId="{6ACC67A2-1D57-48D4-8546-F2EF18A04013}" type="parTrans" cxnId="{3742C900-99D8-44E8-94B8-2AD79CD0940C}">
      <dgm:prSet/>
      <dgm:spPr/>
      <dgm:t>
        <a:bodyPr/>
        <a:lstStyle/>
        <a:p>
          <a:endParaRPr lang="en-GB"/>
        </a:p>
      </dgm:t>
    </dgm:pt>
    <dgm:pt modelId="{2955D4DF-4DED-4110-BF5C-7009C751276E}" type="sibTrans" cxnId="{3742C900-99D8-44E8-94B8-2AD79CD0940C}">
      <dgm:prSet/>
      <dgm:spPr/>
      <dgm:t>
        <a:bodyPr/>
        <a:lstStyle/>
        <a:p>
          <a:endParaRPr lang="en-GB"/>
        </a:p>
      </dgm:t>
    </dgm:pt>
    <dgm:pt modelId="{7C64EA2F-88A7-42E6-89FE-8BE9BBDB0A90}">
      <dgm:prSet/>
      <dgm:spPr/>
      <dgm:t>
        <a:bodyPr/>
        <a:lstStyle/>
        <a:p>
          <a:r>
            <a:rPr lang="en-GB" b="0" dirty="0"/>
            <a:t>OCR</a:t>
          </a:r>
        </a:p>
      </dgm:t>
    </dgm:pt>
    <dgm:pt modelId="{0E83777C-3A3B-4565-AC73-F08B1F553BBF}" type="parTrans" cxnId="{72E2EC2F-BE3C-4B7B-B3A6-CD7E2C41C418}">
      <dgm:prSet/>
      <dgm:spPr/>
      <dgm:t>
        <a:bodyPr/>
        <a:lstStyle/>
        <a:p>
          <a:endParaRPr lang="en-GB"/>
        </a:p>
      </dgm:t>
    </dgm:pt>
    <dgm:pt modelId="{6473964B-3E21-427B-81A0-C208AEAC3444}" type="sibTrans" cxnId="{72E2EC2F-BE3C-4B7B-B3A6-CD7E2C41C418}">
      <dgm:prSet/>
      <dgm:spPr/>
      <dgm:t>
        <a:bodyPr/>
        <a:lstStyle/>
        <a:p>
          <a:endParaRPr lang="en-GB"/>
        </a:p>
      </dgm:t>
    </dgm:pt>
    <dgm:pt modelId="{D32965FE-90DF-470B-B335-C5F7DEB8D63C}">
      <dgm:prSet/>
      <dgm:spPr/>
      <dgm:t>
        <a:bodyPr/>
        <a:lstStyle/>
        <a:p>
          <a:r>
            <a:rPr lang="en-GB" b="0" dirty="0"/>
            <a:t>Output image</a:t>
          </a:r>
        </a:p>
      </dgm:t>
    </dgm:pt>
    <dgm:pt modelId="{EFA49B42-A19A-42D5-A5ED-13FA0C4CD52E}" type="parTrans" cxnId="{289C1A90-5404-4D3D-8A2B-07660B9D0506}">
      <dgm:prSet/>
      <dgm:spPr/>
      <dgm:t>
        <a:bodyPr/>
        <a:lstStyle/>
        <a:p>
          <a:endParaRPr lang="en-GB"/>
        </a:p>
      </dgm:t>
    </dgm:pt>
    <dgm:pt modelId="{8B16F9E2-2233-45C2-BCE3-B9285D49E549}" type="sibTrans" cxnId="{289C1A90-5404-4D3D-8A2B-07660B9D0506}">
      <dgm:prSet/>
      <dgm:spPr/>
      <dgm:t>
        <a:bodyPr/>
        <a:lstStyle/>
        <a:p>
          <a:endParaRPr lang="en-GB"/>
        </a:p>
      </dgm:t>
    </dgm:pt>
    <dgm:pt modelId="{2CABEC70-99CB-4759-86F6-4D10A7402DD4}" type="pres">
      <dgm:prSet presAssocID="{AE4304E1-BDE2-45B9-A026-47086CE738E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5EB2C20-8462-4364-98C4-38CA616DF262}" type="pres">
      <dgm:prSet presAssocID="{B71DE808-4AAE-4690-9E9F-EC5254AF817F}" presName="root1" presStyleCnt="0"/>
      <dgm:spPr/>
    </dgm:pt>
    <dgm:pt modelId="{7E61EDE2-A9E1-47CC-91B7-35CA0BAD4001}" type="pres">
      <dgm:prSet presAssocID="{B71DE808-4AAE-4690-9E9F-EC5254AF817F}" presName="LevelOneTextNode" presStyleLbl="node0" presStyleIdx="0" presStyleCnt="1">
        <dgm:presLayoutVars>
          <dgm:chPref val="3"/>
        </dgm:presLayoutVars>
      </dgm:prSet>
      <dgm:spPr/>
    </dgm:pt>
    <dgm:pt modelId="{B649E673-3B1E-45FA-B86C-9A4915116D03}" type="pres">
      <dgm:prSet presAssocID="{B71DE808-4AAE-4690-9E9F-EC5254AF817F}" presName="level2hierChild" presStyleCnt="0"/>
      <dgm:spPr/>
    </dgm:pt>
    <dgm:pt modelId="{45876F9B-AC18-4EE3-8FE3-532854C3148E}" type="pres">
      <dgm:prSet presAssocID="{40B7C521-684A-4729-BF6B-F2884BBF0F52}" presName="conn2-1" presStyleLbl="parChTrans1D2" presStyleIdx="0" presStyleCnt="2"/>
      <dgm:spPr/>
    </dgm:pt>
    <dgm:pt modelId="{70F1CB3A-F933-43E0-92CB-6A1111ED2A3A}" type="pres">
      <dgm:prSet presAssocID="{40B7C521-684A-4729-BF6B-F2884BBF0F52}" presName="connTx" presStyleLbl="parChTrans1D2" presStyleIdx="0" presStyleCnt="2"/>
      <dgm:spPr/>
    </dgm:pt>
    <dgm:pt modelId="{80793EAA-F920-448C-AE29-8874E440CEF3}" type="pres">
      <dgm:prSet presAssocID="{061925D3-5242-4903-B46A-A516152DD68D}" presName="root2" presStyleCnt="0"/>
      <dgm:spPr/>
    </dgm:pt>
    <dgm:pt modelId="{E589EA48-E337-42EA-A471-5388756DC764}" type="pres">
      <dgm:prSet presAssocID="{061925D3-5242-4903-B46A-A516152DD68D}" presName="LevelTwoTextNode" presStyleLbl="node2" presStyleIdx="0" presStyleCnt="2">
        <dgm:presLayoutVars>
          <dgm:chPref val="3"/>
        </dgm:presLayoutVars>
      </dgm:prSet>
      <dgm:spPr/>
    </dgm:pt>
    <dgm:pt modelId="{70CE861F-990E-4F78-A82F-94A4C8751638}" type="pres">
      <dgm:prSet presAssocID="{061925D3-5242-4903-B46A-A516152DD68D}" presName="level3hierChild" presStyleCnt="0"/>
      <dgm:spPr/>
    </dgm:pt>
    <dgm:pt modelId="{6514FBF9-E101-46AC-8A74-9E81EAD0CA3B}" type="pres">
      <dgm:prSet presAssocID="{451B36D9-9E56-4D22-9012-F362C410014E}" presName="conn2-1" presStyleLbl="parChTrans1D3" presStyleIdx="0" presStyleCnt="3"/>
      <dgm:spPr/>
    </dgm:pt>
    <dgm:pt modelId="{62CA3205-E77E-4800-B582-286E377C69AE}" type="pres">
      <dgm:prSet presAssocID="{451B36D9-9E56-4D22-9012-F362C410014E}" presName="connTx" presStyleLbl="parChTrans1D3" presStyleIdx="0" presStyleCnt="3"/>
      <dgm:spPr/>
    </dgm:pt>
    <dgm:pt modelId="{BC9DE7E7-F28A-422E-BA3E-CB11EC407F2F}" type="pres">
      <dgm:prSet presAssocID="{8170E1F9-09D1-4904-BFB3-75F34786534F}" presName="root2" presStyleCnt="0"/>
      <dgm:spPr/>
    </dgm:pt>
    <dgm:pt modelId="{39B29444-EE42-4D6A-92F1-14775B4CA423}" type="pres">
      <dgm:prSet presAssocID="{8170E1F9-09D1-4904-BFB3-75F34786534F}" presName="LevelTwoTextNode" presStyleLbl="node3" presStyleIdx="0" presStyleCnt="3">
        <dgm:presLayoutVars>
          <dgm:chPref val="3"/>
        </dgm:presLayoutVars>
      </dgm:prSet>
      <dgm:spPr/>
    </dgm:pt>
    <dgm:pt modelId="{704673A6-97DC-41C6-96DC-CC61967261F9}" type="pres">
      <dgm:prSet presAssocID="{8170E1F9-09D1-4904-BFB3-75F34786534F}" presName="level3hierChild" presStyleCnt="0"/>
      <dgm:spPr/>
    </dgm:pt>
    <dgm:pt modelId="{706FE148-0BDE-4B2F-9D34-5A251DF798B8}" type="pres">
      <dgm:prSet presAssocID="{62A62D47-FE1E-4AA7-BB20-A4FAE3D6453A}" presName="conn2-1" presStyleLbl="parChTrans1D4" presStyleIdx="0" presStyleCnt="8"/>
      <dgm:spPr/>
    </dgm:pt>
    <dgm:pt modelId="{AD525A89-2293-472D-BA34-5363357766DC}" type="pres">
      <dgm:prSet presAssocID="{62A62D47-FE1E-4AA7-BB20-A4FAE3D6453A}" presName="connTx" presStyleLbl="parChTrans1D4" presStyleIdx="0" presStyleCnt="8"/>
      <dgm:spPr/>
    </dgm:pt>
    <dgm:pt modelId="{6440AABE-4604-4567-A920-32E82CAA48CE}" type="pres">
      <dgm:prSet presAssocID="{0860D6F7-81AD-421B-8F61-7626F948B3A2}" presName="root2" presStyleCnt="0"/>
      <dgm:spPr/>
    </dgm:pt>
    <dgm:pt modelId="{DD78FFA4-24FD-49DE-98C7-E836C232B7FB}" type="pres">
      <dgm:prSet presAssocID="{0860D6F7-81AD-421B-8F61-7626F948B3A2}" presName="LevelTwoTextNode" presStyleLbl="node4" presStyleIdx="0" presStyleCnt="8">
        <dgm:presLayoutVars>
          <dgm:chPref val="3"/>
        </dgm:presLayoutVars>
      </dgm:prSet>
      <dgm:spPr/>
    </dgm:pt>
    <dgm:pt modelId="{4BF27C05-CC3D-43A5-9978-207669EEC61C}" type="pres">
      <dgm:prSet presAssocID="{0860D6F7-81AD-421B-8F61-7626F948B3A2}" presName="level3hierChild" presStyleCnt="0"/>
      <dgm:spPr/>
    </dgm:pt>
    <dgm:pt modelId="{640C9EF3-2206-4E5C-A1FF-F9D872519F98}" type="pres">
      <dgm:prSet presAssocID="{61739293-25D3-4CB9-ADB7-CD9E6134B840}" presName="conn2-1" presStyleLbl="parChTrans1D4" presStyleIdx="1" presStyleCnt="8"/>
      <dgm:spPr/>
    </dgm:pt>
    <dgm:pt modelId="{843B63F8-120B-4010-AF36-2AD38488BB17}" type="pres">
      <dgm:prSet presAssocID="{61739293-25D3-4CB9-ADB7-CD9E6134B840}" presName="connTx" presStyleLbl="parChTrans1D4" presStyleIdx="1" presStyleCnt="8"/>
      <dgm:spPr/>
    </dgm:pt>
    <dgm:pt modelId="{94E2F39C-7E85-4607-94BC-C99E882119E9}" type="pres">
      <dgm:prSet presAssocID="{7E7B9F99-DBFB-4768-9B11-063B143E32C2}" presName="root2" presStyleCnt="0"/>
      <dgm:spPr/>
    </dgm:pt>
    <dgm:pt modelId="{9F2E627A-7F37-47E3-A856-4EED04D4210B}" type="pres">
      <dgm:prSet presAssocID="{7E7B9F99-DBFB-4768-9B11-063B143E32C2}" presName="LevelTwoTextNode" presStyleLbl="node4" presStyleIdx="1" presStyleCnt="8">
        <dgm:presLayoutVars>
          <dgm:chPref val="3"/>
        </dgm:presLayoutVars>
      </dgm:prSet>
      <dgm:spPr/>
    </dgm:pt>
    <dgm:pt modelId="{DB9D5461-0D38-42E5-B286-A4C9725DD801}" type="pres">
      <dgm:prSet presAssocID="{7E7B9F99-DBFB-4768-9B11-063B143E32C2}" presName="level3hierChild" presStyleCnt="0"/>
      <dgm:spPr/>
    </dgm:pt>
    <dgm:pt modelId="{174E8273-59EC-45CD-A056-1A41041E381C}" type="pres">
      <dgm:prSet presAssocID="{746F39F6-06F8-4458-A0C1-23924D291C7E}" presName="conn2-1" presStyleLbl="parChTrans1D4" presStyleIdx="2" presStyleCnt="8"/>
      <dgm:spPr/>
    </dgm:pt>
    <dgm:pt modelId="{83F96CFE-3A66-402D-B184-95A0114B6663}" type="pres">
      <dgm:prSet presAssocID="{746F39F6-06F8-4458-A0C1-23924D291C7E}" presName="connTx" presStyleLbl="parChTrans1D4" presStyleIdx="2" presStyleCnt="8"/>
      <dgm:spPr/>
    </dgm:pt>
    <dgm:pt modelId="{30D620DF-CFBB-4516-869B-59D10F0AE328}" type="pres">
      <dgm:prSet presAssocID="{26270255-8CDF-4467-9C21-F51967CDC07A}" presName="root2" presStyleCnt="0"/>
      <dgm:spPr/>
    </dgm:pt>
    <dgm:pt modelId="{A94C80EF-7806-44F3-93F7-79A9AC9CE6CA}" type="pres">
      <dgm:prSet presAssocID="{26270255-8CDF-4467-9C21-F51967CDC07A}" presName="LevelTwoTextNode" presStyleLbl="node4" presStyleIdx="2" presStyleCnt="8">
        <dgm:presLayoutVars>
          <dgm:chPref val="3"/>
        </dgm:presLayoutVars>
      </dgm:prSet>
      <dgm:spPr/>
    </dgm:pt>
    <dgm:pt modelId="{24A6C8D0-31E7-4302-A50F-C71BDAD40372}" type="pres">
      <dgm:prSet presAssocID="{26270255-8CDF-4467-9C21-F51967CDC07A}" presName="level3hierChild" presStyleCnt="0"/>
      <dgm:spPr/>
    </dgm:pt>
    <dgm:pt modelId="{DA2DEC17-C550-48AF-A33B-661FA0D3358C}" type="pres">
      <dgm:prSet presAssocID="{0E83777C-3A3B-4565-AC73-F08B1F553BBF}" presName="conn2-1" presStyleLbl="parChTrans1D4" presStyleIdx="3" presStyleCnt="8"/>
      <dgm:spPr/>
    </dgm:pt>
    <dgm:pt modelId="{295B33E2-321C-40FA-AD18-3FE5EEB30704}" type="pres">
      <dgm:prSet presAssocID="{0E83777C-3A3B-4565-AC73-F08B1F553BBF}" presName="connTx" presStyleLbl="parChTrans1D4" presStyleIdx="3" presStyleCnt="8"/>
      <dgm:spPr/>
    </dgm:pt>
    <dgm:pt modelId="{D35D6081-4C4B-46C9-8CE1-C090EEBB6F6F}" type="pres">
      <dgm:prSet presAssocID="{7C64EA2F-88A7-42E6-89FE-8BE9BBDB0A90}" presName="root2" presStyleCnt="0"/>
      <dgm:spPr/>
    </dgm:pt>
    <dgm:pt modelId="{E5CB7119-CD73-404D-BF78-DC7195151422}" type="pres">
      <dgm:prSet presAssocID="{7C64EA2F-88A7-42E6-89FE-8BE9BBDB0A90}" presName="LevelTwoTextNode" presStyleLbl="node4" presStyleIdx="3" presStyleCnt="8">
        <dgm:presLayoutVars>
          <dgm:chPref val="3"/>
        </dgm:presLayoutVars>
      </dgm:prSet>
      <dgm:spPr/>
    </dgm:pt>
    <dgm:pt modelId="{38334BF3-7B59-407C-95DA-DCCDBB0188EC}" type="pres">
      <dgm:prSet presAssocID="{7C64EA2F-88A7-42E6-89FE-8BE9BBDB0A90}" presName="level3hierChild" presStyleCnt="0"/>
      <dgm:spPr/>
    </dgm:pt>
    <dgm:pt modelId="{1F6621C8-A2B3-40E6-A293-06D00268B4E4}" type="pres">
      <dgm:prSet presAssocID="{6ACC67A2-1D57-48D4-8546-F2EF18A04013}" presName="conn2-1" presStyleLbl="parChTrans1D4" presStyleIdx="4" presStyleCnt="8"/>
      <dgm:spPr/>
    </dgm:pt>
    <dgm:pt modelId="{5563DBB3-B7C0-4B33-AFE7-7BD0116B2403}" type="pres">
      <dgm:prSet presAssocID="{6ACC67A2-1D57-48D4-8546-F2EF18A04013}" presName="connTx" presStyleLbl="parChTrans1D4" presStyleIdx="4" presStyleCnt="8"/>
      <dgm:spPr/>
    </dgm:pt>
    <dgm:pt modelId="{2DAD884E-1694-48F6-8E52-E788F851F524}" type="pres">
      <dgm:prSet presAssocID="{AA391BDA-455A-4413-A8B6-CB64EB691F66}" presName="root2" presStyleCnt="0"/>
      <dgm:spPr/>
    </dgm:pt>
    <dgm:pt modelId="{4B03C052-64CA-4A6D-B1CE-97D1BABCC552}" type="pres">
      <dgm:prSet presAssocID="{AA391BDA-455A-4413-A8B6-CB64EB691F66}" presName="LevelTwoTextNode" presStyleLbl="node4" presStyleIdx="4" presStyleCnt="8">
        <dgm:presLayoutVars>
          <dgm:chPref val="3"/>
        </dgm:presLayoutVars>
      </dgm:prSet>
      <dgm:spPr/>
    </dgm:pt>
    <dgm:pt modelId="{A3BF21BC-DB51-41D4-8E27-0903629735A4}" type="pres">
      <dgm:prSet presAssocID="{AA391BDA-455A-4413-A8B6-CB64EB691F66}" presName="level3hierChild" presStyleCnt="0"/>
      <dgm:spPr/>
    </dgm:pt>
    <dgm:pt modelId="{2AD10012-77E1-44F0-9A46-39172DB2ABD6}" type="pres">
      <dgm:prSet presAssocID="{3CD0311E-4017-4C8F-A71C-75F9C92B896F}" presName="conn2-1" presStyleLbl="parChTrans1D2" presStyleIdx="1" presStyleCnt="2"/>
      <dgm:spPr/>
    </dgm:pt>
    <dgm:pt modelId="{3FE6DD69-8774-4F7B-A06D-D13C4DA95176}" type="pres">
      <dgm:prSet presAssocID="{3CD0311E-4017-4C8F-A71C-75F9C92B896F}" presName="connTx" presStyleLbl="parChTrans1D2" presStyleIdx="1" presStyleCnt="2"/>
      <dgm:spPr/>
    </dgm:pt>
    <dgm:pt modelId="{019A74C4-A20D-4CB8-9235-E2D562E3AA21}" type="pres">
      <dgm:prSet presAssocID="{A9DECB08-8E96-4F0D-83DA-C93521C0C56F}" presName="root2" presStyleCnt="0"/>
      <dgm:spPr/>
    </dgm:pt>
    <dgm:pt modelId="{A6003242-BD7A-4FCA-B232-FA71A2C1EA56}" type="pres">
      <dgm:prSet presAssocID="{A9DECB08-8E96-4F0D-83DA-C93521C0C56F}" presName="LevelTwoTextNode" presStyleLbl="node2" presStyleIdx="1" presStyleCnt="2">
        <dgm:presLayoutVars>
          <dgm:chPref val="3"/>
        </dgm:presLayoutVars>
      </dgm:prSet>
      <dgm:spPr/>
    </dgm:pt>
    <dgm:pt modelId="{4BEFB770-3A3B-4278-BFA9-76B4D5190790}" type="pres">
      <dgm:prSet presAssocID="{A9DECB08-8E96-4F0D-83DA-C93521C0C56F}" presName="level3hierChild" presStyleCnt="0"/>
      <dgm:spPr/>
    </dgm:pt>
    <dgm:pt modelId="{193CFF08-AB40-42B5-96DD-2D2FC52C6F6E}" type="pres">
      <dgm:prSet presAssocID="{D6427783-FA3A-4EF2-A3D0-B4703959323D}" presName="conn2-1" presStyleLbl="parChTrans1D3" presStyleIdx="1" presStyleCnt="3"/>
      <dgm:spPr/>
    </dgm:pt>
    <dgm:pt modelId="{F5C9C7FD-2E4E-4B23-80ED-46403BB74C77}" type="pres">
      <dgm:prSet presAssocID="{D6427783-FA3A-4EF2-A3D0-B4703959323D}" presName="connTx" presStyleLbl="parChTrans1D3" presStyleIdx="1" presStyleCnt="3"/>
      <dgm:spPr/>
    </dgm:pt>
    <dgm:pt modelId="{1D18315C-B691-4CAA-888E-17E7881AADEA}" type="pres">
      <dgm:prSet presAssocID="{575A3F3D-F061-41BD-9FCA-268FD95FECCD}" presName="root2" presStyleCnt="0"/>
      <dgm:spPr/>
    </dgm:pt>
    <dgm:pt modelId="{204FBF8D-821E-49EE-AD1C-FE563CEC5D53}" type="pres">
      <dgm:prSet presAssocID="{575A3F3D-F061-41BD-9FCA-268FD95FECCD}" presName="LevelTwoTextNode" presStyleLbl="node3" presStyleIdx="1" presStyleCnt="3">
        <dgm:presLayoutVars>
          <dgm:chPref val="3"/>
        </dgm:presLayoutVars>
      </dgm:prSet>
      <dgm:spPr/>
    </dgm:pt>
    <dgm:pt modelId="{7FD05EE5-BE9B-4CE7-8C1F-D7E5106F1694}" type="pres">
      <dgm:prSet presAssocID="{575A3F3D-F061-41BD-9FCA-268FD95FECCD}" presName="level3hierChild" presStyleCnt="0"/>
      <dgm:spPr/>
    </dgm:pt>
    <dgm:pt modelId="{B96CF6E1-EED6-4D85-BDD3-A23940479A83}" type="pres">
      <dgm:prSet presAssocID="{9F2F1FA3-59ED-49BC-96AC-4DFF527336BE}" presName="conn2-1" presStyleLbl="parChTrans1D3" presStyleIdx="2" presStyleCnt="3"/>
      <dgm:spPr/>
    </dgm:pt>
    <dgm:pt modelId="{2DA52856-71A7-438D-9DDB-DE7EEFA3BD3A}" type="pres">
      <dgm:prSet presAssocID="{9F2F1FA3-59ED-49BC-96AC-4DFF527336BE}" presName="connTx" presStyleLbl="parChTrans1D3" presStyleIdx="2" presStyleCnt="3"/>
      <dgm:spPr/>
    </dgm:pt>
    <dgm:pt modelId="{58B09D8D-D6BE-4A39-9454-7BDB4BBDBA4D}" type="pres">
      <dgm:prSet presAssocID="{FA76A8F2-EF4D-495E-AF0D-6638C635535A}" presName="root2" presStyleCnt="0"/>
      <dgm:spPr/>
    </dgm:pt>
    <dgm:pt modelId="{F4D7EB2C-F8D7-4E5C-A392-B3A93F288395}" type="pres">
      <dgm:prSet presAssocID="{FA76A8F2-EF4D-495E-AF0D-6638C635535A}" presName="LevelTwoTextNode" presStyleLbl="node3" presStyleIdx="2" presStyleCnt="3">
        <dgm:presLayoutVars>
          <dgm:chPref val="3"/>
        </dgm:presLayoutVars>
      </dgm:prSet>
      <dgm:spPr/>
    </dgm:pt>
    <dgm:pt modelId="{58FABCA2-9F70-4439-90EA-3C9BE8B2A537}" type="pres">
      <dgm:prSet presAssocID="{FA76A8F2-EF4D-495E-AF0D-6638C635535A}" presName="level3hierChild" presStyleCnt="0"/>
      <dgm:spPr/>
    </dgm:pt>
    <dgm:pt modelId="{D9F3611B-B100-4FE9-A1C0-5EAD58B187BF}" type="pres">
      <dgm:prSet presAssocID="{6BEA9D5E-894F-46F1-8ED9-BBA585ABC4D5}" presName="conn2-1" presStyleLbl="parChTrans1D4" presStyleIdx="5" presStyleCnt="8"/>
      <dgm:spPr/>
    </dgm:pt>
    <dgm:pt modelId="{8518E79F-F7D3-4949-92CB-321AF806AEC1}" type="pres">
      <dgm:prSet presAssocID="{6BEA9D5E-894F-46F1-8ED9-BBA585ABC4D5}" presName="connTx" presStyleLbl="parChTrans1D4" presStyleIdx="5" presStyleCnt="8"/>
      <dgm:spPr/>
    </dgm:pt>
    <dgm:pt modelId="{A5870033-15DE-400B-9347-BFD5168381DC}" type="pres">
      <dgm:prSet presAssocID="{97DECB5C-DD85-4A29-9DBC-553BC625C215}" presName="root2" presStyleCnt="0"/>
      <dgm:spPr/>
    </dgm:pt>
    <dgm:pt modelId="{5BBF0AAA-1273-464F-AA5B-691F271FADC3}" type="pres">
      <dgm:prSet presAssocID="{97DECB5C-DD85-4A29-9DBC-553BC625C215}" presName="LevelTwoTextNode" presStyleLbl="node4" presStyleIdx="5" presStyleCnt="8">
        <dgm:presLayoutVars>
          <dgm:chPref val="3"/>
        </dgm:presLayoutVars>
      </dgm:prSet>
      <dgm:spPr/>
    </dgm:pt>
    <dgm:pt modelId="{F73FA125-4B31-4B66-A9AE-1F286FBEFBBA}" type="pres">
      <dgm:prSet presAssocID="{97DECB5C-DD85-4A29-9DBC-553BC625C215}" presName="level3hierChild" presStyleCnt="0"/>
      <dgm:spPr/>
    </dgm:pt>
    <dgm:pt modelId="{AEE40408-0B31-41E2-B6A1-E6FC51F315A0}" type="pres">
      <dgm:prSet presAssocID="{7C3319FE-A526-459C-BF70-E492B8910A09}" presName="conn2-1" presStyleLbl="parChTrans1D4" presStyleIdx="6" presStyleCnt="8"/>
      <dgm:spPr/>
    </dgm:pt>
    <dgm:pt modelId="{E9283B20-802A-4AF6-857A-C0E89CE045C0}" type="pres">
      <dgm:prSet presAssocID="{7C3319FE-A526-459C-BF70-E492B8910A09}" presName="connTx" presStyleLbl="parChTrans1D4" presStyleIdx="6" presStyleCnt="8"/>
      <dgm:spPr/>
    </dgm:pt>
    <dgm:pt modelId="{CCD228C3-FF48-4F38-A0F9-7EB3CA821284}" type="pres">
      <dgm:prSet presAssocID="{E107B436-C0FB-4F8D-ACB9-13DAFED5E320}" presName="root2" presStyleCnt="0"/>
      <dgm:spPr/>
    </dgm:pt>
    <dgm:pt modelId="{A2732753-3FFB-45D5-BFCD-07579479CE81}" type="pres">
      <dgm:prSet presAssocID="{E107B436-C0FB-4F8D-ACB9-13DAFED5E320}" presName="LevelTwoTextNode" presStyleLbl="node4" presStyleIdx="6" presStyleCnt="8" custLinFactX="39313" custLinFactNeighborX="100000" custLinFactNeighborY="1506">
        <dgm:presLayoutVars>
          <dgm:chPref val="3"/>
        </dgm:presLayoutVars>
      </dgm:prSet>
      <dgm:spPr/>
    </dgm:pt>
    <dgm:pt modelId="{BCA9B19A-10F3-4505-B796-231F7879E679}" type="pres">
      <dgm:prSet presAssocID="{E107B436-C0FB-4F8D-ACB9-13DAFED5E320}" presName="level3hierChild" presStyleCnt="0"/>
      <dgm:spPr/>
    </dgm:pt>
    <dgm:pt modelId="{B1C76F8E-227D-4219-9556-BEE1B4A51C34}" type="pres">
      <dgm:prSet presAssocID="{EFA49B42-A19A-42D5-A5ED-13FA0C4CD52E}" presName="conn2-1" presStyleLbl="parChTrans1D4" presStyleIdx="7" presStyleCnt="8"/>
      <dgm:spPr/>
    </dgm:pt>
    <dgm:pt modelId="{BD8D7C4B-1091-4AAA-A7A6-F8A281F9BB0E}" type="pres">
      <dgm:prSet presAssocID="{EFA49B42-A19A-42D5-A5ED-13FA0C4CD52E}" presName="connTx" presStyleLbl="parChTrans1D4" presStyleIdx="7" presStyleCnt="8"/>
      <dgm:spPr/>
    </dgm:pt>
    <dgm:pt modelId="{6EAEAB48-942C-422A-9723-0CB09294F6B2}" type="pres">
      <dgm:prSet presAssocID="{D32965FE-90DF-470B-B335-C5F7DEB8D63C}" presName="root2" presStyleCnt="0"/>
      <dgm:spPr/>
    </dgm:pt>
    <dgm:pt modelId="{ED624840-A6E4-4BB9-8740-DDA15762E2FD}" type="pres">
      <dgm:prSet presAssocID="{D32965FE-90DF-470B-B335-C5F7DEB8D63C}" presName="LevelTwoTextNode" presStyleLbl="node4" presStyleIdx="7" presStyleCnt="8" custLinFactX="39313" custLinFactNeighborX="100000" custLinFactNeighborY="1506">
        <dgm:presLayoutVars>
          <dgm:chPref val="3"/>
        </dgm:presLayoutVars>
      </dgm:prSet>
      <dgm:spPr/>
    </dgm:pt>
    <dgm:pt modelId="{01EF826B-2064-4BC2-BE1D-4DE34D4A898A}" type="pres">
      <dgm:prSet presAssocID="{D32965FE-90DF-470B-B335-C5F7DEB8D63C}" presName="level3hierChild" presStyleCnt="0"/>
      <dgm:spPr/>
    </dgm:pt>
  </dgm:ptLst>
  <dgm:cxnLst>
    <dgm:cxn modelId="{3742C900-99D8-44E8-94B8-2AD79CD0940C}" srcId="{7C64EA2F-88A7-42E6-89FE-8BE9BBDB0A90}" destId="{AA391BDA-455A-4413-A8B6-CB64EB691F66}" srcOrd="0" destOrd="0" parTransId="{6ACC67A2-1D57-48D4-8546-F2EF18A04013}" sibTransId="{2955D4DF-4DED-4110-BF5C-7009C751276E}"/>
    <dgm:cxn modelId="{EA5AC804-B9DC-4C8F-A064-42522BF45C65}" type="presOf" srcId="{AE4304E1-BDE2-45B9-A026-47086CE738E4}" destId="{2CABEC70-99CB-4759-86F6-4D10A7402DD4}" srcOrd="0" destOrd="0" presId="urn:microsoft.com/office/officeart/2005/8/layout/hierarchy2"/>
    <dgm:cxn modelId="{92962609-F4C8-4AAB-A585-2A14000F9B7B}" type="presOf" srcId="{E107B436-C0FB-4F8D-ACB9-13DAFED5E320}" destId="{A2732753-3FFB-45D5-BFCD-07579479CE81}" srcOrd="0" destOrd="0" presId="urn:microsoft.com/office/officeart/2005/8/layout/hierarchy2"/>
    <dgm:cxn modelId="{5726E60A-9D37-459F-85EB-22A6F13D7755}" type="presOf" srcId="{0E83777C-3A3B-4565-AC73-F08B1F553BBF}" destId="{295B33E2-321C-40FA-AD18-3FE5EEB30704}" srcOrd="1" destOrd="0" presId="urn:microsoft.com/office/officeart/2005/8/layout/hierarchy2"/>
    <dgm:cxn modelId="{2B10FF0E-FAA4-4B9D-B160-245B4CAD6F99}" srcId="{FA76A8F2-EF4D-495E-AF0D-6638C635535A}" destId="{97DECB5C-DD85-4A29-9DBC-553BC625C215}" srcOrd="0" destOrd="0" parTransId="{6BEA9D5E-894F-46F1-8ED9-BBA585ABC4D5}" sibTransId="{B64FC8EC-70DB-4CAD-BBFE-4D1920777A4A}"/>
    <dgm:cxn modelId="{7ABDEB10-6BF3-4A51-BF9D-971F19713FAE}" type="presOf" srcId="{3CD0311E-4017-4C8F-A71C-75F9C92B896F}" destId="{3FE6DD69-8774-4F7B-A06D-D13C4DA95176}" srcOrd="1" destOrd="0" presId="urn:microsoft.com/office/officeart/2005/8/layout/hierarchy2"/>
    <dgm:cxn modelId="{596E2715-4BD8-4749-A787-86525DB35A13}" type="presOf" srcId="{6BEA9D5E-894F-46F1-8ED9-BBA585ABC4D5}" destId="{8518E79F-F7D3-4949-92CB-321AF806AEC1}" srcOrd="1" destOrd="0" presId="urn:microsoft.com/office/officeart/2005/8/layout/hierarchy2"/>
    <dgm:cxn modelId="{CBF6121C-704C-42A9-8924-3A5123B1E7B2}" type="presOf" srcId="{A9DECB08-8E96-4F0D-83DA-C93521C0C56F}" destId="{A6003242-BD7A-4FCA-B232-FA71A2C1EA56}" srcOrd="0" destOrd="0" presId="urn:microsoft.com/office/officeart/2005/8/layout/hierarchy2"/>
    <dgm:cxn modelId="{B2260820-DA1E-4960-BFED-3FEC8773BA38}" type="presOf" srcId="{0E83777C-3A3B-4565-AC73-F08B1F553BBF}" destId="{DA2DEC17-C550-48AF-A33B-661FA0D3358C}" srcOrd="0" destOrd="0" presId="urn:microsoft.com/office/officeart/2005/8/layout/hierarchy2"/>
    <dgm:cxn modelId="{F1293F28-EBF3-4515-A512-74DE7614E07F}" type="presOf" srcId="{746F39F6-06F8-4458-A0C1-23924D291C7E}" destId="{174E8273-59EC-45CD-A056-1A41041E381C}" srcOrd="0" destOrd="0" presId="urn:microsoft.com/office/officeart/2005/8/layout/hierarchy2"/>
    <dgm:cxn modelId="{BC096029-8A42-44EF-B27E-786D188201C0}" srcId="{97DECB5C-DD85-4A29-9DBC-553BC625C215}" destId="{E107B436-C0FB-4F8D-ACB9-13DAFED5E320}" srcOrd="0" destOrd="0" parTransId="{7C3319FE-A526-459C-BF70-E492B8910A09}" sibTransId="{B729E71F-AFCF-4CC1-B2E5-460CC7E7ABB2}"/>
    <dgm:cxn modelId="{72E2EC2F-BE3C-4B7B-B3A6-CD7E2C41C418}" srcId="{26270255-8CDF-4467-9C21-F51967CDC07A}" destId="{7C64EA2F-88A7-42E6-89FE-8BE9BBDB0A90}" srcOrd="0" destOrd="0" parTransId="{0E83777C-3A3B-4565-AC73-F08B1F553BBF}" sibTransId="{6473964B-3E21-427B-81A0-C208AEAC3444}"/>
    <dgm:cxn modelId="{6D529336-2AA0-4484-8156-3C674103A9C5}" type="presOf" srcId="{D32965FE-90DF-470B-B335-C5F7DEB8D63C}" destId="{ED624840-A6E4-4BB9-8740-DDA15762E2FD}" srcOrd="0" destOrd="0" presId="urn:microsoft.com/office/officeart/2005/8/layout/hierarchy2"/>
    <dgm:cxn modelId="{FDB2E13C-1B2A-4EF9-8C8D-3D43E98D1698}" type="presOf" srcId="{7C3319FE-A526-459C-BF70-E492B8910A09}" destId="{AEE40408-0B31-41E2-B6A1-E6FC51F315A0}" srcOrd="0" destOrd="0" presId="urn:microsoft.com/office/officeart/2005/8/layout/hierarchy2"/>
    <dgm:cxn modelId="{5C6B8E5D-5E71-483A-8F4F-434B949B0690}" type="presOf" srcId="{9F2F1FA3-59ED-49BC-96AC-4DFF527336BE}" destId="{2DA52856-71A7-438D-9DDB-DE7EEFA3BD3A}" srcOrd="1" destOrd="0" presId="urn:microsoft.com/office/officeart/2005/8/layout/hierarchy2"/>
    <dgm:cxn modelId="{D9199241-3788-454B-998B-E5B9E72AF8E8}" srcId="{7E7B9F99-DBFB-4768-9B11-063B143E32C2}" destId="{26270255-8CDF-4467-9C21-F51967CDC07A}" srcOrd="0" destOrd="0" parTransId="{746F39F6-06F8-4458-A0C1-23924D291C7E}" sibTransId="{D82855FD-F83A-4C3E-A637-946D9ED228E8}"/>
    <dgm:cxn modelId="{5634B743-9938-463D-9BE0-8ED1A442304B}" type="presOf" srcId="{97DECB5C-DD85-4A29-9DBC-553BC625C215}" destId="{5BBF0AAA-1273-464F-AA5B-691F271FADC3}" srcOrd="0" destOrd="0" presId="urn:microsoft.com/office/officeart/2005/8/layout/hierarchy2"/>
    <dgm:cxn modelId="{ABB77368-7CA8-4D3C-AC81-6BA0705309C8}" srcId="{B71DE808-4AAE-4690-9E9F-EC5254AF817F}" destId="{061925D3-5242-4903-B46A-A516152DD68D}" srcOrd="0" destOrd="0" parTransId="{40B7C521-684A-4729-BF6B-F2884BBF0F52}" sibTransId="{4E50D058-591D-4333-9400-B1D5AACE15BC}"/>
    <dgm:cxn modelId="{665BEE6F-0771-44F1-98F9-3108BE07B59F}" type="presOf" srcId="{62A62D47-FE1E-4AA7-BB20-A4FAE3D6453A}" destId="{706FE148-0BDE-4B2F-9D34-5A251DF798B8}" srcOrd="0" destOrd="0" presId="urn:microsoft.com/office/officeart/2005/8/layout/hierarchy2"/>
    <dgm:cxn modelId="{EB8EE250-AAD9-4A0E-9398-964441131F61}" type="presOf" srcId="{6BEA9D5E-894F-46F1-8ED9-BBA585ABC4D5}" destId="{D9F3611B-B100-4FE9-A1C0-5EAD58B187BF}" srcOrd="0" destOrd="0" presId="urn:microsoft.com/office/officeart/2005/8/layout/hierarchy2"/>
    <dgm:cxn modelId="{F9822F54-FBBE-4A11-A04D-C251AB6EF6F4}" type="presOf" srcId="{62A62D47-FE1E-4AA7-BB20-A4FAE3D6453A}" destId="{AD525A89-2293-472D-BA34-5363357766DC}" srcOrd="1" destOrd="0" presId="urn:microsoft.com/office/officeart/2005/8/layout/hierarchy2"/>
    <dgm:cxn modelId="{BA7CB254-DD17-4B87-81C4-6F6D164EC40F}" srcId="{061925D3-5242-4903-B46A-A516152DD68D}" destId="{8170E1F9-09D1-4904-BFB3-75F34786534F}" srcOrd="0" destOrd="0" parTransId="{451B36D9-9E56-4D22-9012-F362C410014E}" sibTransId="{EB92EA37-4F1D-4F46-956F-994C88EA8098}"/>
    <dgm:cxn modelId="{ED77CA59-7916-4585-939F-59B2A4B9A59B}" type="presOf" srcId="{D6427783-FA3A-4EF2-A3D0-B4703959323D}" destId="{F5C9C7FD-2E4E-4B23-80ED-46403BB74C77}" srcOrd="1" destOrd="0" presId="urn:microsoft.com/office/officeart/2005/8/layout/hierarchy2"/>
    <dgm:cxn modelId="{E4392A7A-3675-4CA9-93CB-A1D6225B653A}" type="presOf" srcId="{0860D6F7-81AD-421B-8F61-7626F948B3A2}" destId="{DD78FFA4-24FD-49DE-98C7-E836C232B7FB}" srcOrd="0" destOrd="0" presId="urn:microsoft.com/office/officeart/2005/8/layout/hierarchy2"/>
    <dgm:cxn modelId="{949D2084-4AE8-4D88-9C1F-DE911F40A2C1}" srcId="{A9DECB08-8E96-4F0D-83DA-C93521C0C56F}" destId="{575A3F3D-F061-41BD-9FCA-268FD95FECCD}" srcOrd="0" destOrd="0" parTransId="{D6427783-FA3A-4EF2-A3D0-B4703959323D}" sibTransId="{D4D6D9A6-40F2-42CA-B195-84AD1DFA0E35}"/>
    <dgm:cxn modelId="{98085384-D6B5-4B1F-ACA3-FD5010D1AEF2}" srcId="{B71DE808-4AAE-4690-9E9F-EC5254AF817F}" destId="{A9DECB08-8E96-4F0D-83DA-C93521C0C56F}" srcOrd="1" destOrd="0" parTransId="{3CD0311E-4017-4C8F-A71C-75F9C92B896F}" sibTransId="{F84CA7E8-C0D1-4C2E-9369-3F0EA61EA402}"/>
    <dgm:cxn modelId="{E9F95589-3A89-4A5A-B7A8-3425A949759A}" type="presOf" srcId="{451B36D9-9E56-4D22-9012-F362C410014E}" destId="{62CA3205-E77E-4800-B582-286E377C69AE}" srcOrd="1" destOrd="0" presId="urn:microsoft.com/office/officeart/2005/8/layout/hierarchy2"/>
    <dgm:cxn modelId="{2675C789-245B-4818-8AD9-2764C1CF2409}" srcId="{AE4304E1-BDE2-45B9-A026-47086CE738E4}" destId="{B71DE808-4AAE-4690-9E9F-EC5254AF817F}" srcOrd="0" destOrd="0" parTransId="{5861DB12-58EF-45C4-86DF-4793CF8FE1CE}" sibTransId="{2A263144-F5B7-4A0C-A057-B5E5C9CDD09A}"/>
    <dgm:cxn modelId="{8BAC998B-2EC7-4D73-92BD-904F91AFEDB6}" srcId="{0860D6F7-81AD-421B-8F61-7626F948B3A2}" destId="{7E7B9F99-DBFB-4768-9B11-063B143E32C2}" srcOrd="0" destOrd="0" parTransId="{61739293-25D3-4CB9-ADB7-CD9E6134B840}" sibTransId="{F76E16F6-FC3A-4FCB-953A-E52179E05544}"/>
    <dgm:cxn modelId="{99DFC88B-9A69-4C0C-9139-1A0275714755}" type="presOf" srcId="{61739293-25D3-4CB9-ADB7-CD9E6134B840}" destId="{640C9EF3-2206-4E5C-A1FF-F9D872519F98}" srcOrd="0" destOrd="0" presId="urn:microsoft.com/office/officeart/2005/8/layout/hierarchy2"/>
    <dgm:cxn modelId="{8CCAEA8F-21E6-4D66-ADCF-21B8A42B6CF4}" type="presOf" srcId="{746F39F6-06F8-4458-A0C1-23924D291C7E}" destId="{83F96CFE-3A66-402D-B184-95A0114B6663}" srcOrd="1" destOrd="0" presId="urn:microsoft.com/office/officeart/2005/8/layout/hierarchy2"/>
    <dgm:cxn modelId="{289C1A90-5404-4D3D-8A2B-07660B9D0506}" srcId="{E107B436-C0FB-4F8D-ACB9-13DAFED5E320}" destId="{D32965FE-90DF-470B-B335-C5F7DEB8D63C}" srcOrd="0" destOrd="0" parTransId="{EFA49B42-A19A-42D5-A5ED-13FA0C4CD52E}" sibTransId="{8B16F9E2-2233-45C2-BCE3-B9285D49E549}"/>
    <dgm:cxn modelId="{4CE9A291-8DE9-4196-96B8-56D61074E1B5}" type="presOf" srcId="{B71DE808-4AAE-4690-9E9F-EC5254AF817F}" destId="{7E61EDE2-A9E1-47CC-91B7-35CA0BAD4001}" srcOrd="0" destOrd="0" presId="urn:microsoft.com/office/officeart/2005/8/layout/hierarchy2"/>
    <dgm:cxn modelId="{00BFD793-C052-4EB0-A0A9-EDB342FECA5E}" type="presOf" srcId="{40B7C521-684A-4729-BF6B-F2884BBF0F52}" destId="{45876F9B-AC18-4EE3-8FE3-532854C3148E}" srcOrd="0" destOrd="0" presId="urn:microsoft.com/office/officeart/2005/8/layout/hierarchy2"/>
    <dgm:cxn modelId="{28AB119D-7301-4801-866D-164034DF4811}" type="presOf" srcId="{7C3319FE-A526-459C-BF70-E492B8910A09}" destId="{E9283B20-802A-4AF6-857A-C0E89CE045C0}" srcOrd="1" destOrd="0" presId="urn:microsoft.com/office/officeart/2005/8/layout/hierarchy2"/>
    <dgm:cxn modelId="{F6C3BDA0-104C-4810-988F-7C4064A9B6CE}" type="presOf" srcId="{40B7C521-684A-4729-BF6B-F2884BBF0F52}" destId="{70F1CB3A-F933-43E0-92CB-6A1111ED2A3A}" srcOrd="1" destOrd="0" presId="urn:microsoft.com/office/officeart/2005/8/layout/hierarchy2"/>
    <dgm:cxn modelId="{22B4E5A2-DCA4-436E-B541-174080261DA0}" type="presOf" srcId="{D6427783-FA3A-4EF2-A3D0-B4703959323D}" destId="{193CFF08-AB40-42B5-96DD-2D2FC52C6F6E}" srcOrd="0" destOrd="0" presId="urn:microsoft.com/office/officeart/2005/8/layout/hierarchy2"/>
    <dgm:cxn modelId="{FF1BC9A6-D68B-418C-AF7F-40B08B3BD76F}" srcId="{8170E1F9-09D1-4904-BFB3-75F34786534F}" destId="{0860D6F7-81AD-421B-8F61-7626F948B3A2}" srcOrd="0" destOrd="0" parTransId="{62A62D47-FE1E-4AA7-BB20-A4FAE3D6453A}" sibTransId="{4224ADE0-A076-4712-B495-EA1F7AA87EB0}"/>
    <dgm:cxn modelId="{E12CFDA8-FE1D-45FE-9D4D-C92CD0C65081}" type="presOf" srcId="{451B36D9-9E56-4D22-9012-F362C410014E}" destId="{6514FBF9-E101-46AC-8A74-9E81EAD0CA3B}" srcOrd="0" destOrd="0" presId="urn:microsoft.com/office/officeart/2005/8/layout/hierarchy2"/>
    <dgm:cxn modelId="{1B5EFFA9-E11C-460A-8ACB-67C9494E6241}" type="presOf" srcId="{6ACC67A2-1D57-48D4-8546-F2EF18A04013}" destId="{1F6621C8-A2B3-40E6-A293-06D00268B4E4}" srcOrd="0" destOrd="0" presId="urn:microsoft.com/office/officeart/2005/8/layout/hierarchy2"/>
    <dgm:cxn modelId="{F6CB27AD-F79A-4E6D-B651-87A8B68FFDDC}" type="presOf" srcId="{7E7B9F99-DBFB-4768-9B11-063B143E32C2}" destId="{9F2E627A-7F37-47E3-A856-4EED04D4210B}" srcOrd="0" destOrd="0" presId="urn:microsoft.com/office/officeart/2005/8/layout/hierarchy2"/>
    <dgm:cxn modelId="{67A3B4B3-2885-4433-B3D6-713EB0FE3F68}" srcId="{A9DECB08-8E96-4F0D-83DA-C93521C0C56F}" destId="{FA76A8F2-EF4D-495E-AF0D-6638C635535A}" srcOrd="1" destOrd="0" parTransId="{9F2F1FA3-59ED-49BC-96AC-4DFF527336BE}" sibTransId="{C15AD04D-E4F3-47E9-B2E9-DFB3ADE90897}"/>
    <dgm:cxn modelId="{4615A0BE-5714-4F70-B602-EAC6F9BE3A96}" type="presOf" srcId="{061925D3-5242-4903-B46A-A516152DD68D}" destId="{E589EA48-E337-42EA-A471-5388756DC764}" srcOrd="0" destOrd="0" presId="urn:microsoft.com/office/officeart/2005/8/layout/hierarchy2"/>
    <dgm:cxn modelId="{351518C7-5949-4F30-B6E3-68F0864CDF6E}" type="presOf" srcId="{FA76A8F2-EF4D-495E-AF0D-6638C635535A}" destId="{F4D7EB2C-F8D7-4E5C-A392-B3A93F288395}" srcOrd="0" destOrd="0" presId="urn:microsoft.com/office/officeart/2005/8/layout/hierarchy2"/>
    <dgm:cxn modelId="{7D5B20C8-B75F-4836-B1DC-CF786CA0030A}" type="presOf" srcId="{AA391BDA-455A-4413-A8B6-CB64EB691F66}" destId="{4B03C052-64CA-4A6D-B1CE-97D1BABCC552}" srcOrd="0" destOrd="0" presId="urn:microsoft.com/office/officeart/2005/8/layout/hierarchy2"/>
    <dgm:cxn modelId="{516204D3-CCF7-49C5-B261-A4285A54F493}" type="presOf" srcId="{26270255-8CDF-4467-9C21-F51967CDC07A}" destId="{A94C80EF-7806-44F3-93F7-79A9AC9CE6CA}" srcOrd="0" destOrd="0" presId="urn:microsoft.com/office/officeart/2005/8/layout/hierarchy2"/>
    <dgm:cxn modelId="{37F3DED3-ADC9-42A3-A79E-5680C8993969}" type="presOf" srcId="{8170E1F9-09D1-4904-BFB3-75F34786534F}" destId="{39B29444-EE42-4D6A-92F1-14775B4CA423}" srcOrd="0" destOrd="0" presId="urn:microsoft.com/office/officeart/2005/8/layout/hierarchy2"/>
    <dgm:cxn modelId="{1B7B22DB-494F-4F77-B621-23BC7FAA9EA8}" type="presOf" srcId="{61739293-25D3-4CB9-ADB7-CD9E6134B840}" destId="{843B63F8-120B-4010-AF36-2AD38488BB17}" srcOrd="1" destOrd="0" presId="urn:microsoft.com/office/officeart/2005/8/layout/hierarchy2"/>
    <dgm:cxn modelId="{63B96FDC-B29B-41AA-9E0D-7C7D0E58EC63}" type="presOf" srcId="{9F2F1FA3-59ED-49BC-96AC-4DFF527336BE}" destId="{B96CF6E1-EED6-4D85-BDD3-A23940479A83}" srcOrd="0" destOrd="0" presId="urn:microsoft.com/office/officeart/2005/8/layout/hierarchy2"/>
    <dgm:cxn modelId="{83F7A7DC-F98D-4997-BE02-74A047FEC77F}" type="presOf" srcId="{575A3F3D-F061-41BD-9FCA-268FD95FECCD}" destId="{204FBF8D-821E-49EE-AD1C-FE563CEC5D53}" srcOrd="0" destOrd="0" presId="urn:microsoft.com/office/officeart/2005/8/layout/hierarchy2"/>
    <dgm:cxn modelId="{5261F4DE-FC91-48FD-81CF-162FFDDD049E}" type="presOf" srcId="{3CD0311E-4017-4C8F-A71C-75F9C92B896F}" destId="{2AD10012-77E1-44F0-9A46-39172DB2ABD6}" srcOrd="0" destOrd="0" presId="urn:microsoft.com/office/officeart/2005/8/layout/hierarchy2"/>
    <dgm:cxn modelId="{930177E6-E2D8-43B5-A075-BDBDE76441AC}" type="presOf" srcId="{EFA49B42-A19A-42D5-A5ED-13FA0C4CD52E}" destId="{B1C76F8E-227D-4219-9556-BEE1B4A51C34}" srcOrd="0" destOrd="0" presId="urn:microsoft.com/office/officeart/2005/8/layout/hierarchy2"/>
    <dgm:cxn modelId="{F6F1D8ED-6FE7-4E51-BB3A-E75A8EEECBD2}" type="presOf" srcId="{7C64EA2F-88A7-42E6-89FE-8BE9BBDB0A90}" destId="{E5CB7119-CD73-404D-BF78-DC7195151422}" srcOrd="0" destOrd="0" presId="urn:microsoft.com/office/officeart/2005/8/layout/hierarchy2"/>
    <dgm:cxn modelId="{8C1B55F3-BF53-4E60-A379-38E3EE8094C4}" type="presOf" srcId="{6ACC67A2-1D57-48D4-8546-F2EF18A04013}" destId="{5563DBB3-B7C0-4B33-AFE7-7BD0116B2403}" srcOrd="1" destOrd="0" presId="urn:microsoft.com/office/officeart/2005/8/layout/hierarchy2"/>
    <dgm:cxn modelId="{5D61A4F5-8CA8-477F-99B5-66D317F52A27}" type="presOf" srcId="{EFA49B42-A19A-42D5-A5ED-13FA0C4CD52E}" destId="{BD8D7C4B-1091-4AAA-A7A6-F8A281F9BB0E}" srcOrd="1" destOrd="0" presId="urn:microsoft.com/office/officeart/2005/8/layout/hierarchy2"/>
    <dgm:cxn modelId="{00750E49-10A9-4184-8645-8794FCA940F7}" type="presParOf" srcId="{2CABEC70-99CB-4759-86F6-4D10A7402DD4}" destId="{A5EB2C20-8462-4364-98C4-38CA616DF262}" srcOrd="0" destOrd="0" presId="urn:microsoft.com/office/officeart/2005/8/layout/hierarchy2"/>
    <dgm:cxn modelId="{5F152B55-3F77-4495-A364-CF2B7F96D5A3}" type="presParOf" srcId="{A5EB2C20-8462-4364-98C4-38CA616DF262}" destId="{7E61EDE2-A9E1-47CC-91B7-35CA0BAD4001}" srcOrd="0" destOrd="0" presId="urn:microsoft.com/office/officeart/2005/8/layout/hierarchy2"/>
    <dgm:cxn modelId="{1494AA40-B8B3-4979-85CD-CA0C7FD2C6DA}" type="presParOf" srcId="{A5EB2C20-8462-4364-98C4-38CA616DF262}" destId="{B649E673-3B1E-45FA-B86C-9A4915116D03}" srcOrd="1" destOrd="0" presId="urn:microsoft.com/office/officeart/2005/8/layout/hierarchy2"/>
    <dgm:cxn modelId="{D367C328-FBCE-4ADA-82D8-ACA95A172354}" type="presParOf" srcId="{B649E673-3B1E-45FA-B86C-9A4915116D03}" destId="{45876F9B-AC18-4EE3-8FE3-532854C3148E}" srcOrd="0" destOrd="0" presId="urn:microsoft.com/office/officeart/2005/8/layout/hierarchy2"/>
    <dgm:cxn modelId="{045DD5E1-6FB4-4490-BA45-D7CFD2D42488}" type="presParOf" srcId="{45876F9B-AC18-4EE3-8FE3-532854C3148E}" destId="{70F1CB3A-F933-43E0-92CB-6A1111ED2A3A}" srcOrd="0" destOrd="0" presId="urn:microsoft.com/office/officeart/2005/8/layout/hierarchy2"/>
    <dgm:cxn modelId="{92DD7911-D048-432A-8B3E-DEF185E3815D}" type="presParOf" srcId="{B649E673-3B1E-45FA-B86C-9A4915116D03}" destId="{80793EAA-F920-448C-AE29-8874E440CEF3}" srcOrd="1" destOrd="0" presId="urn:microsoft.com/office/officeart/2005/8/layout/hierarchy2"/>
    <dgm:cxn modelId="{BFC3F190-32B5-4C81-85A1-6C462DAED95B}" type="presParOf" srcId="{80793EAA-F920-448C-AE29-8874E440CEF3}" destId="{E589EA48-E337-42EA-A471-5388756DC764}" srcOrd="0" destOrd="0" presId="urn:microsoft.com/office/officeart/2005/8/layout/hierarchy2"/>
    <dgm:cxn modelId="{D3D4901A-13CF-4B8E-ACD7-CF67B4630A37}" type="presParOf" srcId="{80793EAA-F920-448C-AE29-8874E440CEF3}" destId="{70CE861F-990E-4F78-A82F-94A4C8751638}" srcOrd="1" destOrd="0" presId="urn:microsoft.com/office/officeart/2005/8/layout/hierarchy2"/>
    <dgm:cxn modelId="{72D7BA8E-5CD2-49AF-B457-2FB64926E25A}" type="presParOf" srcId="{70CE861F-990E-4F78-A82F-94A4C8751638}" destId="{6514FBF9-E101-46AC-8A74-9E81EAD0CA3B}" srcOrd="0" destOrd="0" presId="urn:microsoft.com/office/officeart/2005/8/layout/hierarchy2"/>
    <dgm:cxn modelId="{5D978613-63B4-45C3-BFE0-1825E3D937F9}" type="presParOf" srcId="{6514FBF9-E101-46AC-8A74-9E81EAD0CA3B}" destId="{62CA3205-E77E-4800-B582-286E377C69AE}" srcOrd="0" destOrd="0" presId="urn:microsoft.com/office/officeart/2005/8/layout/hierarchy2"/>
    <dgm:cxn modelId="{C4CD183B-D0D1-4F64-A6B7-E7BF6A77013B}" type="presParOf" srcId="{70CE861F-990E-4F78-A82F-94A4C8751638}" destId="{BC9DE7E7-F28A-422E-BA3E-CB11EC407F2F}" srcOrd="1" destOrd="0" presId="urn:microsoft.com/office/officeart/2005/8/layout/hierarchy2"/>
    <dgm:cxn modelId="{64603163-DE56-41DA-934A-BD32D06F41D1}" type="presParOf" srcId="{BC9DE7E7-F28A-422E-BA3E-CB11EC407F2F}" destId="{39B29444-EE42-4D6A-92F1-14775B4CA423}" srcOrd="0" destOrd="0" presId="urn:microsoft.com/office/officeart/2005/8/layout/hierarchy2"/>
    <dgm:cxn modelId="{B857977C-502F-4D42-B272-31EEE4B63649}" type="presParOf" srcId="{BC9DE7E7-F28A-422E-BA3E-CB11EC407F2F}" destId="{704673A6-97DC-41C6-96DC-CC61967261F9}" srcOrd="1" destOrd="0" presId="urn:microsoft.com/office/officeart/2005/8/layout/hierarchy2"/>
    <dgm:cxn modelId="{39EAD8E5-94D8-4AF0-BC12-48B77A4F1B58}" type="presParOf" srcId="{704673A6-97DC-41C6-96DC-CC61967261F9}" destId="{706FE148-0BDE-4B2F-9D34-5A251DF798B8}" srcOrd="0" destOrd="0" presId="urn:microsoft.com/office/officeart/2005/8/layout/hierarchy2"/>
    <dgm:cxn modelId="{D79D7870-9E4B-41B4-9417-137BC8192888}" type="presParOf" srcId="{706FE148-0BDE-4B2F-9D34-5A251DF798B8}" destId="{AD525A89-2293-472D-BA34-5363357766DC}" srcOrd="0" destOrd="0" presId="urn:microsoft.com/office/officeart/2005/8/layout/hierarchy2"/>
    <dgm:cxn modelId="{9DA14E21-C467-4BA6-AE47-D78CF2EEE14A}" type="presParOf" srcId="{704673A6-97DC-41C6-96DC-CC61967261F9}" destId="{6440AABE-4604-4567-A920-32E82CAA48CE}" srcOrd="1" destOrd="0" presId="urn:microsoft.com/office/officeart/2005/8/layout/hierarchy2"/>
    <dgm:cxn modelId="{B24EB1E5-293F-4365-9EFD-1679C6C53E62}" type="presParOf" srcId="{6440AABE-4604-4567-A920-32E82CAA48CE}" destId="{DD78FFA4-24FD-49DE-98C7-E836C232B7FB}" srcOrd="0" destOrd="0" presId="urn:microsoft.com/office/officeart/2005/8/layout/hierarchy2"/>
    <dgm:cxn modelId="{17B1BA33-A34B-47EE-86B5-F69DBF8A8005}" type="presParOf" srcId="{6440AABE-4604-4567-A920-32E82CAA48CE}" destId="{4BF27C05-CC3D-43A5-9978-207669EEC61C}" srcOrd="1" destOrd="0" presId="urn:microsoft.com/office/officeart/2005/8/layout/hierarchy2"/>
    <dgm:cxn modelId="{12D5638C-DDD9-448E-B435-1F4503E32873}" type="presParOf" srcId="{4BF27C05-CC3D-43A5-9978-207669EEC61C}" destId="{640C9EF3-2206-4E5C-A1FF-F9D872519F98}" srcOrd="0" destOrd="0" presId="urn:microsoft.com/office/officeart/2005/8/layout/hierarchy2"/>
    <dgm:cxn modelId="{4E8F6EB9-D2E5-47A5-AFAD-5038050798ED}" type="presParOf" srcId="{640C9EF3-2206-4E5C-A1FF-F9D872519F98}" destId="{843B63F8-120B-4010-AF36-2AD38488BB17}" srcOrd="0" destOrd="0" presId="urn:microsoft.com/office/officeart/2005/8/layout/hierarchy2"/>
    <dgm:cxn modelId="{85D0C2D2-5AE1-4222-B242-904F694F1117}" type="presParOf" srcId="{4BF27C05-CC3D-43A5-9978-207669EEC61C}" destId="{94E2F39C-7E85-4607-94BC-C99E882119E9}" srcOrd="1" destOrd="0" presId="urn:microsoft.com/office/officeart/2005/8/layout/hierarchy2"/>
    <dgm:cxn modelId="{E1B30CFC-CF20-4FBB-B1A9-8D92DBE192DA}" type="presParOf" srcId="{94E2F39C-7E85-4607-94BC-C99E882119E9}" destId="{9F2E627A-7F37-47E3-A856-4EED04D4210B}" srcOrd="0" destOrd="0" presId="urn:microsoft.com/office/officeart/2005/8/layout/hierarchy2"/>
    <dgm:cxn modelId="{629118AD-1C6B-466A-AE3C-C302129760D0}" type="presParOf" srcId="{94E2F39C-7E85-4607-94BC-C99E882119E9}" destId="{DB9D5461-0D38-42E5-B286-A4C9725DD801}" srcOrd="1" destOrd="0" presId="urn:microsoft.com/office/officeart/2005/8/layout/hierarchy2"/>
    <dgm:cxn modelId="{9236291A-CD8F-4313-BB68-35567DC95992}" type="presParOf" srcId="{DB9D5461-0D38-42E5-B286-A4C9725DD801}" destId="{174E8273-59EC-45CD-A056-1A41041E381C}" srcOrd="0" destOrd="0" presId="urn:microsoft.com/office/officeart/2005/8/layout/hierarchy2"/>
    <dgm:cxn modelId="{861A371D-D901-49C4-A4BB-D2CBC4E68EC2}" type="presParOf" srcId="{174E8273-59EC-45CD-A056-1A41041E381C}" destId="{83F96CFE-3A66-402D-B184-95A0114B6663}" srcOrd="0" destOrd="0" presId="urn:microsoft.com/office/officeart/2005/8/layout/hierarchy2"/>
    <dgm:cxn modelId="{31EBF2A7-9788-4085-B58E-852008DC2835}" type="presParOf" srcId="{DB9D5461-0D38-42E5-B286-A4C9725DD801}" destId="{30D620DF-CFBB-4516-869B-59D10F0AE328}" srcOrd="1" destOrd="0" presId="urn:microsoft.com/office/officeart/2005/8/layout/hierarchy2"/>
    <dgm:cxn modelId="{8CD5A7D2-3437-4ECE-B60F-4D5E02FDE0F4}" type="presParOf" srcId="{30D620DF-CFBB-4516-869B-59D10F0AE328}" destId="{A94C80EF-7806-44F3-93F7-79A9AC9CE6CA}" srcOrd="0" destOrd="0" presId="urn:microsoft.com/office/officeart/2005/8/layout/hierarchy2"/>
    <dgm:cxn modelId="{DC567D7B-66AC-4C36-9909-16F053B134A2}" type="presParOf" srcId="{30D620DF-CFBB-4516-869B-59D10F0AE328}" destId="{24A6C8D0-31E7-4302-A50F-C71BDAD40372}" srcOrd="1" destOrd="0" presId="urn:microsoft.com/office/officeart/2005/8/layout/hierarchy2"/>
    <dgm:cxn modelId="{386E061A-AB3E-4F89-BFAA-EE3027FC5F3E}" type="presParOf" srcId="{24A6C8D0-31E7-4302-A50F-C71BDAD40372}" destId="{DA2DEC17-C550-48AF-A33B-661FA0D3358C}" srcOrd="0" destOrd="0" presId="urn:microsoft.com/office/officeart/2005/8/layout/hierarchy2"/>
    <dgm:cxn modelId="{8C0BDF97-695C-41A3-8FE6-305A38BE4EC5}" type="presParOf" srcId="{DA2DEC17-C550-48AF-A33B-661FA0D3358C}" destId="{295B33E2-321C-40FA-AD18-3FE5EEB30704}" srcOrd="0" destOrd="0" presId="urn:microsoft.com/office/officeart/2005/8/layout/hierarchy2"/>
    <dgm:cxn modelId="{A563B40B-67AA-4ADE-9384-9B6B52481682}" type="presParOf" srcId="{24A6C8D0-31E7-4302-A50F-C71BDAD40372}" destId="{D35D6081-4C4B-46C9-8CE1-C090EEBB6F6F}" srcOrd="1" destOrd="0" presId="urn:microsoft.com/office/officeart/2005/8/layout/hierarchy2"/>
    <dgm:cxn modelId="{21A09AA5-C5EC-41FA-ADCD-52D763E56355}" type="presParOf" srcId="{D35D6081-4C4B-46C9-8CE1-C090EEBB6F6F}" destId="{E5CB7119-CD73-404D-BF78-DC7195151422}" srcOrd="0" destOrd="0" presId="urn:microsoft.com/office/officeart/2005/8/layout/hierarchy2"/>
    <dgm:cxn modelId="{D1249D89-6796-43B0-8F29-09EAF797918E}" type="presParOf" srcId="{D35D6081-4C4B-46C9-8CE1-C090EEBB6F6F}" destId="{38334BF3-7B59-407C-95DA-DCCDBB0188EC}" srcOrd="1" destOrd="0" presId="urn:microsoft.com/office/officeart/2005/8/layout/hierarchy2"/>
    <dgm:cxn modelId="{7CB7FBE3-5C43-4EDB-878D-4C14203711EE}" type="presParOf" srcId="{38334BF3-7B59-407C-95DA-DCCDBB0188EC}" destId="{1F6621C8-A2B3-40E6-A293-06D00268B4E4}" srcOrd="0" destOrd="0" presId="urn:microsoft.com/office/officeart/2005/8/layout/hierarchy2"/>
    <dgm:cxn modelId="{46358E58-C2CF-4370-B55E-743410BE0924}" type="presParOf" srcId="{1F6621C8-A2B3-40E6-A293-06D00268B4E4}" destId="{5563DBB3-B7C0-4B33-AFE7-7BD0116B2403}" srcOrd="0" destOrd="0" presId="urn:microsoft.com/office/officeart/2005/8/layout/hierarchy2"/>
    <dgm:cxn modelId="{EA1064F3-8F47-4DC8-9DD0-56BCC909E192}" type="presParOf" srcId="{38334BF3-7B59-407C-95DA-DCCDBB0188EC}" destId="{2DAD884E-1694-48F6-8E52-E788F851F524}" srcOrd="1" destOrd="0" presId="urn:microsoft.com/office/officeart/2005/8/layout/hierarchy2"/>
    <dgm:cxn modelId="{CFB9AF49-8B19-4312-B166-6B394E352E16}" type="presParOf" srcId="{2DAD884E-1694-48F6-8E52-E788F851F524}" destId="{4B03C052-64CA-4A6D-B1CE-97D1BABCC552}" srcOrd="0" destOrd="0" presId="urn:microsoft.com/office/officeart/2005/8/layout/hierarchy2"/>
    <dgm:cxn modelId="{4659D016-4F63-4375-A1B3-D264D1450BE9}" type="presParOf" srcId="{2DAD884E-1694-48F6-8E52-E788F851F524}" destId="{A3BF21BC-DB51-41D4-8E27-0903629735A4}" srcOrd="1" destOrd="0" presId="urn:microsoft.com/office/officeart/2005/8/layout/hierarchy2"/>
    <dgm:cxn modelId="{2F783207-7985-4A9E-912C-A02F4B4A572C}" type="presParOf" srcId="{B649E673-3B1E-45FA-B86C-9A4915116D03}" destId="{2AD10012-77E1-44F0-9A46-39172DB2ABD6}" srcOrd="2" destOrd="0" presId="urn:microsoft.com/office/officeart/2005/8/layout/hierarchy2"/>
    <dgm:cxn modelId="{2F7B3E7E-ADD8-40C2-8A17-34EE8ADE24EF}" type="presParOf" srcId="{2AD10012-77E1-44F0-9A46-39172DB2ABD6}" destId="{3FE6DD69-8774-4F7B-A06D-D13C4DA95176}" srcOrd="0" destOrd="0" presId="urn:microsoft.com/office/officeart/2005/8/layout/hierarchy2"/>
    <dgm:cxn modelId="{E25D8C87-0CAF-4B9E-836D-D82B6691BA49}" type="presParOf" srcId="{B649E673-3B1E-45FA-B86C-9A4915116D03}" destId="{019A74C4-A20D-4CB8-9235-E2D562E3AA21}" srcOrd="3" destOrd="0" presId="urn:microsoft.com/office/officeart/2005/8/layout/hierarchy2"/>
    <dgm:cxn modelId="{A907F22E-E987-469B-B300-9138F28F82EA}" type="presParOf" srcId="{019A74C4-A20D-4CB8-9235-E2D562E3AA21}" destId="{A6003242-BD7A-4FCA-B232-FA71A2C1EA56}" srcOrd="0" destOrd="0" presId="urn:microsoft.com/office/officeart/2005/8/layout/hierarchy2"/>
    <dgm:cxn modelId="{016C7858-E7C8-4303-8A80-49DFD198B8FB}" type="presParOf" srcId="{019A74C4-A20D-4CB8-9235-E2D562E3AA21}" destId="{4BEFB770-3A3B-4278-BFA9-76B4D5190790}" srcOrd="1" destOrd="0" presId="urn:microsoft.com/office/officeart/2005/8/layout/hierarchy2"/>
    <dgm:cxn modelId="{E06A9F41-2079-4EE9-8B0C-077A203C34BF}" type="presParOf" srcId="{4BEFB770-3A3B-4278-BFA9-76B4D5190790}" destId="{193CFF08-AB40-42B5-96DD-2D2FC52C6F6E}" srcOrd="0" destOrd="0" presId="urn:microsoft.com/office/officeart/2005/8/layout/hierarchy2"/>
    <dgm:cxn modelId="{6380BBF2-A82C-42F2-96C4-6689FFB6A4BA}" type="presParOf" srcId="{193CFF08-AB40-42B5-96DD-2D2FC52C6F6E}" destId="{F5C9C7FD-2E4E-4B23-80ED-46403BB74C77}" srcOrd="0" destOrd="0" presId="urn:microsoft.com/office/officeart/2005/8/layout/hierarchy2"/>
    <dgm:cxn modelId="{339014B4-672E-4EF6-A145-DD35EAB68E9B}" type="presParOf" srcId="{4BEFB770-3A3B-4278-BFA9-76B4D5190790}" destId="{1D18315C-B691-4CAA-888E-17E7881AADEA}" srcOrd="1" destOrd="0" presId="urn:microsoft.com/office/officeart/2005/8/layout/hierarchy2"/>
    <dgm:cxn modelId="{D9F20FD3-63E8-4E34-9C60-C067045BC14F}" type="presParOf" srcId="{1D18315C-B691-4CAA-888E-17E7881AADEA}" destId="{204FBF8D-821E-49EE-AD1C-FE563CEC5D53}" srcOrd="0" destOrd="0" presId="urn:microsoft.com/office/officeart/2005/8/layout/hierarchy2"/>
    <dgm:cxn modelId="{F53AD65B-0446-468A-9EDB-5D4DA02F9EF3}" type="presParOf" srcId="{1D18315C-B691-4CAA-888E-17E7881AADEA}" destId="{7FD05EE5-BE9B-4CE7-8C1F-D7E5106F1694}" srcOrd="1" destOrd="0" presId="urn:microsoft.com/office/officeart/2005/8/layout/hierarchy2"/>
    <dgm:cxn modelId="{1552170F-425B-435F-95C7-0D98A24B89FE}" type="presParOf" srcId="{4BEFB770-3A3B-4278-BFA9-76B4D5190790}" destId="{B96CF6E1-EED6-4D85-BDD3-A23940479A83}" srcOrd="2" destOrd="0" presId="urn:microsoft.com/office/officeart/2005/8/layout/hierarchy2"/>
    <dgm:cxn modelId="{B6DDF150-3A7B-4413-9809-1462164C8C3F}" type="presParOf" srcId="{B96CF6E1-EED6-4D85-BDD3-A23940479A83}" destId="{2DA52856-71A7-438D-9DDB-DE7EEFA3BD3A}" srcOrd="0" destOrd="0" presId="urn:microsoft.com/office/officeart/2005/8/layout/hierarchy2"/>
    <dgm:cxn modelId="{A65D8C05-C726-4611-AA65-7B022BE51536}" type="presParOf" srcId="{4BEFB770-3A3B-4278-BFA9-76B4D5190790}" destId="{58B09D8D-D6BE-4A39-9454-7BDB4BBDBA4D}" srcOrd="3" destOrd="0" presId="urn:microsoft.com/office/officeart/2005/8/layout/hierarchy2"/>
    <dgm:cxn modelId="{8241BDE2-45C6-4EEA-9FA5-4C3C3BEB77AD}" type="presParOf" srcId="{58B09D8D-D6BE-4A39-9454-7BDB4BBDBA4D}" destId="{F4D7EB2C-F8D7-4E5C-A392-B3A93F288395}" srcOrd="0" destOrd="0" presId="urn:microsoft.com/office/officeart/2005/8/layout/hierarchy2"/>
    <dgm:cxn modelId="{BF341D54-BA1F-48FB-84C1-4ED760A6C4B0}" type="presParOf" srcId="{58B09D8D-D6BE-4A39-9454-7BDB4BBDBA4D}" destId="{58FABCA2-9F70-4439-90EA-3C9BE8B2A537}" srcOrd="1" destOrd="0" presId="urn:microsoft.com/office/officeart/2005/8/layout/hierarchy2"/>
    <dgm:cxn modelId="{7E08D7CA-477B-421B-B290-4F84F4624E89}" type="presParOf" srcId="{58FABCA2-9F70-4439-90EA-3C9BE8B2A537}" destId="{D9F3611B-B100-4FE9-A1C0-5EAD58B187BF}" srcOrd="0" destOrd="0" presId="urn:microsoft.com/office/officeart/2005/8/layout/hierarchy2"/>
    <dgm:cxn modelId="{774E18F3-454D-4674-B022-AA55414322A8}" type="presParOf" srcId="{D9F3611B-B100-4FE9-A1C0-5EAD58B187BF}" destId="{8518E79F-F7D3-4949-92CB-321AF806AEC1}" srcOrd="0" destOrd="0" presId="urn:microsoft.com/office/officeart/2005/8/layout/hierarchy2"/>
    <dgm:cxn modelId="{B4882910-E6D0-43A7-83E7-992971A0C3F6}" type="presParOf" srcId="{58FABCA2-9F70-4439-90EA-3C9BE8B2A537}" destId="{A5870033-15DE-400B-9347-BFD5168381DC}" srcOrd="1" destOrd="0" presId="urn:microsoft.com/office/officeart/2005/8/layout/hierarchy2"/>
    <dgm:cxn modelId="{C3A397BD-FBE2-4CBC-8CCC-F32BDA724A50}" type="presParOf" srcId="{A5870033-15DE-400B-9347-BFD5168381DC}" destId="{5BBF0AAA-1273-464F-AA5B-691F271FADC3}" srcOrd="0" destOrd="0" presId="urn:microsoft.com/office/officeart/2005/8/layout/hierarchy2"/>
    <dgm:cxn modelId="{52D7C26B-2A4A-4651-9711-89523E22A60B}" type="presParOf" srcId="{A5870033-15DE-400B-9347-BFD5168381DC}" destId="{F73FA125-4B31-4B66-A9AE-1F286FBEFBBA}" srcOrd="1" destOrd="0" presId="urn:microsoft.com/office/officeart/2005/8/layout/hierarchy2"/>
    <dgm:cxn modelId="{DD8CF91E-1920-4E30-82FE-E970268C8F6D}" type="presParOf" srcId="{F73FA125-4B31-4B66-A9AE-1F286FBEFBBA}" destId="{AEE40408-0B31-41E2-B6A1-E6FC51F315A0}" srcOrd="0" destOrd="0" presId="urn:microsoft.com/office/officeart/2005/8/layout/hierarchy2"/>
    <dgm:cxn modelId="{C5A0384B-7F2B-408F-9CA5-1EFAEFC3F883}" type="presParOf" srcId="{AEE40408-0B31-41E2-B6A1-E6FC51F315A0}" destId="{E9283B20-802A-4AF6-857A-C0E89CE045C0}" srcOrd="0" destOrd="0" presId="urn:microsoft.com/office/officeart/2005/8/layout/hierarchy2"/>
    <dgm:cxn modelId="{5318F333-AF49-4475-9009-FF4699D1F98D}" type="presParOf" srcId="{F73FA125-4B31-4B66-A9AE-1F286FBEFBBA}" destId="{CCD228C3-FF48-4F38-A0F9-7EB3CA821284}" srcOrd="1" destOrd="0" presId="urn:microsoft.com/office/officeart/2005/8/layout/hierarchy2"/>
    <dgm:cxn modelId="{71C80B4F-8379-47A2-83BB-A9D024CB1BD1}" type="presParOf" srcId="{CCD228C3-FF48-4F38-A0F9-7EB3CA821284}" destId="{A2732753-3FFB-45D5-BFCD-07579479CE81}" srcOrd="0" destOrd="0" presId="urn:microsoft.com/office/officeart/2005/8/layout/hierarchy2"/>
    <dgm:cxn modelId="{F235E767-3CBE-4BA3-9BC3-4FA3E4A0A8EF}" type="presParOf" srcId="{CCD228C3-FF48-4F38-A0F9-7EB3CA821284}" destId="{BCA9B19A-10F3-4505-B796-231F7879E679}" srcOrd="1" destOrd="0" presId="urn:microsoft.com/office/officeart/2005/8/layout/hierarchy2"/>
    <dgm:cxn modelId="{E46CE70F-9321-45DE-8EA9-DA559CA20A45}" type="presParOf" srcId="{BCA9B19A-10F3-4505-B796-231F7879E679}" destId="{B1C76F8E-227D-4219-9556-BEE1B4A51C34}" srcOrd="0" destOrd="0" presId="urn:microsoft.com/office/officeart/2005/8/layout/hierarchy2"/>
    <dgm:cxn modelId="{AEAFAD3A-DA2F-4388-912A-E7904BC433C4}" type="presParOf" srcId="{B1C76F8E-227D-4219-9556-BEE1B4A51C34}" destId="{BD8D7C4B-1091-4AAA-A7A6-F8A281F9BB0E}" srcOrd="0" destOrd="0" presId="urn:microsoft.com/office/officeart/2005/8/layout/hierarchy2"/>
    <dgm:cxn modelId="{0B6822F3-5329-4B21-A73D-AC7E59A634C6}" type="presParOf" srcId="{BCA9B19A-10F3-4505-B796-231F7879E679}" destId="{6EAEAB48-942C-422A-9723-0CB09294F6B2}" srcOrd="1" destOrd="0" presId="urn:microsoft.com/office/officeart/2005/8/layout/hierarchy2"/>
    <dgm:cxn modelId="{F2256E77-94F3-45C3-878D-62CEBC91E26E}" type="presParOf" srcId="{6EAEAB48-942C-422A-9723-0CB09294F6B2}" destId="{ED624840-A6E4-4BB9-8740-DDA15762E2FD}" srcOrd="0" destOrd="0" presId="urn:microsoft.com/office/officeart/2005/8/layout/hierarchy2"/>
    <dgm:cxn modelId="{53180D2F-EADF-40C0-80B5-9627152AFC4A}" type="presParOf" srcId="{6EAEAB48-942C-422A-9723-0CB09294F6B2}" destId="{01EF826B-2064-4BC2-BE1D-4DE34D4A898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30301-A94F-40C6-B0AC-C0844E5C3DAE}">
      <dsp:nvSpPr>
        <dsp:cNvPr id="0" name=""/>
        <dsp:cNvSpPr/>
      </dsp:nvSpPr>
      <dsp:spPr>
        <a:xfrm>
          <a:off x="6062643" y="372318"/>
          <a:ext cx="1694408" cy="11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Segmentation</a:t>
          </a:r>
        </a:p>
      </dsp:txBody>
      <dsp:txXfrm>
        <a:off x="6095728" y="405403"/>
        <a:ext cx="1628238" cy="1063435"/>
      </dsp:txXfrm>
    </dsp:sp>
    <dsp:sp modelId="{C86D8964-27A4-4D35-8BD2-318126D44AAD}">
      <dsp:nvSpPr>
        <dsp:cNvPr id="0" name=""/>
        <dsp:cNvSpPr/>
      </dsp:nvSpPr>
      <dsp:spPr>
        <a:xfrm>
          <a:off x="4156434" y="1501923"/>
          <a:ext cx="2753413" cy="451842"/>
        </a:xfrm>
        <a:custGeom>
          <a:avLst/>
          <a:gdLst/>
          <a:ahLst/>
          <a:cxnLst/>
          <a:rect l="0" t="0" r="0" b="0"/>
          <a:pathLst>
            <a:path>
              <a:moveTo>
                <a:pt x="2753413" y="0"/>
              </a:moveTo>
              <a:lnTo>
                <a:pt x="2753413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69F1A-0AB6-4FEE-BBE5-CB22E79E2D80}">
      <dsp:nvSpPr>
        <dsp:cNvPr id="0" name=""/>
        <dsp:cNvSpPr/>
      </dsp:nvSpPr>
      <dsp:spPr>
        <a:xfrm>
          <a:off x="3309230" y="1953765"/>
          <a:ext cx="1694408" cy="11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Character detection</a:t>
          </a:r>
          <a:endParaRPr lang="en-GB" sz="2000" kern="1200" dirty="0"/>
        </a:p>
      </dsp:txBody>
      <dsp:txXfrm>
        <a:off x="3342315" y="1986850"/>
        <a:ext cx="1628238" cy="1063435"/>
      </dsp:txXfrm>
    </dsp:sp>
    <dsp:sp modelId="{5493BA59-85A1-4A87-9DC2-1C9E628259DD}">
      <dsp:nvSpPr>
        <dsp:cNvPr id="0" name=""/>
        <dsp:cNvSpPr/>
      </dsp:nvSpPr>
      <dsp:spPr>
        <a:xfrm>
          <a:off x="852338" y="3083371"/>
          <a:ext cx="3304095" cy="451842"/>
        </a:xfrm>
        <a:custGeom>
          <a:avLst/>
          <a:gdLst/>
          <a:ahLst/>
          <a:cxnLst/>
          <a:rect l="0" t="0" r="0" b="0"/>
          <a:pathLst>
            <a:path>
              <a:moveTo>
                <a:pt x="3304095" y="0"/>
              </a:moveTo>
              <a:lnTo>
                <a:pt x="3304095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A8D53-B776-4B9D-811C-EDB359F7556B}">
      <dsp:nvSpPr>
        <dsp:cNvPr id="0" name=""/>
        <dsp:cNvSpPr/>
      </dsp:nvSpPr>
      <dsp:spPr>
        <a:xfrm>
          <a:off x="5134" y="3535213"/>
          <a:ext cx="1694408" cy="11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2000" b="0" i="0" kern="1200" dirty="0"/>
            <a:t>Morphology</a:t>
          </a:r>
          <a:endParaRPr lang="en-GB" sz="2000" kern="1200" dirty="0"/>
        </a:p>
      </dsp:txBody>
      <dsp:txXfrm>
        <a:off x="38219" y="3568298"/>
        <a:ext cx="1628238" cy="1063435"/>
      </dsp:txXfrm>
    </dsp:sp>
    <dsp:sp modelId="{45761AAC-BBC1-47F2-99AB-2C136916FD65}">
      <dsp:nvSpPr>
        <dsp:cNvPr id="0" name=""/>
        <dsp:cNvSpPr/>
      </dsp:nvSpPr>
      <dsp:spPr>
        <a:xfrm>
          <a:off x="3055069" y="3083371"/>
          <a:ext cx="1101365" cy="451842"/>
        </a:xfrm>
        <a:custGeom>
          <a:avLst/>
          <a:gdLst/>
          <a:ahLst/>
          <a:cxnLst/>
          <a:rect l="0" t="0" r="0" b="0"/>
          <a:pathLst>
            <a:path>
              <a:moveTo>
                <a:pt x="1101365" y="0"/>
              </a:moveTo>
              <a:lnTo>
                <a:pt x="1101365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6977A-6133-45D0-A9EE-622CAC1B0A2E}">
      <dsp:nvSpPr>
        <dsp:cNvPr id="0" name=""/>
        <dsp:cNvSpPr/>
      </dsp:nvSpPr>
      <dsp:spPr>
        <a:xfrm>
          <a:off x="2207865" y="3535213"/>
          <a:ext cx="1694408" cy="11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Threshold</a:t>
          </a:r>
          <a:endParaRPr lang="en-GB" sz="2000" kern="1200" dirty="0"/>
        </a:p>
      </dsp:txBody>
      <dsp:txXfrm>
        <a:off x="2240950" y="3568298"/>
        <a:ext cx="1628238" cy="1063435"/>
      </dsp:txXfrm>
    </dsp:sp>
    <dsp:sp modelId="{3054F6DD-24DA-4D57-8C18-9784BD7240E8}">
      <dsp:nvSpPr>
        <dsp:cNvPr id="0" name=""/>
        <dsp:cNvSpPr/>
      </dsp:nvSpPr>
      <dsp:spPr>
        <a:xfrm>
          <a:off x="4156434" y="3083371"/>
          <a:ext cx="1101365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1101365" y="225921"/>
              </a:lnTo>
              <a:lnTo>
                <a:pt x="1101365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21859-E7CE-44CF-A05F-F4DDB39285F4}">
      <dsp:nvSpPr>
        <dsp:cNvPr id="0" name=""/>
        <dsp:cNvSpPr/>
      </dsp:nvSpPr>
      <dsp:spPr>
        <a:xfrm>
          <a:off x="4410595" y="3535213"/>
          <a:ext cx="1694408" cy="11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Sobel</a:t>
          </a:r>
          <a:endParaRPr lang="en-GB" sz="2000" kern="1200" dirty="0"/>
        </a:p>
      </dsp:txBody>
      <dsp:txXfrm>
        <a:off x="4443680" y="3568298"/>
        <a:ext cx="1628238" cy="1063435"/>
      </dsp:txXfrm>
    </dsp:sp>
    <dsp:sp modelId="{66A3330D-9411-4FFD-A4A1-051D9D8C4A73}">
      <dsp:nvSpPr>
        <dsp:cNvPr id="0" name=""/>
        <dsp:cNvSpPr/>
      </dsp:nvSpPr>
      <dsp:spPr>
        <a:xfrm>
          <a:off x="4156434" y="3083371"/>
          <a:ext cx="3304095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3304095" y="225921"/>
              </a:lnTo>
              <a:lnTo>
                <a:pt x="3304095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1F49A-3D3E-4E4A-94DD-3E1525922AEC}">
      <dsp:nvSpPr>
        <dsp:cNvPr id="0" name=""/>
        <dsp:cNvSpPr/>
      </dsp:nvSpPr>
      <dsp:spPr>
        <a:xfrm>
          <a:off x="6613326" y="3535213"/>
          <a:ext cx="1694408" cy="11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ROI</a:t>
          </a:r>
          <a:endParaRPr lang="en-GB" sz="2000" kern="1200" dirty="0"/>
        </a:p>
      </dsp:txBody>
      <dsp:txXfrm>
        <a:off x="6646411" y="3568298"/>
        <a:ext cx="1628238" cy="1063435"/>
      </dsp:txXfrm>
    </dsp:sp>
    <dsp:sp modelId="{D831468D-0049-4AD4-AFE7-2FFB41DB2A22}">
      <dsp:nvSpPr>
        <dsp:cNvPr id="0" name=""/>
        <dsp:cNvSpPr/>
      </dsp:nvSpPr>
      <dsp:spPr>
        <a:xfrm>
          <a:off x="6909847" y="1501923"/>
          <a:ext cx="2753413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2753413" y="225921"/>
              </a:lnTo>
              <a:lnTo>
                <a:pt x="2753413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F1D75-044B-4802-82F6-C21D1F9FB65D}">
      <dsp:nvSpPr>
        <dsp:cNvPr id="0" name=""/>
        <dsp:cNvSpPr/>
      </dsp:nvSpPr>
      <dsp:spPr>
        <a:xfrm>
          <a:off x="8816057" y="1953765"/>
          <a:ext cx="1694408" cy="11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Defocus on Blur</a:t>
          </a:r>
          <a:endParaRPr lang="en-GB" sz="2000" kern="1200" dirty="0"/>
        </a:p>
      </dsp:txBody>
      <dsp:txXfrm>
        <a:off x="8849142" y="1986850"/>
        <a:ext cx="1628238" cy="1063435"/>
      </dsp:txXfrm>
    </dsp:sp>
    <dsp:sp modelId="{9DB8061D-2039-435D-AA85-300C6304C860}">
      <dsp:nvSpPr>
        <dsp:cNvPr id="0" name=""/>
        <dsp:cNvSpPr/>
      </dsp:nvSpPr>
      <dsp:spPr>
        <a:xfrm>
          <a:off x="9617541" y="3083371"/>
          <a:ext cx="91440" cy="451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E28A0-FD51-467A-B6C5-CE94EFC77623}">
      <dsp:nvSpPr>
        <dsp:cNvPr id="0" name=""/>
        <dsp:cNvSpPr/>
      </dsp:nvSpPr>
      <dsp:spPr>
        <a:xfrm>
          <a:off x="8816057" y="3535213"/>
          <a:ext cx="1694408" cy="11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LBP focusing on sharpness</a:t>
          </a:r>
          <a:endParaRPr lang="en-GB" sz="2000" kern="1200" dirty="0"/>
        </a:p>
      </dsp:txBody>
      <dsp:txXfrm>
        <a:off x="8849142" y="3568298"/>
        <a:ext cx="1628238" cy="1063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C4439-3404-473E-B90C-A3B481F31B59}">
      <dsp:nvSpPr>
        <dsp:cNvPr id="0" name=""/>
        <dsp:cNvSpPr/>
      </dsp:nvSpPr>
      <dsp:spPr>
        <a:xfrm>
          <a:off x="4852340" y="854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800" kern="1200" dirty="0"/>
            <a:t>Input image</a:t>
          </a:r>
          <a:endParaRPr lang="en-GB" sz="800" kern="1200" dirty="0"/>
        </a:p>
      </dsp:txBody>
      <dsp:txXfrm>
        <a:off x="4866239" y="14753"/>
        <a:ext cx="684046" cy="446764"/>
      </dsp:txXfrm>
    </dsp:sp>
    <dsp:sp modelId="{7C495720-A303-4400-813F-29CB5380DD77}">
      <dsp:nvSpPr>
        <dsp:cNvPr id="0" name=""/>
        <dsp:cNvSpPr/>
      </dsp:nvSpPr>
      <dsp:spPr>
        <a:xfrm>
          <a:off x="3820166" y="475416"/>
          <a:ext cx="1388096" cy="189825"/>
        </a:xfrm>
        <a:custGeom>
          <a:avLst/>
          <a:gdLst/>
          <a:ahLst/>
          <a:cxnLst/>
          <a:rect l="0" t="0" r="0" b="0"/>
          <a:pathLst>
            <a:path>
              <a:moveTo>
                <a:pt x="1388096" y="0"/>
              </a:moveTo>
              <a:lnTo>
                <a:pt x="1388096" y="94912"/>
              </a:lnTo>
              <a:lnTo>
                <a:pt x="0" y="94912"/>
              </a:lnTo>
              <a:lnTo>
                <a:pt x="0" y="189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C3D95-EA98-4E2C-8450-4D5B17D80B5B}">
      <dsp:nvSpPr>
        <dsp:cNvPr id="0" name=""/>
        <dsp:cNvSpPr/>
      </dsp:nvSpPr>
      <dsp:spPr>
        <a:xfrm>
          <a:off x="3464244" y="665242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0" i="0" kern="1200" dirty="0"/>
            <a:t>Threshold</a:t>
          </a:r>
          <a:endParaRPr lang="en-GB" sz="800" kern="1200" dirty="0"/>
        </a:p>
      </dsp:txBody>
      <dsp:txXfrm>
        <a:off x="3478143" y="679141"/>
        <a:ext cx="684046" cy="446764"/>
      </dsp:txXfrm>
    </dsp:sp>
    <dsp:sp modelId="{07971EC5-5D4B-47A1-B5AE-A0E771A34489}">
      <dsp:nvSpPr>
        <dsp:cNvPr id="0" name=""/>
        <dsp:cNvSpPr/>
      </dsp:nvSpPr>
      <dsp:spPr>
        <a:xfrm>
          <a:off x="4745564" y="475416"/>
          <a:ext cx="462698" cy="189825"/>
        </a:xfrm>
        <a:custGeom>
          <a:avLst/>
          <a:gdLst/>
          <a:ahLst/>
          <a:cxnLst/>
          <a:rect l="0" t="0" r="0" b="0"/>
          <a:pathLst>
            <a:path>
              <a:moveTo>
                <a:pt x="462698" y="0"/>
              </a:moveTo>
              <a:lnTo>
                <a:pt x="462698" y="94912"/>
              </a:lnTo>
              <a:lnTo>
                <a:pt x="0" y="94912"/>
              </a:lnTo>
              <a:lnTo>
                <a:pt x="0" y="189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6EE46-56FF-4D21-AC16-DE80288B8EA9}">
      <dsp:nvSpPr>
        <dsp:cNvPr id="0" name=""/>
        <dsp:cNvSpPr/>
      </dsp:nvSpPr>
      <dsp:spPr>
        <a:xfrm>
          <a:off x="4389642" y="665242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Morphology</a:t>
          </a:r>
          <a:endParaRPr lang="en-GB" sz="800" kern="1200" dirty="0"/>
        </a:p>
      </dsp:txBody>
      <dsp:txXfrm>
        <a:off x="4403541" y="679141"/>
        <a:ext cx="684046" cy="446764"/>
      </dsp:txXfrm>
    </dsp:sp>
    <dsp:sp modelId="{8B4ED208-F53F-4575-8D08-E75A54333857}">
      <dsp:nvSpPr>
        <dsp:cNvPr id="0" name=""/>
        <dsp:cNvSpPr/>
      </dsp:nvSpPr>
      <dsp:spPr>
        <a:xfrm>
          <a:off x="5208263" y="475416"/>
          <a:ext cx="462698" cy="189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12"/>
              </a:lnTo>
              <a:lnTo>
                <a:pt x="462698" y="94912"/>
              </a:lnTo>
              <a:lnTo>
                <a:pt x="462698" y="189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C94E9-8FD5-4A79-AC00-189F2D6720DD}">
      <dsp:nvSpPr>
        <dsp:cNvPr id="0" name=""/>
        <dsp:cNvSpPr/>
      </dsp:nvSpPr>
      <dsp:spPr>
        <a:xfrm>
          <a:off x="5315039" y="665242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 err="1"/>
            <a:t>findContours</a:t>
          </a:r>
          <a:endParaRPr lang="en-GB" sz="800" kern="1200" dirty="0"/>
        </a:p>
      </dsp:txBody>
      <dsp:txXfrm>
        <a:off x="5328938" y="679141"/>
        <a:ext cx="684046" cy="446764"/>
      </dsp:txXfrm>
    </dsp:sp>
    <dsp:sp modelId="{2483F34C-F288-448B-94C6-BF9DA3877CC5}">
      <dsp:nvSpPr>
        <dsp:cNvPr id="0" name=""/>
        <dsp:cNvSpPr/>
      </dsp:nvSpPr>
      <dsp:spPr>
        <a:xfrm>
          <a:off x="5208263" y="475416"/>
          <a:ext cx="1388096" cy="189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12"/>
              </a:lnTo>
              <a:lnTo>
                <a:pt x="1388096" y="94912"/>
              </a:lnTo>
              <a:lnTo>
                <a:pt x="1388096" y="189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A9D91-19CF-4F9B-BA2B-9C54D24D85FB}">
      <dsp:nvSpPr>
        <dsp:cNvPr id="0" name=""/>
        <dsp:cNvSpPr/>
      </dsp:nvSpPr>
      <dsp:spPr>
        <a:xfrm>
          <a:off x="6240437" y="665242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/>
            <a:t>Extract and recognize characters</a:t>
          </a:r>
          <a:endParaRPr lang="en-GB" sz="800" kern="1200" dirty="0"/>
        </a:p>
      </dsp:txBody>
      <dsp:txXfrm>
        <a:off x="6254336" y="679141"/>
        <a:ext cx="684046" cy="446764"/>
      </dsp:txXfrm>
    </dsp:sp>
    <dsp:sp modelId="{5FEDD36B-6940-4A53-9436-165D4C1A031E}">
      <dsp:nvSpPr>
        <dsp:cNvPr id="0" name=""/>
        <dsp:cNvSpPr/>
      </dsp:nvSpPr>
      <dsp:spPr>
        <a:xfrm>
          <a:off x="6550639" y="1139804"/>
          <a:ext cx="91440" cy="1898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3B8D4-ABB4-4EF8-94FD-AD337A43DA23}">
      <dsp:nvSpPr>
        <dsp:cNvPr id="0" name=""/>
        <dsp:cNvSpPr/>
      </dsp:nvSpPr>
      <dsp:spPr>
        <a:xfrm>
          <a:off x="6240437" y="1329630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Bounding Box</a:t>
          </a:r>
        </a:p>
      </dsp:txBody>
      <dsp:txXfrm>
        <a:off x="6254336" y="1343529"/>
        <a:ext cx="684046" cy="446764"/>
      </dsp:txXfrm>
    </dsp:sp>
    <dsp:sp modelId="{958EC7C3-0EA6-40D9-BE67-F948D6D01ED8}">
      <dsp:nvSpPr>
        <dsp:cNvPr id="0" name=""/>
        <dsp:cNvSpPr/>
      </dsp:nvSpPr>
      <dsp:spPr>
        <a:xfrm>
          <a:off x="6550639" y="1804192"/>
          <a:ext cx="91440" cy="1898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C9934-C208-4164-A00C-E0C4464B5613}">
      <dsp:nvSpPr>
        <dsp:cNvPr id="0" name=""/>
        <dsp:cNvSpPr/>
      </dsp:nvSpPr>
      <dsp:spPr>
        <a:xfrm>
          <a:off x="6240437" y="1994018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ROI</a:t>
          </a:r>
        </a:p>
      </dsp:txBody>
      <dsp:txXfrm>
        <a:off x="6254336" y="2007917"/>
        <a:ext cx="684046" cy="446764"/>
      </dsp:txXfrm>
    </dsp:sp>
    <dsp:sp modelId="{74B4FA9F-E08A-463C-AEE6-AEF034FC5FDF}">
      <dsp:nvSpPr>
        <dsp:cNvPr id="0" name=""/>
        <dsp:cNvSpPr/>
      </dsp:nvSpPr>
      <dsp:spPr>
        <a:xfrm>
          <a:off x="5439612" y="2468580"/>
          <a:ext cx="1156746" cy="189825"/>
        </a:xfrm>
        <a:custGeom>
          <a:avLst/>
          <a:gdLst/>
          <a:ahLst/>
          <a:cxnLst/>
          <a:rect l="0" t="0" r="0" b="0"/>
          <a:pathLst>
            <a:path>
              <a:moveTo>
                <a:pt x="1156746" y="0"/>
              </a:moveTo>
              <a:lnTo>
                <a:pt x="1156746" y="94912"/>
              </a:lnTo>
              <a:lnTo>
                <a:pt x="0" y="94912"/>
              </a:lnTo>
              <a:lnTo>
                <a:pt x="0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BCECB-3653-4356-AB5C-0B62C66DD6BE}">
      <dsp:nvSpPr>
        <dsp:cNvPr id="0" name=""/>
        <dsp:cNvSpPr/>
      </dsp:nvSpPr>
      <dsp:spPr>
        <a:xfrm>
          <a:off x="5083690" y="2658406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Bounding rectangle coordinates</a:t>
          </a:r>
        </a:p>
      </dsp:txBody>
      <dsp:txXfrm>
        <a:off x="5097589" y="2672305"/>
        <a:ext cx="684046" cy="446764"/>
      </dsp:txXfrm>
    </dsp:sp>
    <dsp:sp modelId="{B46F8274-ADD4-4DAE-B46E-B24881E2349D}">
      <dsp:nvSpPr>
        <dsp:cNvPr id="0" name=""/>
        <dsp:cNvSpPr/>
      </dsp:nvSpPr>
      <dsp:spPr>
        <a:xfrm>
          <a:off x="6365010" y="2468580"/>
          <a:ext cx="231349" cy="189825"/>
        </a:xfrm>
        <a:custGeom>
          <a:avLst/>
          <a:gdLst/>
          <a:ahLst/>
          <a:cxnLst/>
          <a:rect l="0" t="0" r="0" b="0"/>
          <a:pathLst>
            <a:path>
              <a:moveTo>
                <a:pt x="231349" y="0"/>
              </a:moveTo>
              <a:lnTo>
                <a:pt x="231349" y="94912"/>
              </a:lnTo>
              <a:lnTo>
                <a:pt x="0" y="94912"/>
              </a:lnTo>
              <a:lnTo>
                <a:pt x="0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D3AB-9D88-40BB-A2F0-74325E7DF37D}">
      <dsp:nvSpPr>
        <dsp:cNvPr id="0" name=""/>
        <dsp:cNvSpPr/>
      </dsp:nvSpPr>
      <dsp:spPr>
        <a:xfrm>
          <a:off x="6009087" y="2658406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 err="1"/>
            <a:t>PyTesseract</a:t>
          </a:r>
          <a:r>
            <a:rPr lang="en-US" sz="800" b="0" kern="1200" dirty="0"/>
            <a:t> OCR</a:t>
          </a:r>
          <a:endParaRPr lang="en-GB" sz="800" kern="1200" dirty="0"/>
        </a:p>
      </dsp:txBody>
      <dsp:txXfrm>
        <a:off x="6022986" y="2672305"/>
        <a:ext cx="684046" cy="446764"/>
      </dsp:txXfrm>
    </dsp:sp>
    <dsp:sp modelId="{7DE10FA2-9812-4E6E-93BC-2769D8C2D7A6}">
      <dsp:nvSpPr>
        <dsp:cNvPr id="0" name=""/>
        <dsp:cNvSpPr/>
      </dsp:nvSpPr>
      <dsp:spPr>
        <a:xfrm>
          <a:off x="6319290" y="3132968"/>
          <a:ext cx="91440" cy="1898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6E9BA-EB25-445D-B245-26509E375AE4}">
      <dsp:nvSpPr>
        <dsp:cNvPr id="0" name=""/>
        <dsp:cNvSpPr/>
      </dsp:nvSpPr>
      <dsp:spPr>
        <a:xfrm>
          <a:off x="6009087" y="3322794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Draw a rectangle around ROI</a:t>
          </a:r>
        </a:p>
      </dsp:txBody>
      <dsp:txXfrm>
        <a:off x="6022986" y="3336693"/>
        <a:ext cx="684046" cy="446764"/>
      </dsp:txXfrm>
    </dsp:sp>
    <dsp:sp modelId="{A1102E9C-F9E4-4F68-84CE-80FF796B641E}">
      <dsp:nvSpPr>
        <dsp:cNvPr id="0" name=""/>
        <dsp:cNvSpPr/>
      </dsp:nvSpPr>
      <dsp:spPr>
        <a:xfrm>
          <a:off x="6596359" y="2468580"/>
          <a:ext cx="1156746" cy="189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12"/>
              </a:lnTo>
              <a:lnTo>
                <a:pt x="1156746" y="94912"/>
              </a:lnTo>
              <a:lnTo>
                <a:pt x="1156746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695B3-D221-484D-ADB8-B886B35C02F8}">
      <dsp:nvSpPr>
        <dsp:cNvPr id="0" name=""/>
        <dsp:cNvSpPr/>
      </dsp:nvSpPr>
      <dsp:spPr>
        <a:xfrm>
          <a:off x="7397184" y="2658406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Calculate LBP sharpness</a:t>
          </a:r>
        </a:p>
      </dsp:txBody>
      <dsp:txXfrm>
        <a:off x="7411083" y="2672305"/>
        <a:ext cx="684046" cy="446764"/>
      </dsp:txXfrm>
    </dsp:sp>
    <dsp:sp modelId="{DAA16A35-CCC8-4D4E-B195-D8B5FA994A32}">
      <dsp:nvSpPr>
        <dsp:cNvPr id="0" name=""/>
        <dsp:cNvSpPr/>
      </dsp:nvSpPr>
      <dsp:spPr>
        <a:xfrm>
          <a:off x="7707386" y="3132968"/>
          <a:ext cx="91440" cy="1898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7ABB2-D159-4C74-A562-536F589B1F50}">
      <dsp:nvSpPr>
        <dsp:cNvPr id="0" name=""/>
        <dsp:cNvSpPr/>
      </dsp:nvSpPr>
      <dsp:spPr>
        <a:xfrm>
          <a:off x="7397184" y="3322794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Normalise the sharpness map</a:t>
          </a:r>
        </a:p>
      </dsp:txBody>
      <dsp:txXfrm>
        <a:off x="7411083" y="3336693"/>
        <a:ext cx="684046" cy="446764"/>
      </dsp:txXfrm>
    </dsp:sp>
    <dsp:sp modelId="{DF0085B4-8616-4487-B92F-D63A7A29EF54}">
      <dsp:nvSpPr>
        <dsp:cNvPr id="0" name=""/>
        <dsp:cNvSpPr/>
      </dsp:nvSpPr>
      <dsp:spPr>
        <a:xfrm>
          <a:off x="7707386" y="3797356"/>
          <a:ext cx="91440" cy="1898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34E83-CCF6-4516-91A6-3F570CCAE5C0}">
      <dsp:nvSpPr>
        <dsp:cNvPr id="0" name=""/>
        <dsp:cNvSpPr/>
      </dsp:nvSpPr>
      <dsp:spPr>
        <a:xfrm>
          <a:off x="7397184" y="3987182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Overlay the sharpness map of ROI</a:t>
          </a:r>
        </a:p>
      </dsp:txBody>
      <dsp:txXfrm>
        <a:off x="7411083" y="4001081"/>
        <a:ext cx="684046" cy="446764"/>
      </dsp:txXfrm>
    </dsp:sp>
    <dsp:sp modelId="{2A47921F-9C5F-4916-AB91-764CD8A4485D}">
      <dsp:nvSpPr>
        <dsp:cNvPr id="0" name=""/>
        <dsp:cNvSpPr/>
      </dsp:nvSpPr>
      <dsp:spPr>
        <a:xfrm>
          <a:off x="7290407" y="4461744"/>
          <a:ext cx="462698" cy="189825"/>
        </a:xfrm>
        <a:custGeom>
          <a:avLst/>
          <a:gdLst/>
          <a:ahLst/>
          <a:cxnLst/>
          <a:rect l="0" t="0" r="0" b="0"/>
          <a:pathLst>
            <a:path>
              <a:moveTo>
                <a:pt x="462698" y="0"/>
              </a:moveTo>
              <a:lnTo>
                <a:pt x="462698" y="94912"/>
              </a:lnTo>
              <a:lnTo>
                <a:pt x="0" y="94912"/>
              </a:lnTo>
              <a:lnTo>
                <a:pt x="0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565DE-3B7A-4F6E-8D0C-8009542FF86A}">
      <dsp:nvSpPr>
        <dsp:cNvPr id="0" name=""/>
        <dsp:cNvSpPr/>
      </dsp:nvSpPr>
      <dsp:spPr>
        <a:xfrm>
          <a:off x="6934485" y="4651570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Image output</a:t>
          </a:r>
        </a:p>
      </dsp:txBody>
      <dsp:txXfrm>
        <a:off x="6948384" y="4665469"/>
        <a:ext cx="684046" cy="446764"/>
      </dsp:txXfrm>
    </dsp:sp>
    <dsp:sp modelId="{6ADBBF92-9DB4-48A9-ADEB-6B548793F4FE}">
      <dsp:nvSpPr>
        <dsp:cNvPr id="0" name=""/>
        <dsp:cNvSpPr/>
      </dsp:nvSpPr>
      <dsp:spPr>
        <a:xfrm>
          <a:off x="7753106" y="4461744"/>
          <a:ext cx="462698" cy="189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12"/>
              </a:lnTo>
              <a:lnTo>
                <a:pt x="462698" y="94912"/>
              </a:lnTo>
              <a:lnTo>
                <a:pt x="462698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A6380-B751-4B19-8DB6-59A0B69EECB4}">
      <dsp:nvSpPr>
        <dsp:cNvPr id="0" name=""/>
        <dsp:cNvSpPr/>
      </dsp:nvSpPr>
      <dsp:spPr>
        <a:xfrm>
          <a:off x="7859883" y="4651570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Characters output</a:t>
          </a:r>
        </a:p>
      </dsp:txBody>
      <dsp:txXfrm>
        <a:off x="7873782" y="4665469"/>
        <a:ext cx="684046" cy="446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C4439-3404-473E-B90C-A3B481F31B59}">
      <dsp:nvSpPr>
        <dsp:cNvPr id="0" name=""/>
        <dsp:cNvSpPr/>
      </dsp:nvSpPr>
      <dsp:spPr>
        <a:xfrm>
          <a:off x="5184727" y="2519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600" kern="1200" dirty="0"/>
            <a:t>Character Segmentation</a:t>
          </a:r>
          <a:endParaRPr lang="en-GB" sz="600" kern="1200" dirty="0"/>
        </a:p>
      </dsp:txBody>
      <dsp:txXfrm>
        <a:off x="5195758" y="13550"/>
        <a:ext cx="542858" cy="354551"/>
      </dsp:txXfrm>
    </dsp:sp>
    <dsp:sp modelId="{7C495720-A303-4400-813F-29CB5380DD77}">
      <dsp:nvSpPr>
        <dsp:cNvPr id="0" name=""/>
        <dsp:cNvSpPr/>
      </dsp:nvSpPr>
      <dsp:spPr>
        <a:xfrm>
          <a:off x="4365592" y="379133"/>
          <a:ext cx="1101595" cy="150645"/>
        </a:xfrm>
        <a:custGeom>
          <a:avLst/>
          <a:gdLst/>
          <a:ahLst/>
          <a:cxnLst/>
          <a:rect l="0" t="0" r="0" b="0"/>
          <a:pathLst>
            <a:path>
              <a:moveTo>
                <a:pt x="1101595" y="0"/>
              </a:moveTo>
              <a:lnTo>
                <a:pt x="1101595" y="75322"/>
              </a:lnTo>
              <a:lnTo>
                <a:pt x="0" y="75322"/>
              </a:lnTo>
              <a:lnTo>
                <a:pt x="0" y="1506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C3D95-EA98-4E2C-8450-4D5B17D80B5B}">
      <dsp:nvSpPr>
        <dsp:cNvPr id="0" name=""/>
        <dsp:cNvSpPr/>
      </dsp:nvSpPr>
      <dsp:spPr>
        <a:xfrm>
          <a:off x="4083132" y="529778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0" i="0" kern="1200" dirty="0"/>
            <a:t>Threshold</a:t>
          </a:r>
          <a:endParaRPr lang="en-GB" sz="600" kern="1200" dirty="0"/>
        </a:p>
      </dsp:txBody>
      <dsp:txXfrm>
        <a:off x="4094163" y="540809"/>
        <a:ext cx="542858" cy="354551"/>
      </dsp:txXfrm>
    </dsp:sp>
    <dsp:sp modelId="{07971EC5-5D4B-47A1-B5AE-A0E771A34489}">
      <dsp:nvSpPr>
        <dsp:cNvPr id="0" name=""/>
        <dsp:cNvSpPr/>
      </dsp:nvSpPr>
      <dsp:spPr>
        <a:xfrm>
          <a:off x="5099989" y="379133"/>
          <a:ext cx="367198" cy="150645"/>
        </a:xfrm>
        <a:custGeom>
          <a:avLst/>
          <a:gdLst/>
          <a:ahLst/>
          <a:cxnLst/>
          <a:rect l="0" t="0" r="0" b="0"/>
          <a:pathLst>
            <a:path>
              <a:moveTo>
                <a:pt x="367198" y="0"/>
              </a:moveTo>
              <a:lnTo>
                <a:pt x="367198" y="75322"/>
              </a:lnTo>
              <a:lnTo>
                <a:pt x="0" y="75322"/>
              </a:lnTo>
              <a:lnTo>
                <a:pt x="0" y="1506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6EE46-56FF-4D21-AC16-DE80288B8EA9}">
      <dsp:nvSpPr>
        <dsp:cNvPr id="0" name=""/>
        <dsp:cNvSpPr/>
      </dsp:nvSpPr>
      <dsp:spPr>
        <a:xfrm>
          <a:off x="4817529" y="529778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/>
            <a:t>Morphology</a:t>
          </a:r>
          <a:endParaRPr lang="en-GB" sz="600" kern="1200" dirty="0"/>
        </a:p>
      </dsp:txBody>
      <dsp:txXfrm>
        <a:off x="4828560" y="540809"/>
        <a:ext cx="542858" cy="354551"/>
      </dsp:txXfrm>
    </dsp:sp>
    <dsp:sp modelId="{8B4ED208-F53F-4575-8D08-E75A54333857}">
      <dsp:nvSpPr>
        <dsp:cNvPr id="0" name=""/>
        <dsp:cNvSpPr/>
      </dsp:nvSpPr>
      <dsp:spPr>
        <a:xfrm>
          <a:off x="5467188" y="379133"/>
          <a:ext cx="367198" cy="150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22"/>
              </a:lnTo>
              <a:lnTo>
                <a:pt x="367198" y="75322"/>
              </a:lnTo>
              <a:lnTo>
                <a:pt x="367198" y="1506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C94E9-8FD5-4A79-AC00-189F2D6720DD}">
      <dsp:nvSpPr>
        <dsp:cNvPr id="0" name=""/>
        <dsp:cNvSpPr/>
      </dsp:nvSpPr>
      <dsp:spPr>
        <a:xfrm>
          <a:off x="5551926" y="529778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findContours</a:t>
          </a:r>
          <a:endParaRPr lang="en-GB" sz="600" kern="1200" dirty="0"/>
        </a:p>
      </dsp:txBody>
      <dsp:txXfrm>
        <a:off x="5562957" y="540809"/>
        <a:ext cx="542858" cy="354551"/>
      </dsp:txXfrm>
    </dsp:sp>
    <dsp:sp modelId="{2483F34C-F288-448B-94C6-BF9DA3877CC5}">
      <dsp:nvSpPr>
        <dsp:cNvPr id="0" name=""/>
        <dsp:cNvSpPr/>
      </dsp:nvSpPr>
      <dsp:spPr>
        <a:xfrm>
          <a:off x="5467188" y="379133"/>
          <a:ext cx="1101595" cy="150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22"/>
              </a:lnTo>
              <a:lnTo>
                <a:pt x="1101595" y="75322"/>
              </a:lnTo>
              <a:lnTo>
                <a:pt x="1101595" y="1506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A9D91-19CF-4F9B-BA2B-9C54D24D85FB}">
      <dsp:nvSpPr>
        <dsp:cNvPr id="0" name=""/>
        <dsp:cNvSpPr/>
      </dsp:nvSpPr>
      <dsp:spPr>
        <a:xfrm>
          <a:off x="6286323" y="529778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kern="1200" dirty="0"/>
            <a:t>Extract and recognize characters</a:t>
          </a:r>
          <a:endParaRPr lang="en-GB" sz="600" kern="1200" dirty="0"/>
        </a:p>
      </dsp:txBody>
      <dsp:txXfrm>
        <a:off x="6297354" y="540809"/>
        <a:ext cx="542858" cy="354551"/>
      </dsp:txXfrm>
    </dsp:sp>
    <dsp:sp modelId="{5FEDD36B-6940-4A53-9436-165D4C1A031E}">
      <dsp:nvSpPr>
        <dsp:cNvPr id="0" name=""/>
        <dsp:cNvSpPr/>
      </dsp:nvSpPr>
      <dsp:spPr>
        <a:xfrm>
          <a:off x="6523063" y="906392"/>
          <a:ext cx="91440" cy="1506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3B8D4-ABB4-4EF8-94FD-AD337A43DA23}">
      <dsp:nvSpPr>
        <dsp:cNvPr id="0" name=""/>
        <dsp:cNvSpPr/>
      </dsp:nvSpPr>
      <dsp:spPr>
        <a:xfrm>
          <a:off x="6286323" y="1057038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Bounding Box</a:t>
          </a:r>
        </a:p>
      </dsp:txBody>
      <dsp:txXfrm>
        <a:off x="6297354" y="1068069"/>
        <a:ext cx="542858" cy="354551"/>
      </dsp:txXfrm>
    </dsp:sp>
    <dsp:sp modelId="{958EC7C3-0EA6-40D9-BE67-F948D6D01ED8}">
      <dsp:nvSpPr>
        <dsp:cNvPr id="0" name=""/>
        <dsp:cNvSpPr/>
      </dsp:nvSpPr>
      <dsp:spPr>
        <a:xfrm>
          <a:off x="6523063" y="1433651"/>
          <a:ext cx="91440" cy="1506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C9934-C208-4164-A00C-E0C4464B5613}">
      <dsp:nvSpPr>
        <dsp:cNvPr id="0" name=""/>
        <dsp:cNvSpPr/>
      </dsp:nvSpPr>
      <dsp:spPr>
        <a:xfrm>
          <a:off x="6286323" y="1584297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ROI</a:t>
          </a:r>
        </a:p>
      </dsp:txBody>
      <dsp:txXfrm>
        <a:off x="6297354" y="1595328"/>
        <a:ext cx="542858" cy="354551"/>
      </dsp:txXfrm>
    </dsp:sp>
    <dsp:sp modelId="{19984781-2679-4A75-BAD8-C71281CA89D7}">
      <dsp:nvSpPr>
        <dsp:cNvPr id="0" name=""/>
        <dsp:cNvSpPr/>
      </dsp:nvSpPr>
      <dsp:spPr>
        <a:xfrm>
          <a:off x="6523063" y="1960911"/>
          <a:ext cx="91440" cy="1506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E39BA-3519-44F2-A5D2-FCC1EADAA20D}">
      <dsp:nvSpPr>
        <dsp:cNvPr id="0" name=""/>
        <dsp:cNvSpPr/>
      </dsp:nvSpPr>
      <dsp:spPr>
        <a:xfrm>
          <a:off x="6286323" y="2111556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Estimate Width, Height</a:t>
          </a:r>
        </a:p>
      </dsp:txBody>
      <dsp:txXfrm>
        <a:off x="6297354" y="2122587"/>
        <a:ext cx="542858" cy="354551"/>
      </dsp:txXfrm>
    </dsp:sp>
    <dsp:sp modelId="{74B4FA9F-E08A-463C-AEE6-AEF034FC5FDF}">
      <dsp:nvSpPr>
        <dsp:cNvPr id="0" name=""/>
        <dsp:cNvSpPr/>
      </dsp:nvSpPr>
      <dsp:spPr>
        <a:xfrm>
          <a:off x="6201585" y="2488170"/>
          <a:ext cx="367198" cy="150645"/>
        </a:xfrm>
        <a:custGeom>
          <a:avLst/>
          <a:gdLst/>
          <a:ahLst/>
          <a:cxnLst/>
          <a:rect l="0" t="0" r="0" b="0"/>
          <a:pathLst>
            <a:path>
              <a:moveTo>
                <a:pt x="367198" y="0"/>
              </a:moveTo>
              <a:lnTo>
                <a:pt x="367198" y="75322"/>
              </a:lnTo>
              <a:lnTo>
                <a:pt x="0" y="75322"/>
              </a:lnTo>
              <a:lnTo>
                <a:pt x="0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BCECB-3653-4356-AB5C-0B62C66DD6BE}">
      <dsp:nvSpPr>
        <dsp:cNvPr id="0" name=""/>
        <dsp:cNvSpPr/>
      </dsp:nvSpPr>
      <dsp:spPr>
        <a:xfrm>
          <a:off x="5919124" y="2638816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solidFill>
                <a:srgbClr val="FF0000"/>
              </a:solidFill>
            </a:rPr>
            <a:t>Bounding box drawing</a:t>
          </a:r>
        </a:p>
      </dsp:txBody>
      <dsp:txXfrm>
        <a:off x="5930155" y="2649847"/>
        <a:ext cx="542858" cy="354551"/>
      </dsp:txXfrm>
    </dsp:sp>
    <dsp:sp modelId="{B46F8274-ADD4-4DAE-B46E-B24881E2349D}">
      <dsp:nvSpPr>
        <dsp:cNvPr id="0" name=""/>
        <dsp:cNvSpPr/>
      </dsp:nvSpPr>
      <dsp:spPr>
        <a:xfrm>
          <a:off x="6568783" y="2488170"/>
          <a:ext cx="367198" cy="150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22"/>
              </a:lnTo>
              <a:lnTo>
                <a:pt x="367198" y="75322"/>
              </a:lnTo>
              <a:lnTo>
                <a:pt x="367198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D3AB-9D88-40BB-A2F0-74325E7DF37D}">
      <dsp:nvSpPr>
        <dsp:cNvPr id="0" name=""/>
        <dsp:cNvSpPr/>
      </dsp:nvSpPr>
      <dsp:spPr>
        <a:xfrm>
          <a:off x="6653521" y="2638816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PyTesseract</a:t>
          </a:r>
          <a:r>
            <a:rPr lang="en-US" sz="600" b="0" kern="1200" dirty="0"/>
            <a:t> OCR</a:t>
          </a:r>
          <a:endParaRPr lang="en-GB" sz="600" kern="1200" dirty="0"/>
        </a:p>
      </dsp:txBody>
      <dsp:txXfrm>
        <a:off x="6664552" y="2649847"/>
        <a:ext cx="542858" cy="354551"/>
      </dsp:txXfrm>
    </dsp:sp>
    <dsp:sp modelId="{7DE10FA2-9812-4E6E-93BC-2769D8C2D7A6}">
      <dsp:nvSpPr>
        <dsp:cNvPr id="0" name=""/>
        <dsp:cNvSpPr/>
      </dsp:nvSpPr>
      <dsp:spPr>
        <a:xfrm>
          <a:off x="6568783" y="3015430"/>
          <a:ext cx="367198" cy="150645"/>
        </a:xfrm>
        <a:custGeom>
          <a:avLst/>
          <a:gdLst/>
          <a:ahLst/>
          <a:cxnLst/>
          <a:rect l="0" t="0" r="0" b="0"/>
          <a:pathLst>
            <a:path>
              <a:moveTo>
                <a:pt x="367198" y="0"/>
              </a:moveTo>
              <a:lnTo>
                <a:pt x="367198" y="75322"/>
              </a:lnTo>
              <a:lnTo>
                <a:pt x="0" y="75322"/>
              </a:lnTo>
              <a:lnTo>
                <a:pt x="0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6E9BA-EB25-445D-B245-26509E375AE4}">
      <dsp:nvSpPr>
        <dsp:cNvPr id="0" name=""/>
        <dsp:cNvSpPr/>
      </dsp:nvSpPr>
      <dsp:spPr>
        <a:xfrm>
          <a:off x="6286323" y="3166075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text</a:t>
          </a:r>
        </a:p>
      </dsp:txBody>
      <dsp:txXfrm>
        <a:off x="6297354" y="3177106"/>
        <a:ext cx="542858" cy="354551"/>
      </dsp:txXfrm>
    </dsp:sp>
    <dsp:sp modelId="{A1102E9C-F9E4-4F68-84CE-80FF796B641E}">
      <dsp:nvSpPr>
        <dsp:cNvPr id="0" name=""/>
        <dsp:cNvSpPr/>
      </dsp:nvSpPr>
      <dsp:spPr>
        <a:xfrm>
          <a:off x="6935982" y="3015430"/>
          <a:ext cx="367198" cy="150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22"/>
              </a:lnTo>
              <a:lnTo>
                <a:pt x="367198" y="75322"/>
              </a:lnTo>
              <a:lnTo>
                <a:pt x="367198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695B3-D221-484D-ADB8-B886B35C02F8}">
      <dsp:nvSpPr>
        <dsp:cNvPr id="0" name=""/>
        <dsp:cNvSpPr/>
      </dsp:nvSpPr>
      <dsp:spPr>
        <a:xfrm>
          <a:off x="7020720" y="3166075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Calculate LBP sharpness</a:t>
          </a:r>
        </a:p>
      </dsp:txBody>
      <dsp:txXfrm>
        <a:off x="7031751" y="3177106"/>
        <a:ext cx="542858" cy="354551"/>
      </dsp:txXfrm>
    </dsp:sp>
    <dsp:sp modelId="{DAA16A35-CCC8-4D4E-B195-D8B5FA994A32}">
      <dsp:nvSpPr>
        <dsp:cNvPr id="0" name=""/>
        <dsp:cNvSpPr/>
      </dsp:nvSpPr>
      <dsp:spPr>
        <a:xfrm>
          <a:off x="7257460" y="3542689"/>
          <a:ext cx="91440" cy="1506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7ABB2-D159-4C74-A562-536F589B1F50}">
      <dsp:nvSpPr>
        <dsp:cNvPr id="0" name=""/>
        <dsp:cNvSpPr/>
      </dsp:nvSpPr>
      <dsp:spPr>
        <a:xfrm>
          <a:off x="7020720" y="3693335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Normalise the sharpness map</a:t>
          </a:r>
        </a:p>
      </dsp:txBody>
      <dsp:txXfrm>
        <a:off x="7031751" y="3704366"/>
        <a:ext cx="542858" cy="354551"/>
      </dsp:txXfrm>
    </dsp:sp>
    <dsp:sp modelId="{DF0085B4-8616-4487-B92F-D63A7A29EF54}">
      <dsp:nvSpPr>
        <dsp:cNvPr id="0" name=""/>
        <dsp:cNvSpPr/>
      </dsp:nvSpPr>
      <dsp:spPr>
        <a:xfrm>
          <a:off x="7257460" y="4069948"/>
          <a:ext cx="91440" cy="1506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34E83-CCF6-4516-91A6-3F570CCAE5C0}">
      <dsp:nvSpPr>
        <dsp:cNvPr id="0" name=""/>
        <dsp:cNvSpPr/>
      </dsp:nvSpPr>
      <dsp:spPr>
        <a:xfrm>
          <a:off x="7020720" y="4220594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Overlay the sharpness map of ROI</a:t>
          </a:r>
        </a:p>
      </dsp:txBody>
      <dsp:txXfrm>
        <a:off x="7031751" y="4231625"/>
        <a:ext cx="542858" cy="354551"/>
      </dsp:txXfrm>
    </dsp:sp>
    <dsp:sp modelId="{2A47921F-9C5F-4916-AB91-764CD8A4485D}">
      <dsp:nvSpPr>
        <dsp:cNvPr id="0" name=""/>
        <dsp:cNvSpPr/>
      </dsp:nvSpPr>
      <dsp:spPr>
        <a:xfrm>
          <a:off x="6935982" y="4597208"/>
          <a:ext cx="367198" cy="150645"/>
        </a:xfrm>
        <a:custGeom>
          <a:avLst/>
          <a:gdLst/>
          <a:ahLst/>
          <a:cxnLst/>
          <a:rect l="0" t="0" r="0" b="0"/>
          <a:pathLst>
            <a:path>
              <a:moveTo>
                <a:pt x="367198" y="0"/>
              </a:moveTo>
              <a:lnTo>
                <a:pt x="367198" y="75322"/>
              </a:lnTo>
              <a:lnTo>
                <a:pt x="0" y="75322"/>
              </a:lnTo>
              <a:lnTo>
                <a:pt x="0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565DE-3B7A-4F6E-8D0C-8009542FF86A}">
      <dsp:nvSpPr>
        <dsp:cNvPr id="0" name=""/>
        <dsp:cNvSpPr/>
      </dsp:nvSpPr>
      <dsp:spPr>
        <a:xfrm>
          <a:off x="6653521" y="4747853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Image output</a:t>
          </a:r>
        </a:p>
      </dsp:txBody>
      <dsp:txXfrm>
        <a:off x="6664552" y="4758884"/>
        <a:ext cx="542858" cy="354551"/>
      </dsp:txXfrm>
    </dsp:sp>
    <dsp:sp modelId="{6ADBBF92-9DB4-48A9-ADEB-6B548793F4FE}">
      <dsp:nvSpPr>
        <dsp:cNvPr id="0" name=""/>
        <dsp:cNvSpPr/>
      </dsp:nvSpPr>
      <dsp:spPr>
        <a:xfrm>
          <a:off x="7303180" y="4597208"/>
          <a:ext cx="367198" cy="150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22"/>
              </a:lnTo>
              <a:lnTo>
                <a:pt x="367198" y="75322"/>
              </a:lnTo>
              <a:lnTo>
                <a:pt x="367198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A6380-B751-4B19-8DB6-59A0B69EECB4}">
      <dsp:nvSpPr>
        <dsp:cNvPr id="0" name=""/>
        <dsp:cNvSpPr/>
      </dsp:nvSpPr>
      <dsp:spPr>
        <a:xfrm>
          <a:off x="7387918" y="4747853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Characters output</a:t>
          </a:r>
        </a:p>
      </dsp:txBody>
      <dsp:txXfrm>
        <a:off x="7398949" y="4758884"/>
        <a:ext cx="542858" cy="3545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1EDE2-A9E1-47CC-91B7-35CA0BAD4001}">
      <dsp:nvSpPr>
        <dsp:cNvPr id="0" name=""/>
        <dsp:cNvSpPr/>
      </dsp:nvSpPr>
      <dsp:spPr>
        <a:xfrm>
          <a:off x="2287" y="212484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b="1" kern="1200" dirty="0"/>
            <a:t>LBP-Based Segmentation of Defocus Blur with Character Focused</a:t>
          </a:r>
        </a:p>
      </dsp:txBody>
      <dsp:txXfrm>
        <a:off x="18601" y="2141162"/>
        <a:ext cx="1081390" cy="524381"/>
      </dsp:txXfrm>
    </dsp:sp>
    <dsp:sp modelId="{45876F9B-AC18-4EE3-8FE3-532854C3148E}">
      <dsp:nvSpPr>
        <dsp:cNvPr id="0" name=""/>
        <dsp:cNvSpPr/>
      </dsp:nvSpPr>
      <dsp:spPr>
        <a:xfrm rot="18770822">
          <a:off x="1011478" y="2153365"/>
          <a:ext cx="655262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655262" y="97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1322728" y="2146761"/>
        <a:ext cx="32763" cy="32763"/>
      </dsp:txXfrm>
    </dsp:sp>
    <dsp:sp modelId="{E589EA48-E337-42EA-A471-5388756DC764}">
      <dsp:nvSpPr>
        <dsp:cNvPr id="0" name=""/>
        <dsp:cNvSpPr/>
      </dsp:nvSpPr>
      <dsp:spPr>
        <a:xfrm>
          <a:off x="1561913" y="164442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CN" sz="900" b="0" kern="1200" dirty="0"/>
            <a:t>Character Recognition</a:t>
          </a:r>
          <a:endParaRPr lang="en-GB" sz="900" b="0" kern="1200" dirty="0"/>
        </a:p>
      </dsp:txBody>
      <dsp:txXfrm>
        <a:off x="1578227" y="1660742"/>
        <a:ext cx="1081390" cy="524381"/>
      </dsp:txXfrm>
    </dsp:sp>
    <dsp:sp modelId="{6514FBF9-E101-46AC-8A74-9E81EAD0CA3B}">
      <dsp:nvSpPr>
        <dsp:cNvPr id="0" name=""/>
        <dsp:cNvSpPr/>
      </dsp:nvSpPr>
      <dsp:spPr>
        <a:xfrm>
          <a:off x="2675931" y="1913155"/>
          <a:ext cx="44560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44560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2887594" y="1911792"/>
        <a:ext cx="22280" cy="22280"/>
      </dsp:txXfrm>
    </dsp:sp>
    <dsp:sp modelId="{39B29444-EE42-4D6A-92F1-14775B4CA423}">
      <dsp:nvSpPr>
        <dsp:cNvPr id="0" name=""/>
        <dsp:cNvSpPr/>
      </dsp:nvSpPr>
      <dsp:spPr>
        <a:xfrm>
          <a:off x="3121538" y="164442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b="0" i="0" kern="1200" dirty="0"/>
            <a:t>Contour Detection</a:t>
          </a:r>
          <a:endParaRPr lang="en-GB" sz="900" b="0" kern="1200" dirty="0"/>
        </a:p>
      </dsp:txBody>
      <dsp:txXfrm>
        <a:off x="3137852" y="1660742"/>
        <a:ext cx="1081390" cy="524381"/>
      </dsp:txXfrm>
    </dsp:sp>
    <dsp:sp modelId="{706FE148-0BDE-4B2F-9D34-5A251DF798B8}">
      <dsp:nvSpPr>
        <dsp:cNvPr id="0" name=""/>
        <dsp:cNvSpPr/>
      </dsp:nvSpPr>
      <dsp:spPr>
        <a:xfrm>
          <a:off x="4235556" y="1913155"/>
          <a:ext cx="44560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44560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4447220" y="1911792"/>
        <a:ext cx="22280" cy="22280"/>
      </dsp:txXfrm>
    </dsp:sp>
    <dsp:sp modelId="{DD78FFA4-24FD-49DE-98C7-E836C232B7FB}">
      <dsp:nvSpPr>
        <dsp:cNvPr id="0" name=""/>
        <dsp:cNvSpPr/>
      </dsp:nvSpPr>
      <dsp:spPr>
        <a:xfrm>
          <a:off x="4681164" y="164442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 dirty="0"/>
            <a:t>Character Extraction and Recognition</a:t>
          </a:r>
          <a:endParaRPr lang="en-GB" sz="900" b="0" kern="1200" dirty="0"/>
        </a:p>
      </dsp:txBody>
      <dsp:txXfrm>
        <a:off x="4697478" y="1660742"/>
        <a:ext cx="1081390" cy="524381"/>
      </dsp:txXfrm>
    </dsp:sp>
    <dsp:sp modelId="{640C9EF3-2206-4E5C-A1FF-F9D872519F98}">
      <dsp:nvSpPr>
        <dsp:cNvPr id="0" name=""/>
        <dsp:cNvSpPr/>
      </dsp:nvSpPr>
      <dsp:spPr>
        <a:xfrm>
          <a:off x="5795182" y="1913155"/>
          <a:ext cx="44560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44560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6006845" y="1911792"/>
        <a:ext cx="22280" cy="22280"/>
      </dsp:txXfrm>
    </dsp:sp>
    <dsp:sp modelId="{9F2E627A-7F37-47E3-A856-4EED04D4210B}">
      <dsp:nvSpPr>
        <dsp:cNvPr id="0" name=""/>
        <dsp:cNvSpPr/>
      </dsp:nvSpPr>
      <dsp:spPr>
        <a:xfrm>
          <a:off x="6240789" y="164442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 dirty="0"/>
            <a:t>Bounding rectangle</a:t>
          </a:r>
          <a:endParaRPr lang="en-GB" sz="900" b="0" kern="1200" dirty="0"/>
        </a:p>
      </dsp:txBody>
      <dsp:txXfrm>
        <a:off x="6257103" y="1660742"/>
        <a:ext cx="1081390" cy="524381"/>
      </dsp:txXfrm>
    </dsp:sp>
    <dsp:sp modelId="{174E8273-59EC-45CD-A056-1A41041E381C}">
      <dsp:nvSpPr>
        <dsp:cNvPr id="0" name=""/>
        <dsp:cNvSpPr/>
      </dsp:nvSpPr>
      <dsp:spPr>
        <a:xfrm>
          <a:off x="7354807" y="1913155"/>
          <a:ext cx="44560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44560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7566471" y="1911792"/>
        <a:ext cx="22280" cy="22280"/>
      </dsp:txXfrm>
    </dsp:sp>
    <dsp:sp modelId="{A94C80EF-7806-44F3-93F7-79A9AC9CE6CA}">
      <dsp:nvSpPr>
        <dsp:cNvPr id="0" name=""/>
        <dsp:cNvSpPr/>
      </dsp:nvSpPr>
      <dsp:spPr>
        <a:xfrm>
          <a:off x="7800415" y="164442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kern="1200" dirty="0"/>
            <a:t>ROI</a:t>
          </a:r>
        </a:p>
      </dsp:txBody>
      <dsp:txXfrm>
        <a:off x="7816729" y="1660742"/>
        <a:ext cx="1081390" cy="524381"/>
      </dsp:txXfrm>
    </dsp:sp>
    <dsp:sp modelId="{DA2DEC17-C550-48AF-A33B-661FA0D3358C}">
      <dsp:nvSpPr>
        <dsp:cNvPr id="0" name=""/>
        <dsp:cNvSpPr/>
      </dsp:nvSpPr>
      <dsp:spPr>
        <a:xfrm>
          <a:off x="8914433" y="1913155"/>
          <a:ext cx="44560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44560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9126096" y="1911792"/>
        <a:ext cx="22280" cy="22280"/>
      </dsp:txXfrm>
    </dsp:sp>
    <dsp:sp modelId="{E5CB7119-CD73-404D-BF78-DC7195151422}">
      <dsp:nvSpPr>
        <dsp:cNvPr id="0" name=""/>
        <dsp:cNvSpPr/>
      </dsp:nvSpPr>
      <dsp:spPr>
        <a:xfrm>
          <a:off x="9360040" y="164442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kern="1200" dirty="0"/>
            <a:t>OCR</a:t>
          </a:r>
        </a:p>
      </dsp:txBody>
      <dsp:txXfrm>
        <a:off x="9376354" y="1660742"/>
        <a:ext cx="1081390" cy="524381"/>
      </dsp:txXfrm>
    </dsp:sp>
    <dsp:sp modelId="{1F6621C8-A2B3-40E6-A293-06D00268B4E4}">
      <dsp:nvSpPr>
        <dsp:cNvPr id="0" name=""/>
        <dsp:cNvSpPr/>
      </dsp:nvSpPr>
      <dsp:spPr>
        <a:xfrm>
          <a:off x="10474058" y="1913155"/>
          <a:ext cx="44560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44560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0685722" y="1911792"/>
        <a:ext cx="22280" cy="22280"/>
      </dsp:txXfrm>
    </dsp:sp>
    <dsp:sp modelId="{4B03C052-64CA-4A6D-B1CE-97D1BABCC552}">
      <dsp:nvSpPr>
        <dsp:cNvPr id="0" name=""/>
        <dsp:cNvSpPr/>
      </dsp:nvSpPr>
      <dsp:spPr>
        <a:xfrm>
          <a:off x="10919665" y="164442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kern="1200" dirty="0"/>
            <a:t>Text output</a:t>
          </a:r>
        </a:p>
      </dsp:txBody>
      <dsp:txXfrm>
        <a:off x="10935979" y="1660742"/>
        <a:ext cx="1081390" cy="524381"/>
      </dsp:txXfrm>
    </dsp:sp>
    <dsp:sp modelId="{2AD10012-77E1-44F0-9A46-39172DB2ABD6}">
      <dsp:nvSpPr>
        <dsp:cNvPr id="0" name=""/>
        <dsp:cNvSpPr/>
      </dsp:nvSpPr>
      <dsp:spPr>
        <a:xfrm rot="2829178">
          <a:off x="1011478" y="2633785"/>
          <a:ext cx="655262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655262" y="97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1322728" y="2627181"/>
        <a:ext cx="32763" cy="32763"/>
      </dsp:txXfrm>
    </dsp:sp>
    <dsp:sp modelId="{A6003242-BD7A-4FCA-B232-FA71A2C1EA56}">
      <dsp:nvSpPr>
        <dsp:cNvPr id="0" name=""/>
        <dsp:cNvSpPr/>
      </dsp:nvSpPr>
      <dsp:spPr>
        <a:xfrm>
          <a:off x="1561913" y="2605269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kern="1200" dirty="0"/>
            <a:t>Defocus Blur Segmentation</a:t>
          </a:r>
        </a:p>
      </dsp:txBody>
      <dsp:txXfrm>
        <a:off x="1578227" y="2621583"/>
        <a:ext cx="1081390" cy="524381"/>
      </dsp:txXfrm>
    </dsp:sp>
    <dsp:sp modelId="{193CFF08-AB40-42B5-96DD-2D2FC52C6F6E}">
      <dsp:nvSpPr>
        <dsp:cNvPr id="0" name=""/>
        <dsp:cNvSpPr/>
      </dsp:nvSpPr>
      <dsp:spPr>
        <a:xfrm rot="19457599">
          <a:off x="2624351" y="2713855"/>
          <a:ext cx="54876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54876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2885015" y="2709914"/>
        <a:ext cx="27438" cy="27438"/>
      </dsp:txXfrm>
    </dsp:sp>
    <dsp:sp modelId="{204FBF8D-821E-49EE-AD1C-FE563CEC5D53}">
      <dsp:nvSpPr>
        <dsp:cNvPr id="0" name=""/>
        <dsp:cNvSpPr/>
      </dsp:nvSpPr>
      <dsp:spPr>
        <a:xfrm>
          <a:off x="3121538" y="228498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Datatype conversion</a:t>
          </a:r>
          <a:endParaRPr lang="en-GB" sz="900" b="0" kern="1200" dirty="0"/>
        </a:p>
      </dsp:txBody>
      <dsp:txXfrm>
        <a:off x="3137852" y="2301302"/>
        <a:ext cx="1081390" cy="524381"/>
      </dsp:txXfrm>
    </dsp:sp>
    <dsp:sp modelId="{B96CF6E1-EED6-4D85-BDD3-A23940479A83}">
      <dsp:nvSpPr>
        <dsp:cNvPr id="0" name=""/>
        <dsp:cNvSpPr/>
      </dsp:nvSpPr>
      <dsp:spPr>
        <a:xfrm rot="2142401">
          <a:off x="2624351" y="3034136"/>
          <a:ext cx="54876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54876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2885015" y="3030194"/>
        <a:ext cx="27438" cy="27438"/>
      </dsp:txXfrm>
    </dsp:sp>
    <dsp:sp modelId="{F4D7EB2C-F8D7-4E5C-A392-B3A93F288395}">
      <dsp:nvSpPr>
        <dsp:cNvPr id="0" name=""/>
        <dsp:cNvSpPr/>
      </dsp:nvSpPr>
      <dsp:spPr>
        <a:xfrm>
          <a:off x="3121538" y="2925549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b="0" kern="1200" dirty="0"/>
            <a:t>Thresholding operation</a:t>
          </a:r>
          <a:endParaRPr lang="en-GB" sz="900" b="0" kern="1200" dirty="0"/>
        </a:p>
      </dsp:txBody>
      <dsp:txXfrm>
        <a:off x="3137852" y="2941863"/>
        <a:ext cx="1081390" cy="524381"/>
      </dsp:txXfrm>
    </dsp:sp>
    <dsp:sp modelId="{D9F3611B-B100-4FE9-A1C0-5EAD58B187BF}">
      <dsp:nvSpPr>
        <dsp:cNvPr id="0" name=""/>
        <dsp:cNvSpPr/>
      </dsp:nvSpPr>
      <dsp:spPr>
        <a:xfrm>
          <a:off x="4235556" y="3194276"/>
          <a:ext cx="44560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44560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4447220" y="3192913"/>
        <a:ext cx="22280" cy="22280"/>
      </dsp:txXfrm>
    </dsp:sp>
    <dsp:sp modelId="{5BBF0AAA-1273-464F-AA5B-691F271FADC3}">
      <dsp:nvSpPr>
        <dsp:cNvPr id="0" name=""/>
        <dsp:cNvSpPr/>
      </dsp:nvSpPr>
      <dsp:spPr>
        <a:xfrm>
          <a:off x="4681164" y="2925549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LBP performing</a:t>
          </a:r>
          <a:endParaRPr lang="en-GB" sz="900" b="0" kern="1200" dirty="0"/>
        </a:p>
      </dsp:txBody>
      <dsp:txXfrm>
        <a:off x="4697478" y="2941863"/>
        <a:ext cx="1081390" cy="524381"/>
      </dsp:txXfrm>
    </dsp:sp>
    <dsp:sp modelId="{AEE40408-0B31-41E2-B6A1-E6FC51F315A0}">
      <dsp:nvSpPr>
        <dsp:cNvPr id="0" name=""/>
        <dsp:cNvSpPr/>
      </dsp:nvSpPr>
      <dsp:spPr>
        <a:xfrm rot="14436">
          <a:off x="5795173" y="3198470"/>
          <a:ext cx="199759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199759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b="0" kern="1200"/>
        </a:p>
      </dsp:txBody>
      <dsp:txXfrm>
        <a:off x="6744032" y="3158308"/>
        <a:ext cx="99879" cy="99879"/>
      </dsp:txXfrm>
    </dsp:sp>
    <dsp:sp modelId="{A2732753-3FFB-45D5-BFCD-07579479CE81}">
      <dsp:nvSpPr>
        <dsp:cNvPr id="0" name=""/>
        <dsp:cNvSpPr/>
      </dsp:nvSpPr>
      <dsp:spPr>
        <a:xfrm>
          <a:off x="7792761" y="2933937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 dirty="0" err="1"/>
            <a:t>lbpSharpness</a:t>
          </a:r>
          <a:endParaRPr lang="en-GB" sz="900" b="0" kern="1200" dirty="0"/>
        </a:p>
      </dsp:txBody>
      <dsp:txXfrm>
        <a:off x="7809075" y="2950251"/>
        <a:ext cx="1081390" cy="524381"/>
      </dsp:txXfrm>
    </dsp:sp>
    <dsp:sp modelId="{B1C76F8E-227D-4219-9556-BEE1B4A51C34}">
      <dsp:nvSpPr>
        <dsp:cNvPr id="0" name=""/>
        <dsp:cNvSpPr/>
      </dsp:nvSpPr>
      <dsp:spPr>
        <a:xfrm>
          <a:off x="8906779" y="3202664"/>
          <a:ext cx="44560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44560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9118443" y="3201302"/>
        <a:ext cx="22280" cy="22280"/>
      </dsp:txXfrm>
    </dsp:sp>
    <dsp:sp modelId="{ED624840-A6E4-4BB9-8740-DDA15762E2FD}">
      <dsp:nvSpPr>
        <dsp:cNvPr id="0" name=""/>
        <dsp:cNvSpPr/>
      </dsp:nvSpPr>
      <dsp:spPr>
        <a:xfrm>
          <a:off x="9352387" y="2933937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kern="1200" dirty="0"/>
            <a:t>Output image</a:t>
          </a:r>
        </a:p>
      </dsp:txBody>
      <dsp:txXfrm>
        <a:off x="9368701" y="2950251"/>
        <a:ext cx="1081390" cy="524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2023/6/21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2023/6/21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225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LBP operator is applied to each pixel in the input image by comparing its intensity value with the surrounding pixel values in a circular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neighborhood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of radius 1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The eight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neighboring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pixels are compared with the central pixel, and a binary code is generated based on whether each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neighboring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pixel is greater or less than the central pixel.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The LBP81riu2 feature is computed by thresholding the difference between the intensity values of the central pixel and its eight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neighbors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with the given threshold value.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The result of this thresholding is a binary value for each of the eight comparisons, which is then combined into an 8-bit binary number using bitwise operations.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The resulting LBP code is then transformed into a rotation-invariant uniform pattern (LBP81riu2) by comparing the absolute differences between each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neighboring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pair of binary values and thresholding the sum of these differences at a value of 2.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If the sum is less than or equal to 2, the pattern is considered uniform and assigned a binary value of 1, otherwise it is assigned a value of 0.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6008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The function first calls the </a:t>
            </a:r>
            <a:r>
              <a:rPr lang="en-GB" dirty="0" err="1"/>
              <a:t>lbpCode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function to obtain the LBP code for each pixel in the image, using a given </a:t>
            </a:r>
            <a:r>
              <a:rPr lang="en-GB" dirty="0"/>
              <a:t>threshold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value.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Then, it applies a sliding window of size </a:t>
            </a:r>
            <a:r>
              <a:rPr lang="en-GB" dirty="0"/>
              <a:t>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to the LBP map,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centered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on each pixel, and calculates the sum of LBP codes in the window.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The function then calculates the integral image of the sharpness map and computes the mean sharpness value in each window.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The resulting values are stored in the </a:t>
            </a:r>
            <a:r>
              <a:rPr lang="en-GB" dirty="0"/>
              <a:t>map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array and returned as the output.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30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Once we input the car plate in the system, we aim to detect only the character</a:t>
            </a:r>
          </a:p>
          <a:p>
            <a:r>
              <a:rPr lang="en-US" altLang="zh-TW" dirty="0"/>
              <a:t>The original system is focused only the deburr part, in this project we will use the help of this system</a:t>
            </a:r>
          </a:p>
          <a:p>
            <a:r>
              <a:rPr lang="en-US" altLang="zh-TW" dirty="0"/>
              <a:t>But will segment only the character out.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66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leave (final block) should show the output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136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leave (final block) should show the output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91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Explain input and output in each block</a:t>
            </a:r>
          </a:p>
          <a:p>
            <a:r>
              <a:rPr lang="en-US" altLang="zh-TW" dirty="0"/>
              <a:t>The block name should be</a:t>
            </a:r>
            <a:r>
              <a:rPr lang="en-US" altLang="zh-TW" baseline="0" dirty="0"/>
              <a:t> the same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867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Explain input and output in each block</a:t>
            </a:r>
          </a:p>
          <a:p>
            <a:r>
              <a:rPr lang="en-US" altLang="zh-TW" dirty="0"/>
              <a:t>The block name should be</a:t>
            </a:r>
            <a:r>
              <a:rPr lang="en-US" altLang="zh-TW" baseline="0" dirty="0"/>
              <a:t> the same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9405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python lbpSharpness.py --input ./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test_img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/1.jpg</a:t>
            </a:r>
          </a:p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9462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python lbpSharpness.py --input ./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test_img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/2.jpg</a:t>
            </a:r>
          </a:p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60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01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O1PLjLfPlSZ6eOnjT4d2kRraHpPoADT9/view?usp=sha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nario/defocus_segmentation/blob/master/lbpSharpness.py" TargetMode="External"/><Relationship Id="rId2" Type="http://schemas.openxmlformats.org/officeDocument/2006/relationships/hyperlink" Target="https://pyimagesearch.com/2020/09/21/opencv-automatic-license-number-plate-recognition-anpr-with-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r>
              <a:rPr lang="en-GB" dirty="0"/>
              <a:t>LBP-Based Segmentation of Defocus Blur with Character Focused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en-US" altLang="zh-TW" dirty="0" err="1"/>
              <a:t>Nawisa</a:t>
            </a:r>
            <a:r>
              <a:rPr lang="en-US" altLang="zh-TW" dirty="0"/>
              <a:t> </a:t>
            </a:r>
            <a:r>
              <a:rPr lang="en-US" altLang="zh-TW" dirty="0" err="1"/>
              <a:t>Matchacham</a:t>
            </a:r>
            <a:endParaRPr lang="en-US" altLang="zh-TW" dirty="0"/>
          </a:p>
          <a:p>
            <a:pPr algn="l"/>
            <a:r>
              <a:rPr lang="en-US" altLang="zh-TW" dirty="0"/>
              <a:t>F110112130</a:t>
            </a:r>
          </a:p>
          <a:p>
            <a:pPr algn="l"/>
            <a:r>
              <a:rPr lang="en-US" altLang="zh-TW" dirty="0"/>
              <a:t>6/21/2023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A715005-9BE6-4160-9995-ABBC3290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 (</a:t>
            </a:r>
            <a:r>
              <a:rPr lang="en-US" dirty="0"/>
              <a:t>06/14/23</a:t>
            </a:r>
            <a:r>
              <a:rPr lang="en-GB" dirty="0"/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85DB31-283F-49BA-9ACE-D2B21C0091F3}"/>
              </a:ext>
            </a:extLst>
          </p:cNvPr>
          <p:cNvSpPr txBox="1"/>
          <p:nvPr/>
        </p:nvSpPr>
        <p:spPr>
          <a:xfrm>
            <a:off x="1515196" y="1266928"/>
            <a:ext cx="1005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Grayscale conversion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AAFA291-CCCA-414D-A00F-A8D96EB38CD5}"/>
              </a:ext>
            </a:extLst>
          </p:cNvPr>
          <p:cNvSpPr txBox="1"/>
          <p:nvPr/>
        </p:nvSpPr>
        <p:spPr>
          <a:xfrm>
            <a:off x="3198882" y="1402156"/>
            <a:ext cx="10058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Thresholding</a:t>
            </a:r>
            <a:endParaRPr lang="en-GB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AD61EEA-0FA6-4A8A-B05B-07AEBE428619}"/>
              </a:ext>
            </a:extLst>
          </p:cNvPr>
          <p:cNvSpPr txBox="1"/>
          <p:nvPr/>
        </p:nvSpPr>
        <p:spPr>
          <a:xfrm>
            <a:off x="4404702" y="1309822"/>
            <a:ext cx="10058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Morphological Opening</a:t>
            </a:r>
            <a:endParaRPr lang="en-GB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CAAABB2-86C5-4586-8713-55A9DB50F312}"/>
              </a:ext>
            </a:extLst>
          </p:cNvPr>
          <p:cNvSpPr txBox="1"/>
          <p:nvPr/>
        </p:nvSpPr>
        <p:spPr>
          <a:xfrm>
            <a:off x="6369168" y="1267404"/>
            <a:ext cx="1005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Contour Detection</a:t>
            </a:r>
            <a:endParaRPr lang="en-GB" sz="11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56A1A30-1C7A-4E8F-8880-048CB8FB03AA}"/>
              </a:ext>
            </a:extLst>
          </p:cNvPr>
          <p:cNvSpPr txBox="1"/>
          <p:nvPr/>
        </p:nvSpPr>
        <p:spPr>
          <a:xfrm>
            <a:off x="9733940" y="1204416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Character Extraction and Recognition</a:t>
            </a:r>
            <a:endParaRPr lang="en-GB" sz="9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B7E7D81-2854-42B1-8DB9-6BD63C4B1EF5}"/>
              </a:ext>
            </a:extLst>
          </p:cNvPr>
          <p:cNvSpPr txBox="1"/>
          <p:nvPr/>
        </p:nvSpPr>
        <p:spPr>
          <a:xfrm>
            <a:off x="198973" y="1258277"/>
            <a:ext cx="1005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 image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A16AA95-E133-4CBF-8082-3C4D3CA671F0}"/>
              </a:ext>
            </a:extLst>
          </p:cNvPr>
          <p:cNvSpPr txBox="1"/>
          <p:nvPr/>
        </p:nvSpPr>
        <p:spPr>
          <a:xfrm>
            <a:off x="9734650" y="2673314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LBP-Based Sharpness Calculation</a:t>
            </a:r>
            <a:endParaRPr lang="en-GB" sz="9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9508EEE-ABB8-4B39-BDF7-1F7FC56520B0}"/>
              </a:ext>
            </a:extLst>
          </p:cNvPr>
          <p:cNvSpPr txBox="1"/>
          <p:nvPr/>
        </p:nvSpPr>
        <p:spPr>
          <a:xfrm>
            <a:off x="3149622" y="2576167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Character Recognition using </a:t>
            </a:r>
            <a:r>
              <a:rPr lang="en-US" altLang="zh-CN" sz="1050" dirty="0"/>
              <a:t>OCR</a:t>
            </a:r>
            <a:endParaRPr lang="en-GB" sz="9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E4F4B49-1ADA-4CCE-B070-A91306052884}"/>
              </a:ext>
            </a:extLst>
          </p:cNvPr>
          <p:cNvSpPr txBox="1"/>
          <p:nvPr/>
        </p:nvSpPr>
        <p:spPr>
          <a:xfrm>
            <a:off x="9734650" y="3630496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/>
              <a:t>Normalise</a:t>
            </a:r>
            <a:r>
              <a:rPr lang="en-US" altLang="zh-CN" sz="1050" dirty="0"/>
              <a:t> Sharpness Map</a:t>
            </a:r>
            <a:endParaRPr lang="en-GB" sz="9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3191E4C8-C247-47C6-A3E8-15C8DA7121C4}"/>
              </a:ext>
            </a:extLst>
          </p:cNvPr>
          <p:cNvSpPr txBox="1"/>
          <p:nvPr/>
        </p:nvSpPr>
        <p:spPr>
          <a:xfrm>
            <a:off x="3155972" y="3491228"/>
            <a:ext cx="100584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Recognition Character</a:t>
            </a:r>
            <a:endParaRPr lang="en-GB" sz="9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AC4216D-E4B8-44E9-B9CC-2FFC40893106}"/>
              </a:ext>
            </a:extLst>
          </p:cNvPr>
          <p:cNvSpPr txBox="1"/>
          <p:nvPr/>
        </p:nvSpPr>
        <p:spPr>
          <a:xfrm>
            <a:off x="9734650" y="4670169"/>
            <a:ext cx="100584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Overlay the sharpness map onto the original image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F76A45A-AEF9-412D-9CB4-580EC97051CB}"/>
              </a:ext>
            </a:extLst>
          </p:cNvPr>
          <p:cNvSpPr txBox="1"/>
          <p:nvPr/>
        </p:nvSpPr>
        <p:spPr>
          <a:xfrm>
            <a:off x="3155972" y="4246332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Print Recognised Characters</a:t>
            </a:r>
            <a:endParaRPr lang="en-GB" sz="9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93DAD7A-7E51-480F-BB91-4E6BDDBBF05D}"/>
              </a:ext>
            </a:extLst>
          </p:cNvPr>
          <p:cNvSpPr txBox="1"/>
          <p:nvPr/>
        </p:nvSpPr>
        <p:spPr>
          <a:xfrm>
            <a:off x="9734650" y="5723065"/>
            <a:ext cx="100584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Display Result image with Overlaid Sharpness Map</a:t>
            </a:r>
            <a:endParaRPr lang="en-GB" sz="9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ED03215-832A-4E57-952C-8D3BC7C760FA}"/>
              </a:ext>
            </a:extLst>
          </p:cNvPr>
          <p:cNvCxnSpPr>
            <a:cxnSpLocks/>
            <a:stCxn id="62" idx="3"/>
            <a:endCxn id="16" idx="1"/>
          </p:cNvCxnSpPr>
          <p:nvPr/>
        </p:nvCxnSpPr>
        <p:spPr>
          <a:xfrm>
            <a:off x="1204813" y="1519887"/>
            <a:ext cx="310383" cy="8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3125BF2-F6C6-4981-9EDA-A0D4151CEA47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>
            <a:off x="2521036" y="1528538"/>
            <a:ext cx="677846" cy="12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537F2F1-8358-4465-A8C5-C9E395C0B633}"/>
              </a:ext>
            </a:extLst>
          </p:cNvPr>
          <p:cNvCxnSpPr>
            <a:stCxn id="54" idx="3"/>
            <a:endCxn id="57" idx="1"/>
          </p:cNvCxnSpPr>
          <p:nvPr/>
        </p:nvCxnSpPr>
        <p:spPr>
          <a:xfrm flipV="1">
            <a:off x="4204722" y="1540655"/>
            <a:ext cx="199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8D29DDC-7A97-48C0-AC07-FF6F8876BC2B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5410542" y="1529014"/>
            <a:ext cx="958626" cy="11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2058848-4EAC-451F-867C-8109F70D5D93}"/>
              </a:ext>
            </a:extLst>
          </p:cNvPr>
          <p:cNvCxnSpPr>
            <a:cxnSpLocks/>
            <a:stCxn id="117" idx="3"/>
            <a:endCxn id="60" idx="1"/>
          </p:cNvCxnSpPr>
          <p:nvPr/>
        </p:nvCxnSpPr>
        <p:spPr>
          <a:xfrm flipV="1">
            <a:off x="9006557" y="1492957"/>
            <a:ext cx="727383" cy="2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90D2A93D-A975-4F48-A1CB-EB8661E3AC86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 rot="16200000" flipH="1">
            <a:off x="9791307" y="2227050"/>
            <a:ext cx="891817" cy="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43A73CFA-6A97-45DB-8F26-FF8DF698E907}"/>
              </a:ext>
            </a:extLst>
          </p:cNvPr>
          <p:cNvCxnSpPr>
            <a:cxnSpLocks/>
            <a:stCxn id="117" idx="2"/>
            <a:endCxn id="68" idx="0"/>
          </p:cNvCxnSpPr>
          <p:nvPr/>
        </p:nvCxnSpPr>
        <p:spPr>
          <a:xfrm rot="5400000">
            <a:off x="5624282" y="-303188"/>
            <a:ext cx="907616" cy="48510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0E4A01F8-5673-4C11-AE3D-EAA103DBCAD0}"/>
              </a:ext>
            </a:extLst>
          </p:cNvPr>
          <p:cNvSpPr txBox="1"/>
          <p:nvPr/>
        </p:nvSpPr>
        <p:spPr>
          <a:xfrm>
            <a:off x="8000717" y="1360774"/>
            <a:ext cx="10058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ROI</a:t>
            </a:r>
            <a:endParaRPr lang="en-GB" sz="1100" dirty="0"/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8462A29E-A934-4BD7-AE36-7BD1BB643097}"/>
              </a:ext>
            </a:extLst>
          </p:cNvPr>
          <p:cNvCxnSpPr>
            <a:cxnSpLocks/>
            <a:stCxn id="58" idx="3"/>
            <a:endCxn id="117" idx="1"/>
          </p:cNvCxnSpPr>
          <p:nvPr/>
        </p:nvCxnSpPr>
        <p:spPr>
          <a:xfrm flipV="1">
            <a:off x="7375008" y="1514663"/>
            <a:ext cx="625709" cy="1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62F1EA8E-E9CD-47E1-8A61-A9859C49C864}"/>
              </a:ext>
            </a:extLst>
          </p:cNvPr>
          <p:cNvSpPr txBox="1"/>
          <p:nvPr/>
        </p:nvSpPr>
        <p:spPr>
          <a:xfrm>
            <a:off x="6077110" y="3389350"/>
            <a:ext cx="1005840" cy="313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800" dirty="0"/>
              <a:t>Thresholding operation</a:t>
            </a:r>
            <a:endParaRPr lang="en-GB" sz="800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2928934-B0B6-412D-A6FC-2402B4BA3F61}"/>
              </a:ext>
            </a:extLst>
          </p:cNvPr>
          <p:cNvSpPr txBox="1"/>
          <p:nvPr/>
        </p:nvSpPr>
        <p:spPr>
          <a:xfrm>
            <a:off x="6077110" y="2605110"/>
            <a:ext cx="1005840" cy="313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/>
              <a:t>Datatype conversion</a:t>
            </a:r>
            <a:endParaRPr lang="en-GB" sz="800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8D7044FF-D485-4D0A-B231-D0EF479FA45A}"/>
              </a:ext>
            </a:extLst>
          </p:cNvPr>
          <p:cNvSpPr txBox="1"/>
          <p:nvPr/>
        </p:nvSpPr>
        <p:spPr>
          <a:xfrm>
            <a:off x="8232218" y="3018151"/>
            <a:ext cx="1005840" cy="20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/>
              <a:t>LBP performing</a:t>
            </a:r>
            <a:endParaRPr lang="en-GB" sz="800" dirty="0"/>
          </a:p>
        </p:txBody>
      </p: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B6A7E36F-E424-4FD1-8A0C-21A396CFA11E}"/>
              </a:ext>
            </a:extLst>
          </p:cNvPr>
          <p:cNvCxnSpPr>
            <a:cxnSpLocks/>
            <a:stCxn id="139" idx="0"/>
            <a:endCxn id="140" idx="0"/>
          </p:cNvCxnSpPr>
          <p:nvPr/>
        </p:nvCxnSpPr>
        <p:spPr>
          <a:xfrm rot="16200000" flipH="1">
            <a:off x="7451063" y="1734076"/>
            <a:ext cx="413041" cy="2155108"/>
          </a:xfrm>
          <a:prstGeom prst="bentConnector3">
            <a:avLst>
              <a:gd name="adj1" fmla="val -553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肘形 146">
            <a:extLst>
              <a:ext uri="{FF2B5EF4-FFF2-40B4-BE49-F238E27FC236}">
                <a16:creationId xmlns:a16="http://schemas.microsoft.com/office/drawing/2014/main" id="{5EE7A335-7D4D-46F8-B700-CDB59290E7DA}"/>
              </a:ext>
            </a:extLst>
          </p:cNvPr>
          <p:cNvCxnSpPr>
            <a:cxnSpLocks/>
            <a:stCxn id="138" idx="2"/>
            <a:endCxn id="140" idx="2"/>
          </p:cNvCxnSpPr>
          <p:nvPr/>
        </p:nvCxnSpPr>
        <p:spPr>
          <a:xfrm rot="5400000" flipH="1" flipV="1">
            <a:off x="7416585" y="2384729"/>
            <a:ext cx="481998" cy="2155108"/>
          </a:xfrm>
          <a:prstGeom prst="bentConnector3">
            <a:avLst>
              <a:gd name="adj1" fmla="val -47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8C7560EC-9D16-4417-AEB5-B5721A876A8D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>
            <a:off x="3652542" y="3153248"/>
            <a:ext cx="6350" cy="337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10538E4E-AD58-4035-A91C-FD460C8B152D}"/>
              </a:ext>
            </a:extLst>
          </p:cNvPr>
          <p:cNvCxnSpPr>
            <a:stCxn id="71" idx="2"/>
            <a:endCxn id="75" idx="0"/>
          </p:cNvCxnSpPr>
          <p:nvPr/>
        </p:nvCxnSpPr>
        <p:spPr>
          <a:xfrm>
            <a:off x="3658892" y="3906726"/>
            <a:ext cx="0" cy="339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圖片 153">
            <a:extLst>
              <a:ext uri="{FF2B5EF4-FFF2-40B4-BE49-F238E27FC236}">
                <a16:creationId xmlns:a16="http://schemas.microsoft.com/office/drawing/2014/main" id="{CFBCDBB2-E8FC-4497-AD67-61BAD8B21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472" y="5572592"/>
            <a:ext cx="1407236" cy="1201192"/>
          </a:xfrm>
          <a:prstGeom prst="rect">
            <a:avLst/>
          </a:prstGeom>
        </p:spPr>
      </p:pic>
      <p:pic>
        <p:nvPicPr>
          <p:cNvPr id="155" name="圖片 154">
            <a:extLst>
              <a:ext uri="{FF2B5EF4-FFF2-40B4-BE49-F238E27FC236}">
                <a16:creationId xmlns:a16="http://schemas.microsoft.com/office/drawing/2014/main" id="{79E08DE8-C079-4220-B6A6-0CE8D8D10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727" y="4953469"/>
            <a:ext cx="1962150" cy="209550"/>
          </a:xfrm>
          <a:prstGeom prst="rect">
            <a:avLst/>
          </a:prstGeom>
        </p:spPr>
      </p:pic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543CDEB2-FA8E-45E3-807A-920A1AFBBA99}"/>
              </a:ext>
            </a:extLst>
          </p:cNvPr>
          <p:cNvCxnSpPr>
            <a:stCxn id="63" idx="2"/>
            <a:endCxn id="69" idx="0"/>
          </p:cNvCxnSpPr>
          <p:nvPr/>
        </p:nvCxnSpPr>
        <p:spPr>
          <a:xfrm>
            <a:off x="10237570" y="3250395"/>
            <a:ext cx="0" cy="380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DF4A57E6-6690-4326-9E90-E435D95BED4D}"/>
              </a:ext>
            </a:extLst>
          </p:cNvPr>
          <p:cNvCxnSpPr>
            <a:stCxn id="69" idx="2"/>
            <a:endCxn id="73" idx="0"/>
          </p:cNvCxnSpPr>
          <p:nvPr/>
        </p:nvCxnSpPr>
        <p:spPr>
          <a:xfrm>
            <a:off x="10237570" y="4207577"/>
            <a:ext cx="0" cy="462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C735755B-E041-4259-828D-F8186D592077}"/>
              </a:ext>
            </a:extLst>
          </p:cNvPr>
          <p:cNvCxnSpPr>
            <a:stCxn id="73" idx="2"/>
            <a:endCxn id="76" idx="0"/>
          </p:cNvCxnSpPr>
          <p:nvPr/>
        </p:nvCxnSpPr>
        <p:spPr>
          <a:xfrm>
            <a:off x="10237570" y="5408833"/>
            <a:ext cx="0" cy="31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圖片 177">
            <a:extLst>
              <a:ext uri="{FF2B5EF4-FFF2-40B4-BE49-F238E27FC236}">
                <a16:creationId xmlns:a16="http://schemas.microsoft.com/office/drawing/2014/main" id="{1F73A84A-39BA-4A63-A062-23C883B48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7242" y="2543083"/>
            <a:ext cx="1113116" cy="950136"/>
          </a:xfrm>
          <a:prstGeom prst="rect">
            <a:avLst/>
          </a:prstGeom>
        </p:spPr>
      </p:pic>
      <p:sp>
        <p:nvSpPr>
          <p:cNvPr id="211" name="矩形 210">
            <a:extLst>
              <a:ext uri="{FF2B5EF4-FFF2-40B4-BE49-F238E27FC236}">
                <a16:creationId xmlns:a16="http://schemas.microsoft.com/office/drawing/2014/main" id="{BA14C71C-67C3-4C8D-BE04-030AA98D141F}"/>
              </a:ext>
            </a:extLst>
          </p:cNvPr>
          <p:cNvSpPr/>
          <p:nvPr/>
        </p:nvSpPr>
        <p:spPr>
          <a:xfrm>
            <a:off x="7062329" y="2185165"/>
            <a:ext cx="10470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Datatype conversion</a:t>
            </a:r>
            <a:endParaRPr lang="en-GB" sz="800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6DF31150-5B52-40F8-A6E5-1FE96A01F92B}"/>
              </a:ext>
            </a:extLst>
          </p:cNvPr>
          <p:cNvSpPr/>
          <p:nvPr/>
        </p:nvSpPr>
        <p:spPr>
          <a:xfrm>
            <a:off x="6943707" y="3990539"/>
            <a:ext cx="12843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dirty="0"/>
              <a:t>Thresholding operation</a:t>
            </a:r>
            <a:endParaRPr lang="en-GB" sz="900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1A31017-934D-4368-9A8B-D9246E57547C}"/>
              </a:ext>
            </a:extLst>
          </p:cNvPr>
          <p:cNvSpPr/>
          <p:nvPr/>
        </p:nvSpPr>
        <p:spPr>
          <a:xfrm>
            <a:off x="9003197" y="2518020"/>
            <a:ext cx="653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Perform LBP Sharpness</a:t>
            </a:r>
            <a:endParaRPr lang="en-GB" sz="800" dirty="0"/>
          </a:p>
        </p:txBody>
      </p:sp>
      <p:sp>
        <p:nvSpPr>
          <p:cNvPr id="237" name="文字方塊 236">
            <a:extLst>
              <a:ext uri="{FF2B5EF4-FFF2-40B4-BE49-F238E27FC236}">
                <a16:creationId xmlns:a16="http://schemas.microsoft.com/office/drawing/2014/main" id="{F97D9DC5-5017-4099-AB6C-8E66B241DE49}"/>
              </a:ext>
            </a:extLst>
          </p:cNvPr>
          <p:cNvSpPr txBox="1"/>
          <p:nvPr/>
        </p:nvSpPr>
        <p:spPr>
          <a:xfrm>
            <a:off x="2470506" y="1342935"/>
            <a:ext cx="6960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/>
              <a:t>Grayscale image</a:t>
            </a: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A8427BB5-1EB8-4836-9A45-33C1C9E37666}"/>
              </a:ext>
            </a:extLst>
          </p:cNvPr>
          <p:cNvSpPr/>
          <p:nvPr/>
        </p:nvSpPr>
        <p:spPr>
          <a:xfrm>
            <a:off x="5528211" y="1214691"/>
            <a:ext cx="810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Find contours of license plate characters</a:t>
            </a:r>
          </a:p>
        </p:txBody>
      </p:sp>
      <p:cxnSp>
        <p:nvCxnSpPr>
          <p:cNvPr id="278" name="接點: 肘形 277">
            <a:extLst>
              <a:ext uri="{FF2B5EF4-FFF2-40B4-BE49-F238E27FC236}">
                <a16:creationId xmlns:a16="http://schemas.microsoft.com/office/drawing/2014/main" id="{7A761049-228A-4C76-BB70-894A98E96A9A}"/>
              </a:ext>
            </a:extLst>
          </p:cNvPr>
          <p:cNvCxnSpPr>
            <a:stCxn id="140" idx="3"/>
          </p:cNvCxnSpPr>
          <p:nvPr/>
        </p:nvCxnSpPr>
        <p:spPr>
          <a:xfrm flipV="1">
            <a:off x="9238058" y="2979685"/>
            <a:ext cx="495882" cy="14003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7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A715005-9BE6-4160-9995-ABBC3290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 (</a:t>
            </a:r>
            <a:r>
              <a:rPr lang="en-US" dirty="0"/>
              <a:t>06/21/23</a:t>
            </a:r>
            <a:r>
              <a:rPr lang="en-GB" dirty="0"/>
              <a:t>) Final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85DB31-283F-49BA-9ACE-D2B21C0091F3}"/>
              </a:ext>
            </a:extLst>
          </p:cNvPr>
          <p:cNvSpPr txBox="1"/>
          <p:nvPr/>
        </p:nvSpPr>
        <p:spPr>
          <a:xfrm>
            <a:off x="1515196" y="1266928"/>
            <a:ext cx="1005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Grayscale conversion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AAFA291-CCCA-414D-A00F-A8D96EB38CD5}"/>
              </a:ext>
            </a:extLst>
          </p:cNvPr>
          <p:cNvSpPr txBox="1"/>
          <p:nvPr/>
        </p:nvSpPr>
        <p:spPr>
          <a:xfrm>
            <a:off x="3198882" y="1402156"/>
            <a:ext cx="10058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Thresholding</a:t>
            </a:r>
            <a:endParaRPr lang="en-GB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AD61EEA-0FA6-4A8A-B05B-07AEBE428619}"/>
              </a:ext>
            </a:extLst>
          </p:cNvPr>
          <p:cNvSpPr txBox="1"/>
          <p:nvPr/>
        </p:nvSpPr>
        <p:spPr>
          <a:xfrm>
            <a:off x="4404702" y="1309822"/>
            <a:ext cx="10058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Morphological Opening</a:t>
            </a:r>
            <a:endParaRPr lang="en-GB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CAAABB2-86C5-4586-8713-55A9DB50F312}"/>
              </a:ext>
            </a:extLst>
          </p:cNvPr>
          <p:cNvSpPr txBox="1"/>
          <p:nvPr/>
        </p:nvSpPr>
        <p:spPr>
          <a:xfrm>
            <a:off x="6369168" y="1267404"/>
            <a:ext cx="1005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Contour Detection</a:t>
            </a:r>
            <a:endParaRPr lang="en-GB" sz="11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56A1A30-1C7A-4E8F-8880-048CB8FB03AA}"/>
              </a:ext>
            </a:extLst>
          </p:cNvPr>
          <p:cNvSpPr txBox="1"/>
          <p:nvPr/>
        </p:nvSpPr>
        <p:spPr>
          <a:xfrm>
            <a:off x="9733940" y="1204416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Character Extraction and Recognition</a:t>
            </a:r>
            <a:endParaRPr lang="en-GB" sz="9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B7E7D81-2854-42B1-8DB9-6BD63C4B1EF5}"/>
              </a:ext>
            </a:extLst>
          </p:cNvPr>
          <p:cNvSpPr txBox="1"/>
          <p:nvPr/>
        </p:nvSpPr>
        <p:spPr>
          <a:xfrm>
            <a:off x="198973" y="1258277"/>
            <a:ext cx="1005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 image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A16AA95-E133-4CBF-8082-3C4D3CA671F0}"/>
              </a:ext>
            </a:extLst>
          </p:cNvPr>
          <p:cNvSpPr txBox="1"/>
          <p:nvPr/>
        </p:nvSpPr>
        <p:spPr>
          <a:xfrm>
            <a:off x="9734650" y="2673314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LBP-Based Sharpness Calculation</a:t>
            </a:r>
            <a:endParaRPr lang="en-GB" sz="9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9508EEE-ABB8-4B39-BDF7-1F7FC56520B0}"/>
              </a:ext>
            </a:extLst>
          </p:cNvPr>
          <p:cNvSpPr txBox="1"/>
          <p:nvPr/>
        </p:nvSpPr>
        <p:spPr>
          <a:xfrm>
            <a:off x="3149622" y="2576167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Character Recognition using </a:t>
            </a:r>
            <a:r>
              <a:rPr lang="en-US" altLang="zh-CN" sz="1050" dirty="0"/>
              <a:t>OCR</a:t>
            </a:r>
            <a:endParaRPr lang="en-GB" sz="9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E4F4B49-1ADA-4CCE-B070-A91306052884}"/>
              </a:ext>
            </a:extLst>
          </p:cNvPr>
          <p:cNvSpPr txBox="1"/>
          <p:nvPr/>
        </p:nvSpPr>
        <p:spPr>
          <a:xfrm>
            <a:off x="9734650" y="3630496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/>
              <a:t>Normalise</a:t>
            </a:r>
            <a:r>
              <a:rPr lang="en-US" altLang="zh-CN" sz="1050" dirty="0"/>
              <a:t> Sharpness Map</a:t>
            </a:r>
            <a:endParaRPr lang="en-GB" sz="9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3191E4C8-C247-47C6-A3E8-15C8DA7121C4}"/>
              </a:ext>
            </a:extLst>
          </p:cNvPr>
          <p:cNvSpPr txBox="1"/>
          <p:nvPr/>
        </p:nvSpPr>
        <p:spPr>
          <a:xfrm>
            <a:off x="3155972" y="3491228"/>
            <a:ext cx="100584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Recognition Character</a:t>
            </a:r>
            <a:endParaRPr lang="en-GB" sz="9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AC4216D-E4B8-44E9-B9CC-2FFC40893106}"/>
              </a:ext>
            </a:extLst>
          </p:cNvPr>
          <p:cNvSpPr txBox="1"/>
          <p:nvPr/>
        </p:nvSpPr>
        <p:spPr>
          <a:xfrm>
            <a:off x="9734650" y="4670169"/>
            <a:ext cx="100584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Overlay the sharpness map onto the original image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F76A45A-AEF9-412D-9CB4-580EC97051CB}"/>
              </a:ext>
            </a:extLst>
          </p:cNvPr>
          <p:cNvSpPr txBox="1"/>
          <p:nvPr/>
        </p:nvSpPr>
        <p:spPr>
          <a:xfrm>
            <a:off x="3155972" y="4246332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Print Recognised Characters</a:t>
            </a:r>
            <a:endParaRPr lang="en-GB" sz="9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93DAD7A-7E51-480F-BB91-4E6BDDBBF05D}"/>
              </a:ext>
            </a:extLst>
          </p:cNvPr>
          <p:cNvSpPr txBox="1"/>
          <p:nvPr/>
        </p:nvSpPr>
        <p:spPr>
          <a:xfrm>
            <a:off x="9734650" y="5723065"/>
            <a:ext cx="100584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Display Result image with Overlaid Sharpness Map</a:t>
            </a:r>
            <a:endParaRPr lang="en-GB" sz="9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ED03215-832A-4E57-952C-8D3BC7C760FA}"/>
              </a:ext>
            </a:extLst>
          </p:cNvPr>
          <p:cNvCxnSpPr>
            <a:cxnSpLocks/>
            <a:stCxn id="62" idx="3"/>
            <a:endCxn id="16" idx="1"/>
          </p:cNvCxnSpPr>
          <p:nvPr/>
        </p:nvCxnSpPr>
        <p:spPr>
          <a:xfrm>
            <a:off x="1204813" y="1519887"/>
            <a:ext cx="310383" cy="8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3125BF2-F6C6-4981-9EDA-A0D4151CEA47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>
            <a:off x="2521036" y="1528538"/>
            <a:ext cx="677846" cy="12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537F2F1-8358-4465-A8C5-C9E395C0B633}"/>
              </a:ext>
            </a:extLst>
          </p:cNvPr>
          <p:cNvCxnSpPr>
            <a:stCxn id="54" idx="3"/>
            <a:endCxn id="57" idx="1"/>
          </p:cNvCxnSpPr>
          <p:nvPr/>
        </p:nvCxnSpPr>
        <p:spPr>
          <a:xfrm flipV="1">
            <a:off x="4204722" y="1540655"/>
            <a:ext cx="199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8D29DDC-7A97-48C0-AC07-FF6F8876BC2B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5410542" y="1529014"/>
            <a:ext cx="958626" cy="11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2058848-4EAC-451F-867C-8109F70D5D93}"/>
              </a:ext>
            </a:extLst>
          </p:cNvPr>
          <p:cNvCxnSpPr>
            <a:cxnSpLocks/>
            <a:stCxn id="117" idx="3"/>
            <a:endCxn id="60" idx="1"/>
          </p:cNvCxnSpPr>
          <p:nvPr/>
        </p:nvCxnSpPr>
        <p:spPr>
          <a:xfrm flipV="1">
            <a:off x="9006557" y="1492957"/>
            <a:ext cx="727383" cy="2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90D2A93D-A975-4F48-A1CB-EB8661E3AC86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 rot="16200000" flipH="1">
            <a:off x="9791307" y="2227050"/>
            <a:ext cx="891817" cy="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43A73CFA-6A97-45DB-8F26-FF8DF698E907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 rot="5400000">
            <a:off x="6547366" y="-1113327"/>
            <a:ext cx="794670" cy="65843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0E4A01F8-5673-4C11-AE3D-EAA103DBCAD0}"/>
              </a:ext>
            </a:extLst>
          </p:cNvPr>
          <p:cNvSpPr txBox="1"/>
          <p:nvPr/>
        </p:nvSpPr>
        <p:spPr>
          <a:xfrm>
            <a:off x="8000717" y="1360774"/>
            <a:ext cx="10058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ROI</a:t>
            </a:r>
            <a:endParaRPr lang="en-GB" sz="1100" dirty="0"/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8462A29E-A934-4BD7-AE36-7BD1BB643097}"/>
              </a:ext>
            </a:extLst>
          </p:cNvPr>
          <p:cNvCxnSpPr>
            <a:cxnSpLocks/>
            <a:stCxn id="58" idx="3"/>
            <a:endCxn id="117" idx="1"/>
          </p:cNvCxnSpPr>
          <p:nvPr/>
        </p:nvCxnSpPr>
        <p:spPr>
          <a:xfrm flipV="1">
            <a:off x="7375008" y="1514663"/>
            <a:ext cx="625709" cy="1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62F1EA8E-E9CD-47E1-8A61-A9859C49C864}"/>
              </a:ext>
            </a:extLst>
          </p:cNvPr>
          <p:cNvSpPr txBox="1"/>
          <p:nvPr/>
        </p:nvSpPr>
        <p:spPr>
          <a:xfrm>
            <a:off x="6077110" y="3389350"/>
            <a:ext cx="1005840" cy="313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800" dirty="0"/>
              <a:t>Thresholding operation</a:t>
            </a:r>
            <a:endParaRPr lang="en-GB" sz="800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2928934-B0B6-412D-A6FC-2402B4BA3F61}"/>
              </a:ext>
            </a:extLst>
          </p:cNvPr>
          <p:cNvSpPr txBox="1"/>
          <p:nvPr/>
        </p:nvSpPr>
        <p:spPr>
          <a:xfrm>
            <a:off x="6077110" y="2605110"/>
            <a:ext cx="1005840" cy="313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/>
              <a:t>Datatype conversion</a:t>
            </a:r>
            <a:endParaRPr lang="en-GB" sz="800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8D7044FF-D485-4D0A-B231-D0EF479FA45A}"/>
              </a:ext>
            </a:extLst>
          </p:cNvPr>
          <p:cNvSpPr txBox="1"/>
          <p:nvPr/>
        </p:nvSpPr>
        <p:spPr>
          <a:xfrm>
            <a:off x="8232218" y="3018151"/>
            <a:ext cx="1005840" cy="20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/>
              <a:t>LBP performing</a:t>
            </a:r>
            <a:endParaRPr lang="en-GB" sz="800" dirty="0"/>
          </a:p>
        </p:txBody>
      </p: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B6A7E36F-E424-4FD1-8A0C-21A396CFA11E}"/>
              </a:ext>
            </a:extLst>
          </p:cNvPr>
          <p:cNvCxnSpPr>
            <a:cxnSpLocks/>
            <a:stCxn id="139" idx="0"/>
            <a:endCxn id="140" idx="0"/>
          </p:cNvCxnSpPr>
          <p:nvPr/>
        </p:nvCxnSpPr>
        <p:spPr>
          <a:xfrm rot="16200000" flipH="1">
            <a:off x="7451063" y="1734076"/>
            <a:ext cx="413041" cy="2155108"/>
          </a:xfrm>
          <a:prstGeom prst="bentConnector3">
            <a:avLst>
              <a:gd name="adj1" fmla="val -553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肘形 146">
            <a:extLst>
              <a:ext uri="{FF2B5EF4-FFF2-40B4-BE49-F238E27FC236}">
                <a16:creationId xmlns:a16="http://schemas.microsoft.com/office/drawing/2014/main" id="{5EE7A335-7D4D-46F8-B700-CDB59290E7DA}"/>
              </a:ext>
            </a:extLst>
          </p:cNvPr>
          <p:cNvCxnSpPr>
            <a:cxnSpLocks/>
            <a:stCxn id="138" idx="2"/>
            <a:endCxn id="140" idx="2"/>
          </p:cNvCxnSpPr>
          <p:nvPr/>
        </p:nvCxnSpPr>
        <p:spPr>
          <a:xfrm rot="5400000" flipH="1" flipV="1">
            <a:off x="7416585" y="2384729"/>
            <a:ext cx="481998" cy="2155108"/>
          </a:xfrm>
          <a:prstGeom prst="bentConnector3">
            <a:avLst>
              <a:gd name="adj1" fmla="val -47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8C7560EC-9D16-4417-AEB5-B5721A876A8D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>
            <a:off x="3652542" y="3153248"/>
            <a:ext cx="6350" cy="337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10538E4E-AD58-4035-A91C-FD460C8B152D}"/>
              </a:ext>
            </a:extLst>
          </p:cNvPr>
          <p:cNvCxnSpPr>
            <a:stCxn id="71" idx="2"/>
            <a:endCxn id="75" idx="0"/>
          </p:cNvCxnSpPr>
          <p:nvPr/>
        </p:nvCxnSpPr>
        <p:spPr>
          <a:xfrm>
            <a:off x="3658892" y="3906726"/>
            <a:ext cx="0" cy="339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圖片 153">
            <a:extLst>
              <a:ext uri="{FF2B5EF4-FFF2-40B4-BE49-F238E27FC236}">
                <a16:creationId xmlns:a16="http://schemas.microsoft.com/office/drawing/2014/main" id="{CFBCDBB2-E8FC-4497-AD67-61BAD8B21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472" y="5572592"/>
            <a:ext cx="1407236" cy="1201192"/>
          </a:xfrm>
          <a:prstGeom prst="rect">
            <a:avLst/>
          </a:prstGeom>
        </p:spPr>
      </p:pic>
      <p:pic>
        <p:nvPicPr>
          <p:cNvPr id="155" name="圖片 154">
            <a:extLst>
              <a:ext uri="{FF2B5EF4-FFF2-40B4-BE49-F238E27FC236}">
                <a16:creationId xmlns:a16="http://schemas.microsoft.com/office/drawing/2014/main" id="{79E08DE8-C079-4220-B6A6-0CE8D8D10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727" y="4953469"/>
            <a:ext cx="1962150" cy="209550"/>
          </a:xfrm>
          <a:prstGeom prst="rect">
            <a:avLst/>
          </a:prstGeom>
        </p:spPr>
      </p:pic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543CDEB2-FA8E-45E3-807A-920A1AFBBA99}"/>
              </a:ext>
            </a:extLst>
          </p:cNvPr>
          <p:cNvCxnSpPr>
            <a:stCxn id="63" idx="2"/>
            <a:endCxn id="69" idx="0"/>
          </p:cNvCxnSpPr>
          <p:nvPr/>
        </p:nvCxnSpPr>
        <p:spPr>
          <a:xfrm>
            <a:off x="10237570" y="3250395"/>
            <a:ext cx="0" cy="380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DF4A57E6-6690-4326-9E90-E435D95BED4D}"/>
              </a:ext>
            </a:extLst>
          </p:cNvPr>
          <p:cNvCxnSpPr>
            <a:stCxn id="69" idx="2"/>
            <a:endCxn id="73" idx="0"/>
          </p:cNvCxnSpPr>
          <p:nvPr/>
        </p:nvCxnSpPr>
        <p:spPr>
          <a:xfrm>
            <a:off x="10237570" y="4207577"/>
            <a:ext cx="0" cy="462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C735755B-E041-4259-828D-F8186D592077}"/>
              </a:ext>
            </a:extLst>
          </p:cNvPr>
          <p:cNvCxnSpPr>
            <a:stCxn id="73" idx="2"/>
            <a:endCxn id="76" idx="0"/>
          </p:cNvCxnSpPr>
          <p:nvPr/>
        </p:nvCxnSpPr>
        <p:spPr>
          <a:xfrm>
            <a:off x="10237570" y="5408833"/>
            <a:ext cx="0" cy="31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圖片 177">
            <a:extLst>
              <a:ext uri="{FF2B5EF4-FFF2-40B4-BE49-F238E27FC236}">
                <a16:creationId xmlns:a16="http://schemas.microsoft.com/office/drawing/2014/main" id="{1F73A84A-39BA-4A63-A062-23C883B48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7242" y="2543083"/>
            <a:ext cx="1113116" cy="950136"/>
          </a:xfrm>
          <a:prstGeom prst="rect">
            <a:avLst/>
          </a:prstGeom>
        </p:spPr>
      </p:pic>
      <p:sp>
        <p:nvSpPr>
          <p:cNvPr id="211" name="矩形 210">
            <a:extLst>
              <a:ext uri="{FF2B5EF4-FFF2-40B4-BE49-F238E27FC236}">
                <a16:creationId xmlns:a16="http://schemas.microsoft.com/office/drawing/2014/main" id="{BA14C71C-67C3-4C8D-BE04-030AA98D141F}"/>
              </a:ext>
            </a:extLst>
          </p:cNvPr>
          <p:cNvSpPr/>
          <p:nvPr/>
        </p:nvSpPr>
        <p:spPr>
          <a:xfrm>
            <a:off x="7062329" y="2185165"/>
            <a:ext cx="10470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Datatype conversion</a:t>
            </a:r>
            <a:endParaRPr lang="en-GB" sz="800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6DF31150-5B52-40F8-A6E5-1FE96A01F92B}"/>
              </a:ext>
            </a:extLst>
          </p:cNvPr>
          <p:cNvSpPr/>
          <p:nvPr/>
        </p:nvSpPr>
        <p:spPr>
          <a:xfrm>
            <a:off x="6943707" y="3990539"/>
            <a:ext cx="12843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dirty="0"/>
              <a:t>Thresholding operation</a:t>
            </a:r>
            <a:endParaRPr lang="en-GB" sz="900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1A31017-934D-4368-9A8B-D9246E57547C}"/>
              </a:ext>
            </a:extLst>
          </p:cNvPr>
          <p:cNvSpPr/>
          <p:nvPr/>
        </p:nvSpPr>
        <p:spPr>
          <a:xfrm>
            <a:off x="9003197" y="2518020"/>
            <a:ext cx="653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Perform LBP Sharpness</a:t>
            </a:r>
            <a:endParaRPr lang="en-GB" sz="800" dirty="0"/>
          </a:p>
        </p:txBody>
      </p:sp>
      <p:sp>
        <p:nvSpPr>
          <p:cNvPr id="237" name="文字方塊 236">
            <a:extLst>
              <a:ext uri="{FF2B5EF4-FFF2-40B4-BE49-F238E27FC236}">
                <a16:creationId xmlns:a16="http://schemas.microsoft.com/office/drawing/2014/main" id="{F97D9DC5-5017-4099-AB6C-8E66B241DE49}"/>
              </a:ext>
            </a:extLst>
          </p:cNvPr>
          <p:cNvSpPr txBox="1"/>
          <p:nvPr/>
        </p:nvSpPr>
        <p:spPr>
          <a:xfrm>
            <a:off x="2470506" y="1342935"/>
            <a:ext cx="6960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/>
              <a:t>Grayscale image</a:t>
            </a: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A8427BB5-1EB8-4836-9A45-33C1C9E37666}"/>
              </a:ext>
            </a:extLst>
          </p:cNvPr>
          <p:cNvSpPr/>
          <p:nvPr/>
        </p:nvSpPr>
        <p:spPr>
          <a:xfrm>
            <a:off x="5528211" y="1214691"/>
            <a:ext cx="810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Find contours of license plate characters</a:t>
            </a:r>
          </a:p>
        </p:txBody>
      </p:sp>
      <p:cxnSp>
        <p:nvCxnSpPr>
          <p:cNvPr id="278" name="接點: 肘形 277">
            <a:extLst>
              <a:ext uri="{FF2B5EF4-FFF2-40B4-BE49-F238E27FC236}">
                <a16:creationId xmlns:a16="http://schemas.microsoft.com/office/drawing/2014/main" id="{7A761049-228A-4C76-BB70-894A98E96A9A}"/>
              </a:ext>
            </a:extLst>
          </p:cNvPr>
          <p:cNvCxnSpPr>
            <a:stCxn id="140" idx="3"/>
          </p:cNvCxnSpPr>
          <p:nvPr/>
        </p:nvCxnSpPr>
        <p:spPr>
          <a:xfrm flipV="1">
            <a:off x="9238058" y="2979685"/>
            <a:ext cx="495882" cy="14003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3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8BE9FC9-A18C-4E5A-A05A-152EE01E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result is implemented by the range of height and width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16B6A95-86B6-415C-8F04-8CF1AAA1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447912-AA15-4BC5-A39D-A7ECF2E5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036" y="2109727"/>
            <a:ext cx="4074559" cy="36373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C63F86F-F340-47FD-A308-270A1E36F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63" y="2109727"/>
            <a:ext cx="3965173" cy="3637320"/>
          </a:xfrm>
          <a:prstGeom prst="rect">
            <a:avLst/>
          </a:prstGeom>
        </p:spPr>
      </p:pic>
      <p:pic>
        <p:nvPicPr>
          <p:cNvPr id="6" name="內容版面配置區 8">
            <a:extLst>
              <a:ext uri="{FF2B5EF4-FFF2-40B4-BE49-F238E27FC236}">
                <a16:creationId xmlns:a16="http://schemas.microsoft.com/office/drawing/2014/main" id="{39CA018A-22B2-4667-A6EB-C1159B535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639" y="3096060"/>
            <a:ext cx="3479686" cy="18031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1CB8DAF-50EC-4A9C-AFAA-B79CAC79B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" y="1876687"/>
            <a:ext cx="34099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9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F760DA2-4F2A-47F8-9C5C-59E077F57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0" y="3428999"/>
            <a:ext cx="2683604" cy="1341802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890F113-B74E-4072-8BDF-8DF61279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Result(Update)</a:t>
            </a:r>
            <a:endParaRPr lang="en-GB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39E559-8175-4763-AAFF-AE6AFD2A0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267" y="1986158"/>
            <a:ext cx="4268411" cy="39226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598A85-0825-43A5-A609-541F01679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011" y="891350"/>
            <a:ext cx="4171000" cy="596665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600575" y="5543550"/>
            <a:ext cx="561975" cy="365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sz="11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162675" y="3167389"/>
            <a:ext cx="428625" cy="261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1145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C3B61C-74AC-F814-3779-8242092C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1.Result(21/06/23) Final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4921F-227A-5099-7482-D0AB99D6B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63" y="1736137"/>
            <a:ext cx="3236418" cy="2597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94B572-F175-F510-EA5E-5897178337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476" r="14437" b="22476"/>
          <a:stretch/>
        </p:blipFill>
        <p:spPr>
          <a:xfrm>
            <a:off x="1524210" y="4507006"/>
            <a:ext cx="861182" cy="608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35CD8-0B32-D33B-A439-01AC337BA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951" y="1768588"/>
            <a:ext cx="3862016" cy="2266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13B9E-C5DE-D119-F8F3-C13A158C3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710" y="4507006"/>
            <a:ext cx="3157873" cy="60854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7D312FD-468C-4A47-BB05-C545B2BCE68F}"/>
              </a:ext>
            </a:extLst>
          </p:cNvPr>
          <p:cNvSpPr/>
          <p:nvPr/>
        </p:nvSpPr>
        <p:spPr>
          <a:xfrm>
            <a:off x="794463" y="1250473"/>
            <a:ext cx="544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 ground truth to compare and calculate the accuracy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C94A3C6-BA4B-4D05-A1E8-678CC9A849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3740" y="4549342"/>
            <a:ext cx="1924050" cy="52387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A667154-B5C6-45A8-A0DD-9D942D82BEBB}"/>
              </a:ext>
            </a:extLst>
          </p:cNvPr>
          <p:cNvSpPr txBox="1"/>
          <p:nvPr/>
        </p:nvSpPr>
        <p:spPr>
          <a:xfrm>
            <a:off x="8743740" y="4137674"/>
            <a:ext cx="167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Accuracy: 100%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EED29-3852-CF6F-DCFF-BAF54FC737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7921" y="2788386"/>
            <a:ext cx="5342751" cy="11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06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6F4F307-7F8D-4261-9BF9-2F6B1D82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ground truth to compare and calculate the accuracy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E68EAF9-CEF9-4F6C-8BB8-06CCAC95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2.Result(21/06/23) Final</a:t>
            </a:r>
            <a:endParaRPr lang="en-GB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7BC2EC-E318-4146-B6E5-94F25185C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75" y="5086361"/>
            <a:ext cx="2143125" cy="542925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1834A61-A5EB-4A0C-BF6C-BD9F3B3F2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53" y="1783909"/>
            <a:ext cx="7510797" cy="4455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FD422-0586-4EC8-A6F6-98B79D257BEF}"/>
              </a:ext>
            </a:extLst>
          </p:cNvPr>
          <p:cNvSpPr txBox="1"/>
          <p:nvPr/>
        </p:nvSpPr>
        <p:spPr>
          <a:xfrm>
            <a:off x="6085937" y="3703967"/>
            <a:ext cx="2516206" cy="23083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B51BA5-74DB-44C6-B653-8AD651A852C9}"/>
              </a:ext>
            </a:extLst>
          </p:cNvPr>
          <p:cNvSpPr/>
          <p:nvPr/>
        </p:nvSpPr>
        <p:spPr>
          <a:xfrm>
            <a:off x="9154485" y="4755081"/>
            <a:ext cx="184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Accuracy: 57.14%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DE9DA5-065C-D09B-9158-21E5DE5F6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761" y="3586047"/>
            <a:ext cx="5923588" cy="8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6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A654BD9-ADDE-4ADA-B659-F5BE34E9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Result(21/06/23) Final</a:t>
            </a:r>
            <a:endParaRPr lang="en-GB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2E906E-641D-4FB9-B32F-7E49F38DB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8" y="1820161"/>
            <a:ext cx="4694907" cy="2791688"/>
          </a:xfrm>
          <a:prstGeom prst="rect">
            <a:avLst/>
          </a:prstGeom>
        </p:spPr>
      </p:pic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582D7307-3A4D-4E6B-BCBC-9548BC856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47927" y="1177404"/>
            <a:ext cx="4085138" cy="29608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0FB4A74-21D6-44F3-9151-1D1F5C5AE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828" y="3806504"/>
            <a:ext cx="3843337" cy="288131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BDF8E07-CED1-4350-BE7F-02446B612B17}"/>
              </a:ext>
            </a:extLst>
          </p:cNvPr>
          <p:cNvSpPr txBox="1"/>
          <p:nvPr/>
        </p:nvSpPr>
        <p:spPr>
          <a:xfrm>
            <a:off x="687898" y="1177404"/>
            <a:ext cx="411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the same </a:t>
            </a:r>
            <a:r>
              <a:rPr lang="en-GB" dirty="0" err="1"/>
              <a:t>w,h</a:t>
            </a:r>
            <a:r>
              <a:rPr lang="en-GB" dirty="0"/>
              <a:t> with the second sample</a:t>
            </a:r>
          </a:p>
        </p:txBody>
      </p:sp>
    </p:spTree>
    <p:extLst>
      <p:ext uri="{BB962C8B-B14F-4D97-AF65-F5344CB8AC3E}">
        <p14:creationId xmlns:p14="http://schemas.microsoft.com/office/powerpoint/2010/main" val="105952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EC310E-70CE-CAB0-1AE6-E10A757E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EA598E-8D60-4E39-BBD3-B597A100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https://drive.google.com/file/d/1O1PLjLfPlSZ6eOnjT4d2kRraHpPoADT9/view?usp=sharing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file is too large </a:t>
            </a:r>
            <a:r>
              <a:rPr lang="en-GB"/>
              <a:t>to upload</a:t>
            </a:r>
          </a:p>
        </p:txBody>
      </p:sp>
    </p:spTree>
    <p:extLst>
      <p:ext uri="{BB962C8B-B14F-4D97-AF65-F5344CB8AC3E}">
        <p14:creationId xmlns:p14="http://schemas.microsoft.com/office/powerpoint/2010/main" val="405833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289C23-53BA-EED5-ADAD-1892959887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01738"/>
          <a:ext cx="10515600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983805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81228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 im2double(</a:t>
                      </a:r>
                      <a:r>
                        <a:rPr lang="en-US" dirty="0" err="1"/>
                        <a:t>im</a:t>
                      </a:r>
                      <a:r>
                        <a:rPr lang="en-US" dirty="0"/>
                        <a:t>):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8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dirty="0" err="1"/>
                        <a:t>np.array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2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out:</a:t>
                      </a:r>
                      <a:b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dirty="0" err="1"/>
                        <a:t>np.array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5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5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ormalisation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np.min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np.max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dirty="0" err="1"/>
                        <a:t>np.array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astype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():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6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convert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im</a:t>
                      </a:r>
                      <a:r>
                        <a:rPr lang="en-US" baseline="0" dirty="0"/>
                        <a:t> to double-precision floating-point, to ensure that </a:t>
                      </a:r>
                      <a:r>
                        <a:rPr lang="en-US" baseline="0" dirty="0" err="1"/>
                        <a:t>im</a:t>
                      </a:r>
                      <a:r>
                        <a:rPr lang="en-US" baseline="0" dirty="0"/>
                        <a:t> data is within a consistent and standard range.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9730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039FF16-17BA-0E40-9C0E-3895D386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GB" dirty="0"/>
              <a:t> (</a:t>
            </a:r>
            <a:r>
              <a:rPr lang="en-US" dirty="0"/>
              <a:t>06/14/23</a:t>
            </a:r>
            <a:r>
              <a:rPr lang="en-GB" dirty="0"/>
              <a:t>)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9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289C23-53BA-EED5-ADAD-189295988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070059"/>
              </p:ext>
            </p:extLst>
          </p:nvPr>
        </p:nvGraphicFramePr>
        <p:xfrm>
          <a:off x="838200" y="1201738"/>
          <a:ext cx="10515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983805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81228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def</a:t>
                      </a:r>
                      <a:r>
                        <a:rPr lang="en-US" altLang="zh-TW" dirty="0"/>
                        <a:t> s(x):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dirty="0"/>
                        <a:t>perform a </a:t>
                      </a:r>
                      <a:r>
                        <a:rPr lang="en-US" altLang="zh-TW" dirty="0" err="1"/>
                        <a:t>thresholding</a:t>
                      </a:r>
                      <a:r>
                        <a:rPr lang="en-US" altLang="zh-TW" dirty="0"/>
                        <a:t>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8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  <a:r>
                        <a:rPr lang="en-US" b="1" dirty="0"/>
                        <a:t>:</a:t>
                      </a:r>
                      <a:r>
                        <a:rPr lang="en-US" b="1" baseline="0" dirty="0"/>
                        <a:t> </a:t>
                      </a:r>
                      <a:br>
                        <a:rPr lang="en-US" b="1" baseline="0" dirty="0"/>
                      </a:br>
                      <a:r>
                        <a:rPr lang="en-US" sz="1800" b="0" dirty="0" err="1"/>
                        <a:t>np.array</a:t>
                      </a:r>
                      <a:r>
                        <a:rPr lang="en-US" sz="1800" b="0" dirty="0"/>
                        <a:t>(int)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2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temp: </a:t>
                      </a:r>
                    </a:p>
                    <a:p>
                      <a:r>
                        <a:rPr lang="en-US" sz="1800" b="0" dirty="0" err="1"/>
                        <a:t>np.array</a:t>
                      </a:r>
                      <a:r>
                        <a:rPr lang="en-US" sz="1800" b="0" dirty="0"/>
                        <a:t>(float)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5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5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astype</a:t>
                      </a: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(): </a:t>
                      </a:r>
                    </a:p>
                    <a:p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 Boolean array to float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6698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039FF16-17BA-0E40-9C0E-3895D386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GB" dirty="0"/>
              <a:t> (</a:t>
            </a:r>
            <a:r>
              <a:rPr lang="en-US" dirty="0"/>
              <a:t>06/14/23</a:t>
            </a:r>
            <a:r>
              <a:rPr lang="en-GB" dirty="0"/>
              <a:t>)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0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7B6E13-0801-43E8-A512-D66F821E3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dirty="0"/>
              <a:t>Requirement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API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2FD8F38-C50E-4A33-9886-A22AA780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6292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289C23-53BA-EED5-ADAD-189295988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850309"/>
              </p:ext>
            </p:extLst>
          </p:nvPr>
        </p:nvGraphicFramePr>
        <p:xfrm>
          <a:off x="838200" y="1286248"/>
          <a:ext cx="624599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257">
                  <a:extLst>
                    <a:ext uri="{9D8B030D-6E8A-4147-A177-3AD203B41FA5}">
                      <a16:colId xmlns:a16="http://schemas.microsoft.com/office/drawing/2014/main" val="1098380546"/>
                    </a:ext>
                  </a:extLst>
                </a:gridCol>
                <a:gridCol w="4090736">
                  <a:extLst>
                    <a:ext uri="{9D8B030D-6E8A-4147-A177-3AD203B41FA5}">
                      <a16:colId xmlns:a16="http://schemas.microsoft.com/office/drawing/2014/main" val="1881228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def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 err="1"/>
                        <a:t>lbpCode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im_gray</a:t>
                      </a:r>
                      <a:r>
                        <a:rPr lang="en-US" altLang="zh-TW" dirty="0"/>
                        <a:t>,</a:t>
                      </a:r>
                      <a:r>
                        <a:rPr lang="en-US" altLang="zh-TW" baseline="0" dirty="0"/>
                        <a:t> threshold)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8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Im_gray</a:t>
                      </a:r>
                      <a:r>
                        <a:rPr lang="en-US" dirty="0"/>
                        <a:t>: </a:t>
                      </a:r>
                    </a:p>
                    <a:p>
                      <a:r>
                        <a:rPr lang="en-US" sz="1800" b="0" dirty="0" err="1"/>
                        <a:t>np.array</a:t>
                      </a:r>
                      <a:r>
                        <a:rPr lang="en-US" sz="1800" b="0" dirty="0"/>
                        <a:t>(int)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2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function that compute </a:t>
                      </a:r>
                      <a:r>
                        <a:rPr lang="en-US" baseline="0" dirty="0" err="1"/>
                        <a:t>lbp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5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5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function calculates the Local Binary Pattern (LBP) code for each pixel in a grayscale image.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6698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039FF16-17BA-0E40-9C0E-3895D386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GB" dirty="0"/>
              <a:t> (</a:t>
            </a:r>
            <a:r>
              <a:rPr lang="en-US" dirty="0"/>
              <a:t>06/14/23</a:t>
            </a:r>
            <a:r>
              <a:rPr lang="en-GB" dirty="0"/>
              <a:t>)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0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289C23-53BA-EED5-ADAD-189295988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42296"/>
              </p:ext>
            </p:extLst>
          </p:nvPr>
        </p:nvGraphicFramePr>
        <p:xfrm>
          <a:off x="838200" y="1273755"/>
          <a:ext cx="7636934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491">
                  <a:extLst>
                    <a:ext uri="{9D8B030D-6E8A-4147-A177-3AD203B41FA5}">
                      <a16:colId xmlns:a16="http://schemas.microsoft.com/office/drawing/2014/main" val="1098380546"/>
                    </a:ext>
                  </a:extLst>
                </a:gridCol>
                <a:gridCol w="6078443">
                  <a:extLst>
                    <a:ext uri="{9D8B030D-6E8A-4147-A177-3AD203B41FA5}">
                      <a16:colId xmlns:a16="http://schemas.microsoft.com/office/drawing/2014/main" val="1881228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def </a:t>
                      </a:r>
                      <a:r>
                        <a:rPr lang="en-US" altLang="zh-TW" dirty="0" err="1"/>
                        <a:t>lbpSharpnesse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im_gray</a:t>
                      </a:r>
                      <a:r>
                        <a:rPr lang="en-US" altLang="zh-TW" dirty="0"/>
                        <a:t>,</a:t>
                      </a:r>
                      <a:r>
                        <a:rPr lang="en-US" altLang="zh-TW" baseline="0" dirty="0"/>
                        <a:t> s, threshold)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8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Im_gray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sz="1800" b="0" dirty="0" err="1"/>
                        <a:t>np.array</a:t>
                      </a:r>
                      <a:r>
                        <a:rPr lang="en-US" sz="1800" b="0" dirty="0"/>
                        <a:t>(int)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2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Sharpness map</a:t>
                      </a:r>
                      <a:r>
                        <a:rPr lang="en-US" dirty="0"/>
                        <a:t>: </a:t>
                      </a:r>
                    </a:p>
                    <a:p>
                      <a:r>
                        <a:rPr lang="en-US" dirty="0"/>
                        <a:t>local sharpness value at each pixel location: </a:t>
                      </a:r>
                      <a:r>
                        <a:rPr lang="en-US" sz="1800" b="0" dirty="0" err="1"/>
                        <a:t>np.array</a:t>
                      </a:r>
                      <a:r>
                        <a:rPr lang="en-US" sz="1800" b="0" dirty="0"/>
                        <a:t>(</a:t>
                      </a:r>
                      <a:r>
                        <a:rPr lang="en-US" sz="1800" b="0" dirty="0" err="1"/>
                        <a:t>floaing</a:t>
                      </a:r>
                      <a:r>
                        <a:rPr lang="en-US" sz="1800" b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5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s: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the 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 neighborhood</a:t>
                      </a:r>
                      <a:r>
                        <a:rPr lang="en-US" baseline="0" dirty="0"/>
                        <a:t> size for calculating local sharpness: int</a:t>
                      </a:r>
                    </a:p>
                    <a:p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/>
                        <a:t>Threshold: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5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 Binary Pattern (LBP) performing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6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Estimating the sharpness of an image based on its local binary pattern.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932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039FF16-17BA-0E40-9C0E-3895D386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GB" dirty="0"/>
              <a:t> (</a:t>
            </a:r>
            <a:r>
              <a:rPr lang="en-US" dirty="0"/>
              <a:t>06/14/23</a:t>
            </a:r>
            <a:r>
              <a:rPr lang="en-GB" dirty="0"/>
              <a:t>)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94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44C63D-6E79-45B5-8953-1567C1E10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734" y="6316662"/>
            <a:ext cx="2771775" cy="352425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93B96734-B6AC-4061-986A-104046DB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F6503D-AACE-4508-BA42-BB29F3DA3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207" y="1085125"/>
            <a:ext cx="5840057" cy="501233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6D1A94-14B3-4DEE-8A23-681A4EE2266E}"/>
              </a:ext>
            </a:extLst>
          </p:cNvPr>
          <p:cNvSpPr txBox="1"/>
          <p:nvPr/>
        </p:nvSpPr>
        <p:spPr>
          <a:xfrm>
            <a:off x="914400" y="1209684"/>
            <a:ext cx="4236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relies on character segmentation to recognize characters. </a:t>
            </a:r>
          </a:p>
          <a:p>
            <a:endParaRPr lang="en-GB" dirty="0"/>
          </a:p>
          <a:p>
            <a:r>
              <a:rPr lang="en-GB" dirty="0"/>
              <a:t>It assumes that the characters are already separated and can be individually processed. </a:t>
            </a:r>
          </a:p>
          <a:p>
            <a:endParaRPr lang="en-GB" dirty="0"/>
          </a:p>
          <a:p>
            <a:r>
              <a:rPr lang="en-GB" dirty="0"/>
              <a:t>If you would like to detect characters on a label or in a more complex scene where characters are not clearly segmented, additional conditions or techniques may be required.</a:t>
            </a:r>
          </a:p>
        </p:txBody>
      </p:sp>
    </p:spTree>
    <p:extLst>
      <p:ext uri="{BB962C8B-B14F-4D97-AF65-F5344CB8AC3E}">
        <p14:creationId xmlns:p14="http://schemas.microsoft.com/office/powerpoint/2010/main" val="1722418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AC83DBC-178B-4CAC-82E8-A2B4D965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OpenCV: Automatic License/Number Plate Recognition (ANPR) with Python – </a:t>
            </a:r>
            <a:r>
              <a:rPr lang="en-GB" dirty="0" err="1">
                <a:hlinkClick r:id="rId2"/>
              </a:rPr>
              <a:t>PyImageSearch</a:t>
            </a:r>
            <a:endParaRPr lang="en-GB" dirty="0"/>
          </a:p>
          <a:p>
            <a:r>
              <a:rPr lang="en-GB" dirty="0">
                <a:hlinkClick r:id="rId3"/>
              </a:rPr>
              <a:t>defocus_segmentation/lbpSharpness.py at master · xinario/</a:t>
            </a:r>
            <a:r>
              <a:rPr lang="en-GB" dirty="0" err="1">
                <a:hlinkClick r:id="rId3"/>
              </a:rPr>
              <a:t>defocus_segmentation</a:t>
            </a:r>
            <a:r>
              <a:rPr lang="en-GB" dirty="0">
                <a:hlinkClick r:id="rId3"/>
              </a:rPr>
              <a:t> (github.com)</a:t>
            </a:r>
            <a:endParaRPr lang="en-GB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C298570-97D1-4F61-8A3A-D65CA74F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15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51F4C7D-31C3-4078-B6DC-BE93CCC1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34440" y="151790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46926" y="1313089"/>
            <a:ext cx="5503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Python 				   3.9.13</a:t>
            </a:r>
          </a:p>
          <a:p>
            <a:r>
              <a:rPr lang="en-US" dirty="0" err="1">
                <a:latin typeface="Consolas" panose="020B0609020204030204" pitchFamily="49" charset="0"/>
              </a:rPr>
              <a:t>opencv</a:t>
            </a:r>
            <a:r>
              <a:rPr lang="en-US" dirty="0">
                <a:latin typeface="Consolas" panose="020B0609020204030204" pitchFamily="49" charset="0"/>
              </a:rPr>
              <a:t>-python                   4.7.0.72</a:t>
            </a:r>
          </a:p>
          <a:p>
            <a:r>
              <a:rPr lang="en-US" dirty="0" err="1">
                <a:latin typeface="Consolas" panose="020B0609020204030204" pitchFamily="49" charset="0"/>
              </a:rPr>
              <a:t>Pytesseract</a:t>
            </a:r>
            <a:r>
              <a:rPr lang="en-US" dirty="0">
                <a:latin typeface="Consolas" panose="020B0609020204030204" pitchFamily="49" charset="0"/>
              </a:rPr>
              <a:t> OCR                     0.3.10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- Clear car plate image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3F6A0B4-A0E8-4C58-9981-741C17E3A8C8}"/>
              </a:ext>
            </a:extLst>
          </p:cNvPr>
          <p:cNvSpPr txBox="1"/>
          <p:nvPr/>
        </p:nvSpPr>
        <p:spPr>
          <a:xfrm>
            <a:off x="838200" y="2816189"/>
            <a:ext cx="11156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Objective: </a:t>
            </a:r>
          </a:p>
          <a:p>
            <a:r>
              <a:rPr lang="en-GB" dirty="0"/>
              <a:t>1. Use LBP-Based Segmentation of Defocus Blur for character segmentation .</a:t>
            </a:r>
          </a:p>
          <a:p>
            <a:r>
              <a:rPr lang="en-US" dirty="0"/>
              <a:t>2. Segment only the character on car plate and ignore the sharpness area that do not contain the car plate characters.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C1E83C-8E08-4A68-85FA-855C1A311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47933"/>
            <a:ext cx="4171950" cy="11049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912DC3A4-B54C-4DC5-8F25-6B220152E5E1}"/>
              </a:ext>
            </a:extLst>
          </p:cNvPr>
          <p:cNvSpPr txBox="1"/>
          <p:nvPr/>
        </p:nvSpPr>
        <p:spPr>
          <a:xfrm>
            <a:off x="3392914" y="4700383"/>
            <a:ext cx="2568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2582BA8-49F4-4312-9FCB-8E480637ACFD}"/>
              </a:ext>
            </a:extLst>
          </p:cNvPr>
          <p:cNvSpPr txBox="1"/>
          <p:nvPr/>
        </p:nvSpPr>
        <p:spPr>
          <a:xfrm>
            <a:off x="3938854" y="4664255"/>
            <a:ext cx="2568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6299862-70FB-47EE-809D-1E6BF9A75609}"/>
              </a:ext>
            </a:extLst>
          </p:cNvPr>
          <p:cNvSpPr txBox="1"/>
          <p:nvPr/>
        </p:nvSpPr>
        <p:spPr>
          <a:xfrm>
            <a:off x="4277444" y="4688318"/>
            <a:ext cx="2568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DA4153C-2FD2-4EA5-95B2-06F281ADACE3}"/>
              </a:ext>
            </a:extLst>
          </p:cNvPr>
          <p:cNvSpPr txBox="1"/>
          <p:nvPr/>
        </p:nvSpPr>
        <p:spPr>
          <a:xfrm>
            <a:off x="4543133" y="4693282"/>
            <a:ext cx="2568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6B2E429D-2BA6-403E-8905-18FECC3B09BD}"/>
              </a:ext>
            </a:extLst>
          </p:cNvPr>
          <p:cNvSpPr txBox="1"/>
          <p:nvPr/>
        </p:nvSpPr>
        <p:spPr>
          <a:xfrm>
            <a:off x="3800135" y="4700383"/>
            <a:ext cx="2568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FBC3FFC-0B15-4753-B171-EB07B803F97C}"/>
              </a:ext>
            </a:extLst>
          </p:cNvPr>
          <p:cNvSpPr txBox="1"/>
          <p:nvPr/>
        </p:nvSpPr>
        <p:spPr>
          <a:xfrm>
            <a:off x="3626423" y="4700383"/>
            <a:ext cx="2568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4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1A8BCE-9066-4C3D-BBB7-E8535A5D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Segment clear section of the object on the image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10F66DF-6974-4286-9338-3B4D73DD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Analysis(4/26/2023)</a:t>
            </a:r>
            <a:endParaRPr lang="en-GB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82723F-4DF2-47A1-9124-4346BA41A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" r="74528"/>
          <a:stretch/>
        </p:blipFill>
        <p:spPr>
          <a:xfrm>
            <a:off x="838200" y="1597794"/>
            <a:ext cx="2540267" cy="17119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77CDF5-D196-4C6D-8554-7D55A13B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86" y="3408176"/>
            <a:ext cx="4171950" cy="11049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1B3F0E0-2686-458B-BA46-65AFB7E98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27" y="5656150"/>
            <a:ext cx="4184222" cy="120185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DDF18B1-EACF-4181-A6E7-6C0EFA9A0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27" y="4482210"/>
            <a:ext cx="4334668" cy="1367274"/>
          </a:xfrm>
          <a:prstGeom prst="rect">
            <a:avLst/>
          </a:prstGeom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B5171B3A-6BC0-058A-FEC5-9C7242E08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48" r="26020"/>
          <a:stretch/>
        </p:blipFill>
        <p:spPr>
          <a:xfrm>
            <a:off x="3378467" y="1597794"/>
            <a:ext cx="2396690" cy="1714500"/>
          </a:xfrm>
          <a:prstGeom prst="rect">
            <a:avLst/>
          </a:prstGeom>
        </p:spPr>
      </p:pic>
      <p:pic>
        <p:nvPicPr>
          <p:cNvPr id="7" name="圖片 13">
            <a:extLst>
              <a:ext uri="{FF2B5EF4-FFF2-40B4-BE49-F238E27FC236}">
                <a16:creationId xmlns:a16="http://schemas.microsoft.com/office/drawing/2014/main" id="{E5B61410-3678-568F-B5FF-81B333314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27" y="5685025"/>
            <a:ext cx="4184222" cy="1201850"/>
          </a:xfrm>
          <a:prstGeom prst="rect">
            <a:avLst/>
          </a:prstGeom>
        </p:spPr>
      </p:pic>
      <p:pic>
        <p:nvPicPr>
          <p:cNvPr id="8" name="圖片 14">
            <a:extLst>
              <a:ext uri="{FF2B5EF4-FFF2-40B4-BE49-F238E27FC236}">
                <a16:creationId xmlns:a16="http://schemas.microsoft.com/office/drawing/2014/main" id="{6C85739E-7556-5672-6BF0-A1DEB8449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27" y="4511085"/>
            <a:ext cx="4334668" cy="136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1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EF893F9-2524-424B-A779-40866152D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01738"/>
          <a:ext cx="10515600" cy="503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0314A4F1-B13D-4CCA-81A1-4C669DA9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(05/26/23)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60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EF893F9-2524-424B-A779-40866152D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373579"/>
              </p:ext>
            </p:extLst>
          </p:nvPr>
        </p:nvGraphicFramePr>
        <p:xfrm>
          <a:off x="0" y="1232324"/>
          <a:ext cx="12035972" cy="512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0314A4F1-B13D-4CCA-81A1-4C669DA9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(05/31/23)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23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58501E8-A69B-46AF-94D0-D0C0A98FE76C}"/>
              </a:ext>
            </a:extLst>
          </p:cNvPr>
          <p:cNvSpPr txBox="1"/>
          <p:nvPr/>
        </p:nvSpPr>
        <p:spPr>
          <a:xfrm>
            <a:off x="6671733" y="4264543"/>
            <a:ext cx="1467698" cy="2308324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GB" sz="1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633ACC1-757B-4444-8619-1956AA2521AA}"/>
              </a:ext>
            </a:extLst>
          </p:cNvPr>
          <p:cNvSpPr txBox="1"/>
          <p:nvPr/>
        </p:nvSpPr>
        <p:spPr>
          <a:xfrm>
            <a:off x="3313651" y="1727139"/>
            <a:ext cx="3691156" cy="337617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EF893F9-2524-424B-A779-40866152D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232324"/>
          <a:ext cx="12035972" cy="512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0314A4F1-B13D-4CCA-81A1-4C669DA9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(06/07/23)</a:t>
            </a:r>
            <a:endParaRPr lang="en-GB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3F7823-6BA8-41EE-8C23-81B2EA169F2E}"/>
              </a:ext>
            </a:extLst>
          </p:cNvPr>
          <p:cNvSpPr txBox="1"/>
          <p:nvPr/>
        </p:nvSpPr>
        <p:spPr>
          <a:xfrm>
            <a:off x="3940722" y="5125792"/>
            <a:ext cx="243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 Segmentation</a:t>
            </a:r>
            <a:endParaRPr lang="en-GB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856838-A959-43C0-94E9-D5E1125F6FA4}"/>
              </a:ext>
            </a:extLst>
          </p:cNvPr>
          <p:cNvSpPr txBox="1"/>
          <p:nvPr/>
        </p:nvSpPr>
        <p:spPr>
          <a:xfrm>
            <a:off x="6017986" y="6488668"/>
            <a:ext cx="351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Sharpness Character Segmentation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4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EF893F9-2524-424B-A779-40866152D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014" y="1252448"/>
          <a:ext cx="12035972" cy="512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0314A4F1-B13D-4CCA-81A1-4C669DA9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(06/14/23) Final</a:t>
            </a:r>
            <a:endParaRPr lang="en-GB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2E57FC-2676-4242-9550-3ED1ED3FDEC9}"/>
              </a:ext>
            </a:extLst>
          </p:cNvPr>
          <p:cNvCxnSpPr>
            <a:cxnSpLocks/>
          </p:cNvCxnSpPr>
          <p:nvPr/>
        </p:nvCxnSpPr>
        <p:spPr>
          <a:xfrm>
            <a:off x="8430528" y="3429000"/>
            <a:ext cx="0" cy="773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A882FAED-18BA-4047-AD18-EE08BCF7A22B}"/>
              </a:ext>
            </a:extLst>
          </p:cNvPr>
          <p:cNvCxnSpPr>
            <a:cxnSpLocks/>
          </p:cNvCxnSpPr>
          <p:nvPr/>
        </p:nvCxnSpPr>
        <p:spPr>
          <a:xfrm>
            <a:off x="4303552" y="3815941"/>
            <a:ext cx="1040235" cy="386943"/>
          </a:xfrm>
          <a:prstGeom prst="bentConnector3">
            <a:avLst>
              <a:gd name="adj1" fmla="val 1008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3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3121962" y="1981073"/>
            <a:ext cx="3990189" cy="361850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A715005-9BE6-4160-9995-ABBC3290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Architecture(05/24/23)</a:t>
            </a:r>
          </a:p>
        </p:txBody>
      </p:sp>
      <p:pic>
        <p:nvPicPr>
          <p:cNvPr id="5" name="內容版面配置區 7">
            <a:extLst>
              <a:ext uri="{FF2B5EF4-FFF2-40B4-BE49-F238E27FC236}">
                <a16:creationId xmlns:a16="http://schemas.microsoft.com/office/drawing/2014/main" id="{9E89037E-57B8-403B-5FDD-4A3244E06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5" y="3646072"/>
            <a:ext cx="1598802" cy="828470"/>
          </a:xfrm>
          <a:prstGeom prst="rect">
            <a:avLst/>
          </a:prstGeom>
        </p:spPr>
      </p:pic>
      <p:pic>
        <p:nvPicPr>
          <p:cNvPr id="6" name="圖片 9">
            <a:extLst>
              <a:ext uri="{FF2B5EF4-FFF2-40B4-BE49-F238E27FC236}">
                <a16:creationId xmlns:a16="http://schemas.microsoft.com/office/drawing/2014/main" id="{825C3296-D766-B9D8-5F77-95A3AF49A7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8" y="2849367"/>
            <a:ext cx="1567137" cy="783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44BBA0-36D8-0904-702B-21124E27D174}"/>
              </a:ext>
            </a:extLst>
          </p:cNvPr>
          <p:cNvSpPr txBox="1"/>
          <p:nvPr/>
        </p:nvSpPr>
        <p:spPr>
          <a:xfrm>
            <a:off x="317403" y="2432150"/>
            <a:ext cx="13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45506F-EBBE-5936-225A-4B19D95F1A3E}"/>
              </a:ext>
            </a:extLst>
          </p:cNvPr>
          <p:cNvSpPr txBox="1"/>
          <p:nvPr/>
        </p:nvSpPr>
        <p:spPr>
          <a:xfrm>
            <a:off x="4454807" y="2461137"/>
            <a:ext cx="1219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OpenCV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6836A-8F6E-A41C-F2DA-4D60679DA013}"/>
              </a:ext>
            </a:extLst>
          </p:cNvPr>
          <p:cNvSpPr txBox="1"/>
          <p:nvPr/>
        </p:nvSpPr>
        <p:spPr>
          <a:xfrm>
            <a:off x="4454807" y="2974078"/>
            <a:ext cx="1219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THRESH_BINARY + THRESH_OTSU</a:t>
            </a:r>
            <a:endParaRPr lang="en-GB" sz="105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572261-3BCA-171E-4F55-A587E4F0E63A}"/>
              </a:ext>
            </a:extLst>
          </p:cNvPr>
          <p:cNvSpPr txBox="1"/>
          <p:nvPr/>
        </p:nvSpPr>
        <p:spPr>
          <a:xfrm>
            <a:off x="4454807" y="3539240"/>
            <a:ext cx="121920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Morphology</a:t>
            </a:r>
            <a:endParaRPr lang="en-GB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C56D1-4985-0C0C-C4BE-2E499A0A2FF4}"/>
              </a:ext>
            </a:extLst>
          </p:cNvPr>
          <p:cNvSpPr txBox="1"/>
          <p:nvPr/>
        </p:nvSpPr>
        <p:spPr>
          <a:xfrm>
            <a:off x="3440817" y="1682573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 detection and recognition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52A494-70FA-5A44-70B6-00033CAD142F}"/>
              </a:ext>
            </a:extLst>
          </p:cNvPr>
          <p:cNvSpPr txBox="1"/>
          <p:nvPr/>
        </p:nvSpPr>
        <p:spPr>
          <a:xfrm>
            <a:off x="4454807" y="3910421"/>
            <a:ext cx="121920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050" b="1" dirty="0"/>
              <a:t>Contour detection</a:t>
            </a:r>
            <a:endParaRPr lang="en-GB" sz="105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DDF033-ADC6-F630-7B59-EF7E92B5B0CA}"/>
              </a:ext>
            </a:extLst>
          </p:cNvPr>
          <p:cNvSpPr txBox="1"/>
          <p:nvPr/>
        </p:nvSpPr>
        <p:spPr>
          <a:xfrm>
            <a:off x="4454807" y="4601349"/>
            <a:ext cx="1219200" cy="6001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100" b="1" dirty="0"/>
              <a:t>Character extraction and recognition</a:t>
            </a:r>
            <a:endParaRPr lang="en-GB" sz="11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C771E5-8E95-6F36-A439-1623B4E4C685}"/>
              </a:ext>
            </a:extLst>
          </p:cNvPr>
          <p:cNvCxnSpPr>
            <a:cxnSpLocks/>
          </p:cNvCxnSpPr>
          <p:nvPr/>
        </p:nvCxnSpPr>
        <p:spPr>
          <a:xfrm>
            <a:off x="6094181" y="3363829"/>
            <a:ext cx="4137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2B0E9B-1872-A0F6-7672-19DE8AEDA7CF}"/>
              </a:ext>
            </a:extLst>
          </p:cNvPr>
          <p:cNvSpPr txBox="1"/>
          <p:nvPr/>
        </p:nvSpPr>
        <p:spPr>
          <a:xfrm>
            <a:off x="747864" y="1221210"/>
            <a:ext cx="678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</a:t>
            </a:r>
            <a:r>
              <a:rPr lang="en-US" dirty="0">
                <a:solidFill>
                  <a:srgbClr val="FF0000"/>
                </a:solidFill>
              </a:rPr>
              <a:t>character segmentation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lbp</a:t>
            </a:r>
            <a:r>
              <a:rPr lang="en-US" dirty="0">
                <a:solidFill>
                  <a:srgbClr val="FF0000"/>
                </a:solidFill>
              </a:rPr>
              <a:t> sharpness </a:t>
            </a:r>
            <a:r>
              <a:rPr lang="en-US" dirty="0"/>
              <a:t>focusing </a:t>
            </a:r>
            <a:r>
              <a:rPr lang="en-US" dirty="0">
                <a:solidFill>
                  <a:srgbClr val="FF0000"/>
                </a:solidFill>
              </a:rPr>
              <a:t>combine</a:t>
            </a:r>
            <a:r>
              <a:rPr lang="en-US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DDF10-D1BF-B4C5-1686-E57902F85BDB}"/>
              </a:ext>
            </a:extLst>
          </p:cNvPr>
          <p:cNvSpPr txBox="1"/>
          <p:nvPr/>
        </p:nvSpPr>
        <p:spPr>
          <a:xfrm>
            <a:off x="3440817" y="2248028"/>
            <a:ext cx="35729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read the image in color format and converts  to grayscale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31C7E-7E54-07D3-0EFA-DED626215064}"/>
              </a:ext>
            </a:extLst>
          </p:cNvPr>
          <p:cNvSpPr txBox="1"/>
          <p:nvPr/>
        </p:nvSpPr>
        <p:spPr>
          <a:xfrm>
            <a:off x="3161364" y="2777954"/>
            <a:ext cx="42001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apply thresholding to convert the grayscale image into a binary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06B92-805B-03E0-2103-DB1045233148}"/>
              </a:ext>
            </a:extLst>
          </p:cNvPr>
          <p:cNvSpPr txBox="1"/>
          <p:nvPr/>
        </p:nvSpPr>
        <p:spPr>
          <a:xfrm>
            <a:off x="3699154" y="3333036"/>
            <a:ext cx="2663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remove noise and fill gaps in the characters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25B5C5-EC32-0A74-BA78-2FEF8250291B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5064407" y="4164337"/>
            <a:ext cx="0" cy="437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791BE5-3FF2-226C-017B-BC53E1BCFB6F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flipH="1">
            <a:off x="3959504" y="4901431"/>
            <a:ext cx="495303" cy="49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8534DD-BEE8-B1A1-C1B9-7DC0C56BEBD8}"/>
              </a:ext>
            </a:extLst>
          </p:cNvPr>
          <p:cNvSpPr txBox="1"/>
          <p:nvPr/>
        </p:nvSpPr>
        <p:spPr>
          <a:xfrm>
            <a:off x="1891481" y="4483608"/>
            <a:ext cx="26255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calculate the bounding for character region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B947B4-E946-B84A-03B5-0859656AA79D}"/>
              </a:ext>
            </a:extLst>
          </p:cNvPr>
          <p:cNvSpPr txBox="1"/>
          <p:nvPr/>
        </p:nvSpPr>
        <p:spPr>
          <a:xfrm>
            <a:off x="2740304" y="4767872"/>
            <a:ext cx="12192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200" b="1" i="0" dirty="0">
                <a:effectLst/>
                <a:latin typeface="Söhne Mono"/>
              </a:rPr>
              <a:t>ROI</a:t>
            </a:r>
            <a:endParaRPr lang="en-GB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3A1595-91D6-C841-B160-A34E69F6254A}"/>
              </a:ext>
            </a:extLst>
          </p:cNvPr>
          <p:cNvSpPr txBox="1"/>
          <p:nvPr/>
        </p:nvSpPr>
        <p:spPr>
          <a:xfrm>
            <a:off x="809296" y="4762931"/>
            <a:ext cx="12192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200" b="1" dirty="0" err="1">
                <a:latin typeface="Söhne Mono"/>
              </a:rPr>
              <a:t>w,h</a:t>
            </a:r>
            <a:endParaRPr lang="en-GB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0AFCF5-8833-BAAF-52D2-695410F67781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2028496" y="4901431"/>
            <a:ext cx="711808" cy="4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0B9337-1EB8-C79E-A7A6-08FA51AC6E93}"/>
              </a:ext>
            </a:extLst>
          </p:cNvPr>
          <p:cNvSpPr txBox="1"/>
          <p:nvPr/>
        </p:nvSpPr>
        <p:spPr>
          <a:xfrm>
            <a:off x="2522280" y="5728728"/>
            <a:ext cx="60976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recognize the characters in the region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E1A7D5-30D2-DBA7-D518-44B0B79AD374}"/>
              </a:ext>
            </a:extLst>
          </p:cNvPr>
          <p:cNvCxnSpPr>
            <a:cxnSpLocks/>
            <a:stCxn id="22" idx="3"/>
            <a:endCxn id="39" idx="1"/>
          </p:cNvCxnSpPr>
          <p:nvPr/>
        </p:nvCxnSpPr>
        <p:spPr>
          <a:xfrm>
            <a:off x="5674007" y="4901431"/>
            <a:ext cx="1503791" cy="547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97304A-C4C7-A50D-FE76-C57B30D6282E}"/>
              </a:ext>
            </a:extLst>
          </p:cNvPr>
          <p:cNvSpPr txBox="1"/>
          <p:nvPr/>
        </p:nvSpPr>
        <p:spPr>
          <a:xfrm>
            <a:off x="6620918" y="5941031"/>
            <a:ext cx="60976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/>
              <a:t>calculate the LBP sharpness for each character region (</a:t>
            </a:r>
            <a:r>
              <a:rPr lang="en-US" altLang="en-US" sz="1050" dirty="0" err="1"/>
              <a:t>roi</a:t>
            </a:r>
            <a:r>
              <a:rPr lang="en-US" altLang="en-US" sz="1050" dirty="0"/>
              <a:t>) </a:t>
            </a: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27706B92-805B-03E0-2103-DB1045233148}"/>
              </a:ext>
            </a:extLst>
          </p:cNvPr>
          <p:cNvSpPr txBox="1"/>
          <p:nvPr/>
        </p:nvSpPr>
        <p:spPr>
          <a:xfrm>
            <a:off x="3637259" y="3937675"/>
            <a:ext cx="2663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Find contour</a:t>
            </a: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FBDDF033-ADC6-F630-7B59-EF7E92B5B0CA}"/>
              </a:ext>
            </a:extLst>
          </p:cNvPr>
          <p:cNvSpPr txBox="1"/>
          <p:nvPr/>
        </p:nvSpPr>
        <p:spPr>
          <a:xfrm>
            <a:off x="7177798" y="5233778"/>
            <a:ext cx="1219200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/>
              <a:t>LBP sharpness calculation</a:t>
            </a:r>
          </a:p>
        </p:txBody>
      </p:sp>
      <p:sp>
        <p:nvSpPr>
          <p:cNvPr id="41" name="TextBox 21">
            <a:extLst>
              <a:ext uri="{FF2B5EF4-FFF2-40B4-BE49-F238E27FC236}">
                <a16:creationId xmlns:a16="http://schemas.microsoft.com/office/drawing/2014/main" id="{FBDDF033-ADC6-F630-7B59-EF7E92B5B0CA}"/>
              </a:ext>
            </a:extLst>
          </p:cNvPr>
          <p:cNvSpPr txBox="1"/>
          <p:nvPr/>
        </p:nvSpPr>
        <p:spPr>
          <a:xfrm>
            <a:off x="11777124" y="4385905"/>
            <a:ext cx="1219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/>
              <a:t>Display ROI contour</a:t>
            </a: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FBDDF033-ADC6-F630-7B59-EF7E92B5B0CA}"/>
              </a:ext>
            </a:extLst>
          </p:cNvPr>
          <p:cNvSpPr txBox="1"/>
          <p:nvPr/>
        </p:nvSpPr>
        <p:spPr>
          <a:xfrm>
            <a:off x="11757367" y="5688532"/>
            <a:ext cx="1219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/>
              <a:t>Display ROI character</a:t>
            </a:r>
          </a:p>
        </p:txBody>
      </p:sp>
      <p:cxnSp>
        <p:nvCxnSpPr>
          <p:cNvPr id="48" name="肘形接點 47"/>
          <p:cNvCxnSpPr>
            <a:cxnSpLocks/>
            <a:endCxn id="41" idx="1"/>
          </p:cNvCxnSpPr>
          <p:nvPr/>
        </p:nvCxnSpPr>
        <p:spPr>
          <a:xfrm rot="5400000" flipH="1" flipV="1">
            <a:off x="10989550" y="4291913"/>
            <a:ext cx="478137" cy="10970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cxnSpLocks/>
          </p:cNvCxnSpPr>
          <p:nvPr/>
        </p:nvCxnSpPr>
        <p:spPr>
          <a:xfrm rot="16200000" flipH="1">
            <a:off x="11056858" y="5270236"/>
            <a:ext cx="235781" cy="10970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31">
            <a:extLst>
              <a:ext uri="{FF2B5EF4-FFF2-40B4-BE49-F238E27FC236}">
                <a16:creationId xmlns:a16="http://schemas.microsoft.com/office/drawing/2014/main" id="{EAB947B4-E946-B84A-03B5-0859656AA79D}"/>
              </a:ext>
            </a:extLst>
          </p:cNvPr>
          <p:cNvSpPr txBox="1"/>
          <p:nvPr/>
        </p:nvSpPr>
        <p:spPr>
          <a:xfrm>
            <a:off x="2637838" y="5434774"/>
            <a:ext cx="139374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 err="1">
                <a:latin typeface="Söhne Mono"/>
              </a:rPr>
              <a:t>PyTesseract</a:t>
            </a:r>
            <a:r>
              <a:rPr lang="en-US" altLang="zh-TW" sz="1200" b="1" dirty="0">
                <a:latin typeface="Söhne Mono"/>
              </a:rPr>
              <a:t> OCR</a:t>
            </a:r>
          </a:p>
        </p:txBody>
      </p:sp>
      <p:cxnSp>
        <p:nvCxnSpPr>
          <p:cNvPr id="52" name="Straight Arrow Connector 23">
            <a:extLst>
              <a:ext uri="{FF2B5EF4-FFF2-40B4-BE49-F238E27FC236}">
                <a16:creationId xmlns:a16="http://schemas.microsoft.com/office/drawing/2014/main" id="{E3C771E5-8E95-6F36-A439-1623B4E4C685}"/>
              </a:ext>
            </a:extLst>
          </p:cNvPr>
          <p:cNvCxnSpPr>
            <a:cxnSpLocks/>
          </p:cNvCxnSpPr>
          <p:nvPr/>
        </p:nvCxnSpPr>
        <p:spPr>
          <a:xfrm>
            <a:off x="3297611" y="5046421"/>
            <a:ext cx="18471" cy="3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8">
            <a:extLst>
              <a:ext uri="{FF2B5EF4-FFF2-40B4-BE49-F238E27FC236}">
                <a16:creationId xmlns:a16="http://schemas.microsoft.com/office/drawing/2014/main" id="{411C56D1-4985-0C0C-C4BE-2E499A0A2FF4}"/>
              </a:ext>
            </a:extLst>
          </p:cNvPr>
          <p:cNvSpPr txBox="1"/>
          <p:nvPr/>
        </p:nvSpPr>
        <p:spPr>
          <a:xfrm>
            <a:off x="6460580" y="1644981"/>
            <a:ext cx="19269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Convert image to double-precision</a:t>
            </a:r>
          </a:p>
        </p:txBody>
      </p:sp>
      <p:cxnSp>
        <p:nvCxnSpPr>
          <p:cNvPr id="58" name="肘形接點 57"/>
          <p:cNvCxnSpPr>
            <a:endCxn id="56" idx="1"/>
          </p:cNvCxnSpPr>
          <p:nvPr/>
        </p:nvCxnSpPr>
        <p:spPr>
          <a:xfrm rot="5400000" flipH="1" flipV="1">
            <a:off x="5545739" y="2442577"/>
            <a:ext cx="1450826" cy="37885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8">
            <a:extLst>
              <a:ext uri="{FF2B5EF4-FFF2-40B4-BE49-F238E27FC236}">
                <a16:creationId xmlns:a16="http://schemas.microsoft.com/office/drawing/2014/main" id="{411C56D1-4985-0C0C-C4BE-2E499A0A2FF4}"/>
              </a:ext>
            </a:extLst>
          </p:cNvPr>
          <p:cNvSpPr txBox="1"/>
          <p:nvPr/>
        </p:nvSpPr>
        <p:spPr>
          <a:xfrm>
            <a:off x="6352507" y="2381437"/>
            <a:ext cx="22807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Perform a threshold operation on input </a:t>
            </a:r>
            <a:r>
              <a:rPr lang="en-US" sz="1400" b="1" dirty="0" err="1"/>
              <a:t>img</a:t>
            </a:r>
            <a:endParaRPr lang="en-US" sz="1400" b="1" dirty="0"/>
          </a:p>
        </p:txBody>
      </p:sp>
      <p:sp>
        <p:nvSpPr>
          <p:cNvPr id="61" name="TextBox 18">
            <a:extLst>
              <a:ext uri="{FF2B5EF4-FFF2-40B4-BE49-F238E27FC236}">
                <a16:creationId xmlns:a16="http://schemas.microsoft.com/office/drawing/2014/main" id="{411C56D1-4985-0C0C-C4BE-2E499A0A2FF4}"/>
              </a:ext>
            </a:extLst>
          </p:cNvPr>
          <p:cNvSpPr txBox="1"/>
          <p:nvPr/>
        </p:nvSpPr>
        <p:spPr>
          <a:xfrm>
            <a:off x="6328083" y="3193132"/>
            <a:ext cx="19269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Implement LBP</a:t>
            </a:r>
          </a:p>
        </p:txBody>
      </p:sp>
      <p:cxnSp>
        <p:nvCxnSpPr>
          <p:cNvPr id="63" name="直線單箭頭接點 62"/>
          <p:cNvCxnSpPr>
            <a:endCxn id="59" idx="1"/>
          </p:cNvCxnSpPr>
          <p:nvPr/>
        </p:nvCxnSpPr>
        <p:spPr>
          <a:xfrm>
            <a:off x="6094181" y="2627380"/>
            <a:ext cx="258326" cy="15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8">
            <a:extLst>
              <a:ext uri="{FF2B5EF4-FFF2-40B4-BE49-F238E27FC236}">
                <a16:creationId xmlns:a16="http://schemas.microsoft.com/office/drawing/2014/main" id="{411C56D1-4985-0C0C-C4BE-2E499A0A2FF4}"/>
              </a:ext>
            </a:extLst>
          </p:cNvPr>
          <p:cNvSpPr txBox="1"/>
          <p:nvPr/>
        </p:nvSpPr>
        <p:spPr>
          <a:xfrm>
            <a:off x="6378458" y="3816596"/>
            <a:ext cx="19269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Compute sharpness</a:t>
            </a:r>
          </a:p>
        </p:txBody>
      </p:sp>
      <p:cxnSp>
        <p:nvCxnSpPr>
          <p:cNvPr id="68" name="肘形接點 67"/>
          <p:cNvCxnSpPr>
            <a:endCxn id="64" idx="1"/>
          </p:cNvCxnSpPr>
          <p:nvPr/>
        </p:nvCxnSpPr>
        <p:spPr>
          <a:xfrm rot="16200000" flipH="1">
            <a:off x="5923557" y="3515584"/>
            <a:ext cx="613068" cy="29673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56" idx="3"/>
            <a:endCxn id="61" idx="3"/>
          </p:cNvCxnSpPr>
          <p:nvPr/>
        </p:nvCxnSpPr>
        <p:spPr>
          <a:xfrm flipH="1">
            <a:off x="8254983" y="1906591"/>
            <a:ext cx="132497" cy="1440430"/>
          </a:xfrm>
          <a:prstGeom prst="bentConnector3">
            <a:avLst>
              <a:gd name="adj1" fmla="val -3810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59" idx="3"/>
            <a:endCxn id="61" idx="3"/>
          </p:cNvCxnSpPr>
          <p:nvPr/>
        </p:nvCxnSpPr>
        <p:spPr>
          <a:xfrm flipH="1">
            <a:off x="8254983" y="2643047"/>
            <a:ext cx="378291" cy="703974"/>
          </a:xfrm>
          <a:prstGeom prst="bentConnector3">
            <a:avLst>
              <a:gd name="adj1" fmla="val -654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 flipH="1">
            <a:off x="7323838" y="2896127"/>
            <a:ext cx="1" cy="288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61" idx="2"/>
          </p:cNvCxnSpPr>
          <p:nvPr/>
        </p:nvCxnSpPr>
        <p:spPr>
          <a:xfrm>
            <a:off x="7291533" y="3500909"/>
            <a:ext cx="14469" cy="325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7655762" y="122121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dirty="0"/>
              <a:t>(convert </a:t>
            </a:r>
            <a:r>
              <a:rPr lang="en-US" altLang="zh-TW" sz="900" dirty="0" err="1"/>
              <a:t>img</a:t>
            </a:r>
            <a:r>
              <a:rPr lang="en-US" altLang="zh-TW" sz="900" dirty="0"/>
              <a:t> to double-precision floating-point, to ensure that </a:t>
            </a:r>
            <a:r>
              <a:rPr lang="en-US" altLang="zh-TW" sz="900" dirty="0" err="1"/>
              <a:t>img</a:t>
            </a:r>
            <a:r>
              <a:rPr lang="en-US" altLang="zh-TW" sz="900" dirty="0"/>
              <a:t> data is within a consistent and standard range.</a:t>
            </a: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1781065" y="3484899"/>
            <a:ext cx="1380299" cy="54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64" idx="2"/>
          </p:cNvCxnSpPr>
          <p:nvPr/>
        </p:nvCxnSpPr>
        <p:spPr>
          <a:xfrm>
            <a:off x="7341908" y="4124373"/>
            <a:ext cx="0" cy="111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6">
            <a:extLst>
              <a:ext uri="{FF2B5EF4-FFF2-40B4-BE49-F238E27FC236}">
                <a16:creationId xmlns:a16="http://schemas.microsoft.com/office/drawing/2014/main" id="{5344BBA0-36D8-0904-702B-21124E27D174}"/>
              </a:ext>
            </a:extLst>
          </p:cNvPr>
          <p:cNvSpPr txBox="1"/>
          <p:nvPr/>
        </p:nvSpPr>
        <p:spPr>
          <a:xfrm>
            <a:off x="11954330" y="397167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0B0B252B-FE4B-5FE3-DE5A-CACF7E9215D1}"/>
              </a:ext>
            </a:extLst>
          </p:cNvPr>
          <p:cNvSpPr txBox="1"/>
          <p:nvPr/>
        </p:nvSpPr>
        <p:spPr>
          <a:xfrm>
            <a:off x="8561108" y="5233264"/>
            <a:ext cx="1219200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err="1"/>
              <a:t>Normalise</a:t>
            </a:r>
            <a:r>
              <a:rPr lang="en-US" altLang="zh-TW" sz="1100" b="1" dirty="0"/>
              <a:t> the sharpness map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CF744B4D-940A-8066-2E80-D1C8EBBD2FBF}"/>
              </a:ext>
            </a:extLst>
          </p:cNvPr>
          <p:cNvSpPr txBox="1"/>
          <p:nvPr/>
        </p:nvSpPr>
        <p:spPr>
          <a:xfrm>
            <a:off x="9955549" y="5086832"/>
            <a:ext cx="1219200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/>
              <a:t>Overlay the sharpness map to ROI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B3693B7-6FBE-43D3-9E6D-529E320AAFC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9780308" y="5386914"/>
            <a:ext cx="175241" cy="61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B2843D-0C45-47ED-8620-0ACDA134AB7C}"/>
              </a:ext>
            </a:extLst>
          </p:cNvPr>
          <p:cNvCxnSpPr>
            <a:stCxn id="39" idx="3"/>
            <a:endCxn id="4" idx="1"/>
          </p:cNvCxnSpPr>
          <p:nvPr/>
        </p:nvCxnSpPr>
        <p:spPr>
          <a:xfrm flipV="1">
            <a:off x="8396998" y="5448708"/>
            <a:ext cx="164110" cy="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25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271656</TotalTime>
  <Words>1398</Words>
  <Application>Microsoft Office PowerPoint</Application>
  <PresentationFormat>寬螢幕</PresentationFormat>
  <Paragraphs>295</Paragraphs>
  <Slides>23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等线</vt:lpstr>
      <vt:lpstr>Söhne Mono</vt:lpstr>
      <vt:lpstr>新細明體</vt:lpstr>
      <vt:lpstr>標楷體</vt:lpstr>
      <vt:lpstr>Arial</vt:lpstr>
      <vt:lpstr>Calibri</vt:lpstr>
      <vt:lpstr>Consolas</vt:lpstr>
      <vt:lpstr>Times New Roman</vt:lpstr>
      <vt:lpstr>Office 佈景主題</vt:lpstr>
      <vt:lpstr>LBP-Based Segmentation of Defocus Blur with Character Focused</vt:lpstr>
      <vt:lpstr>Outline</vt:lpstr>
      <vt:lpstr>Requirement</vt:lpstr>
      <vt:lpstr>Analysis(4/26/2023)</vt:lpstr>
      <vt:lpstr>Breakdown (05/26/23)</vt:lpstr>
      <vt:lpstr>Breakdown (05/31/23)</vt:lpstr>
      <vt:lpstr>Breakdown (06/07/23)</vt:lpstr>
      <vt:lpstr>Breakdown (06/14/23) Final</vt:lpstr>
      <vt:lpstr>System Architecture(05/24/23)</vt:lpstr>
      <vt:lpstr>System Architecture (06/14/23)</vt:lpstr>
      <vt:lpstr>System Architecture (06/21/23) Final</vt:lpstr>
      <vt:lpstr>Result</vt:lpstr>
      <vt:lpstr>Result(Update)</vt:lpstr>
      <vt:lpstr>1.Result(21/06/23) Final</vt:lpstr>
      <vt:lpstr>2.Result(21/06/23) Final</vt:lpstr>
      <vt:lpstr>Result(21/06/23) Final</vt:lpstr>
      <vt:lpstr>Demo</vt:lpstr>
      <vt:lpstr>API (06/14/23) Final</vt:lpstr>
      <vt:lpstr>API (06/14/23) Final</vt:lpstr>
      <vt:lpstr>API (06/14/23) Final</vt:lpstr>
      <vt:lpstr>API (06/14/23) Final</vt:lpstr>
      <vt:lpstr>Limitation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4030</cp:revision>
  <dcterms:created xsi:type="dcterms:W3CDTF">2019-03-11T13:47:46Z</dcterms:created>
  <dcterms:modified xsi:type="dcterms:W3CDTF">2023-06-21T15:27:33Z</dcterms:modified>
</cp:coreProperties>
</file>