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9" r:id="rId2"/>
    <p:sldId id="264" r:id="rId3"/>
    <p:sldId id="273" r:id="rId4"/>
    <p:sldId id="283" r:id="rId5"/>
    <p:sldId id="276" r:id="rId6"/>
    <p:sldId id="275" r:id="rId7"/>
    <p:sldId id="279" r:id="rId8"/>
    <p:sldId id="281" r:id="rId9"/>
    <p:sldId id="280" r:id="rId10"/>
    <p:sldId id="274" r:id="rId1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F3AFD1"/>
    <a:srgbClr val="7CAFDE"/>
    <a:srgbClr val="A1C6E7"/>
    <a:srgbClr val="0066FE"/>
    <a:srgbClr val="FFE285"/>
    <a:srgbClr val="B3F7D3"/>
    <a:srgbClr val="FFF1C5"/>
    <a:srgbClr val="DEE76B"/>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佈景主題樣式 1 - 輔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06799F8-075E-4A3A-A7F6-7FBC6576F1A4}" styleName="佈景主題樣式 2 - 輔色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2DE63D5-997A-4646-A377-4702673A728D}" styleName="淺色樣式 2 - 輔色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13" autoAdjust="0"/>
    <p:restoredTop sz="81850" autoAdjust="0"/>
  </p:normalViewPr>
  <p:slideViewPr>
    <p:cSldViewPr snapToGrid="0">
      <p:cViewPr>
        <p:scale>
          <a:sx n="75" d="100"/>
          <a:sy n="75" d="100"/>
        </p:scale>
        <p:origin x="2262" y="942"/>
      </p:cViewPr>
      <p:guideLst/>
    </p:cSldViewPr>
  </p:slideViewPr>
  <p:outlineViewPr>
    <p:cViewPr>
      <p:scale>
        <a:sx n="33" d="100"/>
        <a:sy n="33" d="100"/>
      </p:scale>
      <p:origin x="0" y="-3296"/>
    </p:cViewPr>
  </p:outlineViewPr>
  <p:notesTextViewPr>
    <p:cViewPr>
      <p:scale>
        <a:sx n="150" d="100"/>
        <a:sy n="150" d="100"/>
      </p:scale>
      <p:origin x="0" y="0"/>
    </p:cViewPr>
  </p:notesTextViewPr>
  <p:notesViewPr>
    <p:cSldViewPr snapToGrid="0">
      <p:cViewPr varScale="1">
        <p:scale>
          <a:sx n="84" d="100"/>
          <a:sy n="84" d="100"/>
        </p:scale>
        <p:origin x="382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0244C5-9F80-40A3-94D2-8C9938116E87}"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GB"/>
        </a:p>
      </dgm:t>
    </dgm:pt>
    <dgm:pt modelId="{33332E3D-1486-4FC8-BACC-AFF22AE1592F}">
      <dgm:prSet phldrT="[文字]"/>
      <dgm:spPr/>
      <dgm:t>
        <a:bodyPr/>
        <a:lstStyle/>
        <a:p>
          <a:r>
            <a:rPr lang="en-GB" b="0" dirty="0"/>
            <a:t>Threshold image to binary using OTSU</a:t>
          </a:r>
          <a:endParaRPr lang="en-GB" dirty="0"/>
        </a:p>
      </dgm:t>
    </dgm:pt>
    <dgm:pt modelId="{8C38C21E-369C-4770-9D01-906322E52A32}" type="parTrans" cxnId="{62CE8F44-1E6F-41CE-80ED-E2BE547C3C1C}">
      <dgm:prSet/>
      <dgm:spPr/>
      <dgm:t>
        <a:bodyPr/>
        <a:lstStyle/>
        <a:p>
          <a:endParaRPr lang="en-GB"/>
        </a:p>
      </dgm:t>
    </dgm:pt>
    <dgm:pt modelId="{A9A1459B-7A94-428F-99E6-E8D502D21A8A}" type="sibTrans" cxnId="{62CE8F44-1E6F-41CE-80ED-E2BE547C3C1C}">
      <dgm:prSet/>
      <dgm:spPr/>
      <dgm:t>
        <a:bodyPr/>
        <a:lstStyle/>
        <a:p>
          <a:endParaRPr lang="en-GB"/>
        </a:p>
      </dgm:t>
    </dgm:pt>
    <dgm:pt modelId="{69AD22D5-496F-46E5-8585-50E0E3999EF7}">
      <dgm:prSet phldrT="[文字]"/>
      <dgm:spPr/>
      <dgm:t>
        <a:bodyPr/>
        <a:lstStyle/>
        <a:p>
          <a:br>
            <a:rPr lang="en-GB" b="0" dirty="0"/>
          </a:br>
          <a:r>
            <a:rPr lang="en-GB" dirty="0"/>
            <a:t>find the background area</a:t>
          </a:r>
        </a:p>
      </dgm:t>
    </dgm:pt>
    <dgm:pt modelId="{2A802E11-497C-4C8B-A12E-ED4754AAB9B3}" type="parTrans" cxnId="{6B785E35-4ACD-4943-85F6-057428599566}">
      <dgm:prSet/>
      <dgm:spPr/>
      <dgm:t>
        <a:bodyPr/>
        <a:lstStyle/>
        <a:p>
          <a:endParaRPr lang="en-GB"/>
        </a:p>
      </dgm:t>
    </dgm:pt>
    <dgm:pt modelId="{0717FB4E-9B3B-492C-8B1E-E37857242247}" type="sibTrans" cxnId="{6B785E35-4ACD-4943-85F6-057428599566}">
      <dgm:prSet/>
      <dgm:spPr/>
      <dgm:t>
        <a:bodyPr/>
        <a:lstStyle/>
        <a:p>
          <a:endParaRPr lang="en-GB"/>
        </a:p>
      </dgm:t>
    </dgm:pt>
    <dgm:pt modelId="{439AD3C0-8AC2-4ED1-A735-6170589D9216}">
      <dgm:prSet phldrT="[文字]"/>
      <dgm:spPr/>
      <dgm:t>
        <a:bodyPr/>
        <a:lstStyle/>
        <a:p>
          <a:r>
            <a:rPr lang="en-GB" b="0" dirty="0"/>
            <a:t>cv2.morphologyEx</a:t>
          </a:r>
          <a:endParaRPr lang="en-GB" dirty="0"/>
        </a:p>
      </dgm:t>
    </dgm:pt>
    <dgm:pt modelId="{E700B8BB-FB0B-423A-A3D3-252D10E001B4}" type="parTrans" cxnId="{9FF84711-CD92-488F-96C1-9E3E822E9FE5}">
      <dgm:prSet/>
      <dgm:spPr/>
      <dgm:t>
        <a:bodyPr/>
        <a:lstStyle/>
        <a:p>
          <a:endParaRPr lang="en-GB"/>
        </a:p>
      </dgm:t>
    </dgm:pt>
    <dgm:pt modelId="{8F01FA9F-F7ED-43B0-A01D-6E366DA8C01D}" type="sibTrans" cxnId="{9FF84711-CD92-488F-96C1-9E3E822E9FE5}">
      <dgm:prSet/>
      <dgm:spPr/>
      <dgm:t>
        <a:bodyPr/>
        <a:lstStyle/>
        <a:p>
          <a:endParaRPr lang="en-GB"/>
        </a:p>
      </dgm:t>
    </dgm:pt>
    <dgm:pt modelId="{5992AB04-939F-48D2-B298-17BB463F4993}">
      <dgm:prSet phldrT="[文字]"/>
      <dgm:spPr/>
      <dgm:t>
        <a:bodyPr/>
        <a:lstStyle/>
        <a:p>
          <a:r>
            <a:rPr lang="en-GB" b="0" dirty="0"/>
            <a:t>Watershed Segmentation</a:t>
          </a:r>
          <a:endParaRPr lang="en-GB" dirty="0"/>
        </a:p>
      </dgm:t>
    </dgm:pt>
    <dgm:pt modelId="{86921D37-3183-47E7-AC8D-1F38CCE40159}" type="parTrans" cxnId="{951FB04F-387D-4D87-89E7-2C7D90189BB2}">
      <dgm:prSet/>
      <dgm:spPr/>
      <dgm:t>
        <a:bodyPr/>
        <a:lstStyle/>
        <a:p>
          <a:endParaRPr lang="en-GB"/>
        </a:p>
      </dgm:t>
    </dgm:pt>
    <dgm:pt modelId="{33128A50-E107-4DB2-ABA5-9A37C23D81E5}" type="sibTrans" cxnId="{951FB04F-387D-4D87-89E7-2C7D90189BB2}">
      <dgm:prSet/>
      <dgm:spPr/>
      <dgm:t>
        <a:bodyPr/>
        <a:lstStyle/>
        <a:p>
          <a:endParaRPr lang="en-GB"/>
        </a:p>
      </dgm:t>
    </dgm:pt>
    <dgm:pt modelId="{1EB4D77D-05E2-4381-BCC5-540B311E3AB5}">
      <dgm:prSet phldrT="[文字]"/>
      <dgm:spPr/>
      <dgm:t>
        <a:bodyPr/>
        <a:lstStyle/>
        <a:p>
          <a:r>
            <a:rPr lang="en-GB" dirty="0"/>
            <a:t>Find the foreground area</a:t>
          </a:r>
        </a:p>
      </dgm:t>
    </dgm:pt>
    <dgm:pt modelId="{AD029CB6-4D6F-4C9A-A557-A7B397343401}" type="parTrans" cxnId="{616DDD39-55B2-42A3-9CB8-5E6031DB58BA}">
      <dgm:prSet/>
      <dgm:spPr/>
      <dgm:t>
        <a:bodyPr/>
        <a:lstStyle/>
        <a:p>
          <a:endParaRPr lang="en-GB"/>
        </a:p>
      </dgm:t>
    </dgm:pt>
    <dgm:pt modelId="{50498FAF-3DD1-4FD6-8E8A-EC64EAD03DDC}" type="sibTrans" cxnId="{616DDD39-55B2-42A3-9CB8-5E6031DB58BA}">
      <dgm:prSet/>
      <dgm:spPr/>
      <dgm:t>
        <a:bodyPr/>
        <a:lstStyle/>
        <a:p>
          <a:endParaRPr lang="en-GB"/>
        </a:p>
      </dgm:t>
    </dgm:pt>
    <dgm:pt modelId="{73AE3058-0AC6-4E50-A97A-9207F08BD379}">
      <dgm:prSet phldrT="[文字]"/>
      <dgm:spPr/>
      <dgm:t>
        <a:bodyPr/>
        <a:lstStyle/>
        <a:p>
          <a:r>
            <a:rPr lang="en-GB" b="0" dirty="0"/>
            <a:t>cv2.cvtColor</a:t>
          </a:r>
          <a:endParaRPr lang="en-GB" dirty="0"/>
        </a:p>
      </dgm:t>
    </dgm:pt>
    <dgm:pt modelId="{2FF163C7-5B77-4AF5-BB1A-0BA050260339}" type="parTrans" cxnId="{F013C8CE-C201-4481-A351-17F69704E275}">
      <dgm:prSet/>
      <dgm:spPr/>
      <dgm:t>
        <a:bodyPr/>
        <a:lstStyle/>
        <a:p>
          <a:endParaRPr lang="en-GB"/>
        </a:p>
      </dgm:t>
    </dgm:pt>
    <dgm:pt modelId="{57010E13-BCCC-48B2-A178-E92F9B76F40D}" type="sibTrans" cxnId="{F013C8CE-C201-4481-A351-17F69704E275}">
      <dgm:prSet/>
      <dgm:spPr/>
      <dgm:t>
        <a:bodyPr/>
        <a:lstStyle/>
        <a:p>
          <a:endParaRPr lang="en-GB"/>
        </a:p>
      </dgm:t>
    </dgm:pt>
    <dgm:pt modelId="{9A027D85-D8F1-4602-A085-F4F3A02CFE01}">
      <dgm:prSet phldrT="[文字]"/>
      <dgm:spPr/>
      <dgm:t>
        <a:bodyPr/>
        <a:lstStyle/>
        <a:p>
          <a:r>
            <a:rPr lang="en-GB" dirty="0"/>
            <a:t>Watershed:</a:t>
          </a:r>
          <a:endParaRPr lang="en-GB" b="1" dirty="0"/>
        </a:p>
      </dgm:t>
    </dgm:pt>
    <dgm:pt modelId="{47EE2F67-B567-4F54-BB14-137E2699B018}" type="parTrans" cxnId="{F9FEE858-0D5A-4B23-9A04-32187FAC44EB}">
      <dgm:prSet/>
      <dgm:spPr/>
      <dgm:t>
        <a:bodyPr/>
        <a:lstStyle/>
        <a:p>
          <a:endParaRPr lang="en-GB"/>
        </a:p>
      </dgm:t>
    </dgm:pt>
    <dgm:pt modelId="{75F8C78D-9402-4D13-9622-081CFAEC47F9}" type="sibTrans" cxnId="{F9FEE858-0D5A-4B23-9A04-32187FAC44EB}">
      <dgm:prSet/>
      <dgm:spPr/>
      <dgm:t>
        <a:bodyPr/>
        <a:lstStyle/>
        <a:p>
          <a:endParaRPr lang="en-GB"/>
        </a:p>
      </dgm:t>
    </dgm:pt>
    <dgm:pt modelId="{453A87D0-E139-4D6B-AAA8-6B838775A955}">
      <dgm:prSet phldrT="[文字]"/>
      <dgm:spPr/>
      <dgm:t>
        <a:bodyPr/>
        <a:lstStyle/>
        <a:p>
          <a:r>
            <a:rPr lang="en-GB" b="0" dirty="0"/>
            <a:t>Find unknow region</a:t>
          </a:r>
          <a:endParaRPr lang="en-GB" dirty="0"/>
        </a:p>
      </dgm:t>
    </dgm:pt>
    <dgm:pt modelId="{68E7DC7C-55F0-4350-8C5D-A8BF39880F3C}" type="parTrans" cxnId="{8DCD7AC2-FA74-438E-AA93-B295EC58FD6A}">
      <dgm:prSet/>
      <dgm:spPr/>
      <dgm:t>
        <a:bodyPr/>
        <a:lstStyle/>
        <a:p>
          <a:endParaRPr lang="en-GB"/>
        </a:p>
      </dgm:t>
    </dgm:pt>
    <dgm:pt modelId="{194BB0DB-94CC-4655-B550-F52F8FB95916}" type="sibTrans" cxnId="{8DCD7AC2-FA74-438E-AA93-B295EC58FD6A}">
      <dgm:prSet/>
      <dgm:spPr/>
      <dgm:t>
        <a:bodyPr/>
        <a:lstStyle/>
        <a:p>
          <a:endParaRPr lang="en-GB"/>
        </a:p>
      </dgm:t>
    </dgm:pt>
    <dgm:pt modelId="{EC65DA14-ABD4-4027-A0AA-CF9D58428B8A}">
      <dgm:prSet/>
      <dgm:spPr/>
      <dgm:t>
        <a:bodyPr/>
        <a:lstStyle/>
        <a:p>
          <a:r>
            <a:rPr lang="en-GB" b="0" dirty="0"/>
            <a:t>Mark the area using watershed</a:t>
          </a:r>
        </a:p>
      </dgm:t>
    </dgm:pt>
    <dgm:pt modelId="{AFEEFCDF-4584-4B89-88F1-5A89F7A64A6D}" type="parTrans" cxnId="{9F3FE972-DEDD-4BEE-82CE-9C60720E51B0}">
      <dgm:prSet/>
      <dgm:spPr/>
      <dgm:t>
        <a:bodyPr/>
        <a:lstStyle/>
        <a:p>
          <a:endParaRPr lang="en-GB"/>
        </a:p>
      </dgm:t>
    </dgm:pt>
    <dgm:pt modelId="{F5534625-E3F3-48B1-8304-B29B2D98A52C}" type="sibTrans" cxnId="{9F3FE972-DEDD-4BEE-82CE-9C60720E51B0}">
      <dgm:prSet/>
      <dgm:spPr/>
      <dgm:t>
        <a:bodyPr/>
        <a:lstStyle/>
        <a:p>
          <a:endParaRPr lang="en-GB"/>
        </a:p>
      </dgm:t>
    </dgm:pt>
    <dgm:pt modelId="{2F29A221-5214-40B5-86FC-E3707AC33298}">
      <dgm:prSet/>
      <dgm:spPr/>
      <dgm:t>
        <a:bodyPr/>
        <a:lstStyle/>
        <a:p>
          <a:r>
            <a:rPr lang="en-GB" b="0" dirty="0"/>
            <a:t>Segment the stone</a:t>
          </a:r>
        </a:p>
      </dgm:t>
    </dgm:pt>
    <dgm:pt modelId="{1E9E65C0-D9B3-46E3-8FA0-241AD4C831E7}" type="parTrans" cxnId="{3042E90D-CAF2-4E2B-9A91-ADA2D3C262C3}">
      <dgm:prSet/>
      <dgm:spPr/>
      <dgm:t>
        <a:bodyPr/>
        <a:lstStyle/>
        <a:p>
          <a:endParaRPr lang="en-GB"/>
        </a:p>
      </dgm:t>
    </dgm:pt>
    <dgm:pt modelId="{79A02C6C-B72A-409C-A779-A12FF3F519F6}" type="sibTrans" cxnId="{3042E90D-CAF2-4E2B-9A91-ADA2D3C262C3}">
      <dgm:prSet/>
      <dgm:spPr/>
      <dgm:t>
        <a:bodyPr/>
        <a:lstStyle/>
        <a:p>
          <a:endParaRPr lang="en-GB"/>
        </a:p>
      </dgm:t>
    </dgm:pt>
    <dgm:pt modelId="{21E8E5FC-16DC-42E2-91ED-FE228BE6EBF9}" type="pres">
      <dgm:prSet presAssocID="{2F0244C5-9F80-40A3-94D2-8C9938116E87}" presName="hierChild1" presStyleCnt="0">
        <dgm:presLayoutVars>
          <dgm:orgChart val="1"/>
          <dgm:chPref val="1"/>
          <dgm:dir/>
          <dgm:animOne val="branch"/>
          <dgm:animLvl val="lvl"/>
          <dgm:resizeHandles/>
        </dgm:presLayoutVars>
      </dgm:prSet>
      <dgm:spPr/>
    </dgm:pt>
    <dgm:pt modelId="{F9BF54D1-7689-4FE9-AA6F-ED6B5153540E}" type="pres">
      <dgm:prSet presAssocID="{9A027D85-D8F1-4602-A085-F4F3A02CFE01}" presName="hierRoot1" presStyleCnt="0">
        <dgm:presLayoutVars>
          <dgm:hierBranch val="init"/>
        </dgm:presLayoutVars>
      </dgm:prSet>
      <dgm:spPr/>
    </dgm:pt>
    <dgm:pt modelId="{7E7A4074-B267-4735-ABF5-65E5CA5127BC}" type="pres">
      <dgm:prSet presAssocID="{9A027D85-D8F1-4602-A085-F4F3A02CFE01}" presName="rootComposite1" presStyleCnt="0"/>
      <dgm:spPr/>
    </dgm:pt>
    <dgm:pt modelId="{20A0F158-C957-41F1-B384-EA1359CF858D}" type="pres">
      <dgm:prSet presAssocID="{9A027D85-D8F1-4602-A085-F4F3A02CFE01}" presName="rootText1" presStyleLbl="node0" presStyleIdx="0" presStyleCnt="1">
        <dgm:presLayoutVars>
          <dgm:chPref val="3"/>
        </dgm:presLayoutVars>
      </dgm:prSet>
      <dgm:spPr/>
    </dgm:pt>
    <dgm:pt modelId="{18B240A7-CE35-4667-A4B5-2601F91E76DE}" type="pres">
      <dgm:prSet presAssocID="{9A027D85-D8F1-4602-A085-F4F3A02CFE01}" presName="rootConnector1" presStyleLbl="node1" presStyleIdx="0" presStyleCnt="0"/>
      <dgm:spPr/>
    </dgm:pt>
    <dgm:pt modelId="{1718754A-2ED4-493E-9105-E3462E00DAC8}" type="pres">
      <dgm:prSet presAssocID="{9A027D85-D8F1-4602-A085-F4F3A02CFE01}" presName="hierChild2" presStyleCnt="0"/>
      <dgm:spPr/>
    </dgm:pt>
    <dgm:pt modelId="{FE3738E0-FE15-46C8-B899-6B20002CFAEA}" type="pres">
      <dgm:prSet presAssocID="{2FF163C7-5B77-4AF5-BB1A-0BA050260339}" presName="Name64" presStyleLbl="parChTrans1D2" presStyleIdx="0" presStyleCnt="1"/>
      <dgm:spPr/>
    </dgm:pt>
    <dgm:pt modelId="{C32217AF-F330-4325-AC55-08A462EE8297}" type="pres">
      <dgm:prSet presAssocID="{73AE3058-0AC6-4E50-A97A-9207F08BD379}" presName="hierRoot2" presStyleCnt="0">
        <dgm:presLayoutVars>
          <dgm:hierBranch val="init"/>
        </dgm:presLayoutVars>
      </dgm:prSet>
      <dgm:spPr/>
    </dgm:pt>
    <dgm:pt modelId="{5A0E516C-84BA-40C7-8DA7-3BF1C7CC6EB6}" type="pres">
      <dgm:prSet presAssocID="{73AE3058-0AC6-4E50-A97A-9207F08BD379}" presName="rootComposite" presStyleCnt="0"/>
      <dgm:spPr/>
    </dgm:pt>
    <dgm:pt modelId="{6B0D2026-7A16-4A80-A588-46DEA48C55FC}" type="pres">
      <dgm:prSet presAssocID="{73AE3058-0AC6-4E50-A97A-9207F08BD379}" presName="rootText" presStyleLbl="node2" presStyleIdx="0" presStyleCnt="1">
        <dgm:presLayoutVars>
          <dgm:chPref val="3"/>
        </dgm:presLayoutVars>
      </dgm:prSet>
      <dgm:spPr/>
    </dgm:pt>
    <dgm:pt modelId="{3B1C1BE6-45D4-4A9A-A90B-B43293D43582}" type="pres">
      <dgm:prSet presAssocID="{73AE3058-0AC6-4E50-A97A-9207F08BD379}" presName="rootConnector" presStyleLbl="node2" presStyleIdx="0" presStyleCnt="1"/>
      <dgm:spPr/>
    </dgm:pt>
    <dgm:pt modelId="{D776AB9E-2AD6-44C1-8FBC-AF3464D82C25}" type="pres">
      <dgm:prSet presAssocID="{73AE3058-0AC6-4E50-A97A-9207F08BD379}" presName="hierChild4" presStyleCnt="0"/>
      <dgm:spPr/>
    </dgm:pt>
    <dgm:pt modelId="{794C43FC-BD6B-4EB0-9FEA-9DFB8748D392}" type="pres">
      <dgm:prSet presAssocID="{8C38C21E-369C-4770-9D01-906322E52A32}" presName="Name64" presStyleLbl="parChTrans1D3" presStyleIdx="0" presStyleCnt="1"/>
      <dgm:spPr/>
    </dgm:pt>
    <dgm:pt modelId="{EED6B831-0BC6-4CD7-8B82-78365C3214BD}" type="pres">
      <dgm:prSet presAssocID="{33332E3D-1486-4FC8-BACC-AFF22AE1592F}" presName="hierRoot2" presStyleCnt="0">
        <dgm:presLayoutVars>
          <dgm:hierBranch val="init"/>
        </dgm:presLayoutVars>
      </dgm:prSet>
      <dgm:spPr/>
    </dgm:pt>
    <dgm:pt modelId="{68D8A1E0-253D-4E50-A45C-DEE40B84D28C}" type="pres">
      <dgm:prSet presAssocID="{33332E3D-1486-4FC8-BACC-AFF22AE1592F}" presName="rootComposite" presStyleCnt="0"/>
      <dgm:spPr/>
    </dgm:pt>
    <dgm:pt modelId="{553B4788-8BEE-452E-8476-2E73C9E42F84}" type="pres">
      <dgm:prSet presAssocID="{33332E3D-1486-4FC8-BACC-AFF22AE1592F}" presName="rootText" presStyleLbl="node3" presStyleIdx="0" presStyleCnt="1">
        <dgm:presLayoutVars>
          <dgm:chPref val="3"/>
        </dgm:presLayoutVars>
      </dgm:prSet>
      <dgm:spPr/>
    </dgm:pt>
    <dgm:pt modelId="{591ED26B-5C4B-49DF-87FD-66785417D23E}" type="pres">
      <dgm:prSet presAssocID="{33332E3D-1486-4FC8-BACC-AFF22AE1592F}" presName="rootConnector" presStyleLbl="node3" presStyleIdx="0" presStyleCnt="1"/>
      <dgm:spPr/>
    </dgm:pt>
    <dgm:pt modelId="{6AE74F95-0AFE-489E-8D10-0FFE7ED256CC}" type="pres">
      <dgm:prSet presAssocID="{33332E3D-1486-4FC8-BACC-AFF22AE1592F}" presName="hierChild4" presStyleCnt="0"/>
      <dgm:spPr/>
    </dgm:pt>
    <dgm:pt modelId="{EF3D867B-E627-4911-B366-2E994E1ACEA9}" type="pres">
      <dgm:prSet presAssocID="{E700B8BB-FB0B-423A-A3D3-252D10E001B4}" presName="Name64" presStyleLbl="parChTrans1D4" presStyleIdx="0" presStyleCnt="7"/>
      <dgm:spPr/>
    </dgm:pt>
    <dgm:pt modelId="{9C286A17-DC25-47F6-A8F9-350700B415A6}" type="pres">
      <dgm:prSet presAssocID="{439AD3C0-8AC2-4ED1-A735-6170589D9216}" presName="hierRoot2" presStyleCnt="0">
        <dgm:presLayoutVars>
          <dgm:hierBranch val="init"/>
        </dgm:presLayoutVars>
      </dgm:prSet>
      <dgm:spPr/>
    </dgm:pt>
    <dgm:pt modelId="{851506F2-7892-47A3-8CB9-5ED1B8DD0031}" type="pres">
      <dgm:prSet presAssocID="{439AD3C0-8AC2-4ED1-A735-6170589D9216}" presName="rootComposite" presStyleCnt="0"/>
      <dgm:spPr/>
    </dgm:pt>
    <dgm:pt modelId="{79BE4E45-7D35-4430-A9AF-845DD3583A63}" type="pres">
      <dgm:prSet presAssocID="{439AD3C0-8AC2-4ED1-A735-6170589D9216}" presName="rootText" presStyleLbl="node4" presStyleIdx="0" presStyleCnt="7">
        <dgm:presLayoutVars>
          <dgm:chPref val="3"/>
        </dgm:presLayoutVars>
      </dgm:prSet>
      <dgm:spPr/>
    </dgm:pt>
    <dgm:pt modelId="{36B14D25-4EC5-46C2-BBEB-EB01C5697E2A}" type="pres">
      <dgm:prSet presAssocID="{439AD3C0-8AC2-4ED1-A735-6170589D9216}" presName="rootConnector" presStyleLbl="node4" presStyleIdx="0" presStyleCnt="7"/>
      <dgm:spPr/>
    </dgm:pt>
    <dgm:pt modelId="{34EB67D9-EF5D-4161-B165-54D29BB27994}" type="pres">
      <dgm:prSet presAssocID="{439AD3C0-8AC2-4ED1-A735-6170589D9216}" presName="hierChild4" presStyleCnt="0"/>
      <dgm:spPr/>
    </dgm:pt>
    <dgm:pt modelId="{9B729C1E-2AF2-4423-B9A5-4F71477744AC}" type="pres">
      <dgm:prSet presAssocID="{86921D37-3183-47E7-AC8D-1F38CCE40159}" presName="Name64" presStyleLbl="parChTrans1D4" presStyleIdx="1" presStyleCnt="7"/>
      <dgm:spPr/>
    </dgm:pt>
    <dgm:pt modelId="{C6113163-1E9F-49EE-B54F-C0BA2C598BCC}" type="pres">
      <dgm:prSet presAssocID="{5992AB04-939F-48D2-B298-17BB463F4993}" presName="hierRoot2" presStyleCnt="0">
        <dgm:presLayoutVars>
          <dgm:hierBranch val="init"/>
        </dgm:presLayoutVars>
      </dgm:prSet>
      <dgm:spPr/>
    </dgm:pt>
    <dgm:pt modelId="{9AE76D5F-53C0-4270-9B1C-E3C1975C9151}" type="pres">
      <dgm:prSet presAssocID="{5992AB04-939F-48D2-B298-17BB463F4993}" presName="rootComposite" presStyleCnt="0"/>
      <dgm:spPr/>
    </dgm:pt>
    <dgm:pt modelId="{69EE35D1-2021-467B-B37B-D47100EF0FFC}" type="pres">
      <dgm:prSet presAssocID="{5992AB04-939F-48D2-B298-17BB463F4993}" presName="rootText" presStyleLbl="node4" presStyleIdx="1" presStyleCnt="7">
        <dgm:presLayoutVars>
          <dgm:chPref val="3"/>
        </dgm:presLayoutVars>
      </dgm:prSet>
      <dgm:spPr/>
    </dgm:pt>
    <dgm:pt modelId="{FAE0E054-4583-4890-83B5-6B5D24897D7C}" type="pres">
      <dgm:prSet presAssocID="{5992AB04-939F-48D2-B298-17BB463F4993}" presName="rootConnector" presStyleLbl="node4" presStyleIdx="1" presStyleCnt="7"/>
      <dgm:spPr/>
    </dgm:pt>
    <dgm:pt modelId="{4E5BFB64-13CA-4488-A67D-4C86B7E1DEB4}" type="pres">
      <dgm:prSet presAssocID="{5992AB04-939F-48D2-B298-17BB463F4993}" presName="hierChild4" presStyleCnt="0"/>
      <dgm:spPr/>
    </dgm:pt>
    <dgm:pt modelId="{1A8D3802-BEF5-41F4-9906-DE920505825D}" type="pres">
      <dgm:prSet presAssocID="{2A802E11-497C-4C8B-A12E-ED4754AAB9B3}" presName="Name64" presStyleLbl="parChTrans1D4" presStyleIdx="2" presStyleCnt="7"/>
      <dgm:spPr/>
    </dgm:pt>
    <dgm:pt modelId="{3BA55607-6CDD-4CBF-85E2-B5767A511F15}" type="pres">
      <dgm:prSet presAssocID="{69AD22D5-496F-46E5-8585-50E0E3999EF7}" presName="hierRoot2" presStyleCnt="0">
        <dgm:presLayoutVars>
          <dgm:hierBranch val="init"/>
        </dgm:presLayoutVars>
      </dgm:prSet>
      <dgm:spPr/>
    </dgm:pt>
    <dgm:pt modelId="{039B9CBC-13E0-4934-8527-6542E733D9B7}" type="pres">
      <dgm:prSet presAssocID="{69AD22D5-496F-46E5-8585-50E0E3999EF7}" presName="rootComposite" presStyleCnt="0"/>
      <dgm:spPr/>
    </dgm:pt>
    <dgm:pt modelId="{9D4CB338-B099-4CA3-A9A5-A96638005D99}" type="pres">
      <dgm:prSet presAssocID="{69AD22D5-496F-46E5-8585-50E0E3999EF7}" presName="rootText" presStyleLbl="node4" presStyleIdx="2" presStyleCnt="7">
        <dgm:presLayoutVars>
          <dgm:chPref val="3"/>
        </dgm:presLayoutVars>
      </dgm:prSet>
      <dgm:spPr/>
    </dgm:pt>
    <dgm:pt modelId="{502EFF32-0B12-4568-ABA4-9C6BA9DF13AE}" type="pres">
      <dgm:prSet presAssocID="{69AD22D5-496F-46E5-8585-50E0E3999EF7}" presName="rootConnector" presStyleLbl="node4" presStyleIdx="2" presStyleCnt="7"/>
      <dgm:spPr/>
    </dgm:pt>
    <dgm:pt modelId="{8334D611-B1BC-4E58-A2CD-6A577F4DCA3E}" type="pres">
      <dgm:prSet presAssocID="{69AD22D5-496F-46E5-8585-50E0E3999EF7}" presName="hierChild4" presStyleCnt="0"/>
      <dgm:spPr/>
    </dgm:pt>
    <dgm:pt modelId="{BEE48142-CC4A-44D9-A536-F1450E2680D5}" type="pres">
      <dgm:prSet presAssocID="{69AD22D5-496F-46E5-8585-50E0E3999EF7}" presName="hierChild5" presStyleCnt="0"/>
      <dgm:spPr/>
    </dgm:pt>
    <dgm:pt modelId="{BF552D0B-F577-4E82-87A7-67A9A2618CF7}" type="pres">
      <dgm:prSet presAssocID="{AD029CB6-4D6F-4C9A-A557-A7B397343401}" presName="Name64" presStyleLbl="parChTrans1D4" presStyleIdx="3" presStyleCnt="7"/>
      <dgm:spPr/>
    </dgm:pt>
    <dgm:pt modelId="{DE290353-10F2-4A16-A200-F185F368F779}" type="pres">
      <dgm:prSet presAssocID="{1EB4D77D-05E2-4381-BCC5-540B311E3AB5}" presName="hierRoot2" presStyleCnt="0">
        <dgm:presLayoutVars>
          <dgm:hierBranch val="init"/>
        </dgm:presLayoutVars>
      </dgm:prSet>
      <dgm:spPr/>
    </dgm:pt>
    <dgm:pt modelId="{2E914A4A-5020-4318-8BD5-4D4295DB7E4D}" type="pres">
      <dgm:prSet presAssocID="{1EB4D77D-05E2-4381-BCC5-540B311E3AB5}" presName="rootComposite" presStyleCnt="0"/>
      <dgm:spPr/>
    </dgm:pt>
    <dgm:pt modelId="{71B3F7B2-1AE0-4889-831F-77CFC8843134}" type="pres">
      <dgm:prSet presAssocID="{1EB4D77D-05E2-4381-BCC5-540B311E3AB5}" presName="rootText" presStyleLbl="node4" presStyleIdx="3" presStyleCnt="7">
        <dgm:presLayoutVars>
          <dgm:chPref val="3"/>
        </dgm:presLayoutVars>
      </dgm:prSet>
      <dgm:spPr/>
    </dgm:pt>
    <dgm:pt modelId="{938DB64D-C545-4163-96C2-103CADF580DC}" type="pres">
      <dgm:prSet presAssocID="{1EB4D77D-05E2-4381-BCC5-540B311E3AB5}" presName="rootConnector" presStyleLbl="node4" presStyleIdx="3" presStyleCnt="7"/>
      <dgm:spPr/>
    </dgm:pt>
    <dgm:pt modelId="{A340DCDE-E3BD-43B3-B5D2-AC97822D0530}" type="pres">
      <dgm:prSet presAssocID="{1EB4D77D-05E2-4381-BCC5-540B311E3AB5}" presName="hierChild4" presStyleCnt="0"/>
      <dgm:spPr/>
    </dgm:pt>
    <dgm:pt modelId="{7F1B0DA0-BCA5-4B6C-9F52-1D5932F2C96C}" type="pres">
      <dgm:prSet presAssocID="{1EB4D77D-05E2-4381-BCC5-540B311E3AB5}" presName="hierChild5" presStyleCnt="0"/>
      <dgm:spPr/>
    </dgm:pt>
    <dgm:pt modelId="{BBD3ECE9-295F-4E1D-A6E6-4BF0A9BC6945}" type="pres">
      <dgm:prSet presAssocID="{68E7DC7C-55F0-4350-8C5D-A8BF39880F3C}" presName="Name64" presStyleLbl="parChTrans1D4" presStyleIdx="4" presStyleCnt="7"/>
      <dgm:spPr/>
    </dgm:pt>
    <dgm:pt modelId="{0DBA6107-2B3C-43DE-B7E9-105657671A35}" type="pres">
      <dgm:prSet presAssocID="{453A87D0-E139-4D6B-AAA8-6B838775A955}" presName="hierRoot2" presStyleCnt="0">
        <dgm:presLayoutVars>
          <dgm:hierBranch val="init"/>
        </dgm:presLayoutVars>
      </dgm:prSet>
      <dgm:spPr/>
    </dgm:pt>
    <dgm:pt modelId="{20417C84-7277-4104-B9DE-368906BF99CE}" type="pres">
      <dgm:prSet presAssocID="{453A87D0-E139-4D6B-AAA8-6B838775A955}" presName="rootComposite" presStyleCnt="0"/>
      <dgm:spPr/>
    </dgm:pt>
    <dgm:pt modelId="{BCB7FB5E-E948-415B-B90A-A42F3CC7603F}" type="pres">
      <dgm:prSet presAssocID="{453A87D0-E139-4D6B-AAA8-6B838775A955}" presName="rootText" presStyleLbl="node4" presStyleIdx="4" presStyleCnt="7">
        <dgm:presLayoutVars>
          <dgm:chPref val="3"/>
        </dgm:presLayoutVars>
      </dgm:prSet>
      <dgm:spPr/>
    </dgm:pt>
    <dgm:pt modelId="{DB2D285F-700F-42C6-84D2-C6FF012C49EA}" type="pres">
      <dgm:prSet presAssocID="{453A87D0-E139-4D6B-AAA8-6B838775A955}" presName="rootConnector" presStyleLbl="node4" presStyleIdx="4" presStyleCnt="7"/>
      <dgm:spPr/>
    </dgm:pt>
    <dgm:pt modelId="{5D271E80-68A0-41F8-AFC6-CC4331A67C72}" type="pres">
      <dgm:prSet presAssocID="{453A87D0-E139-4D6B-AAA8-6B838775A955}" presName="hierChild4" presStyleCnt="0"/>
      <dgm:spPr/>
    </dgm:pt>
    <dgm:pt modelId="{86D1FAAE-0335-4910-A943-E785F5F380A2}" type="pres">
      <dgm:prSet presAssocID="{453A87D0-E139-4D6B-AAA8-6B838775A955}" presName="hierChild5" presStyleCnt="0"/>
      <dgm:spPr/>
    </dgm:pt>
    <dgm:pt modelId="{13D80547-420D-4781-94FD-68E6B2B126BC}" type="pres">
      <dgm:prSet presAssocID="{AFEEFCDF-4584-4B89-88F1-5A89F7A64A6D}" presName="Name64" presStyleLbl="parChTrans1D4" presStyleIdx="5" presStyleCnt="7"/>
      <dgm:spPr/>
    </dgm:pt>
    <dgm:pt modelId="{A60CF8A2-1168-4656-9486-43F715D17E2D}" type="pres">
      <dgm:prSet presAssocID="{EC65DA14-ABD4-4027-A0AA-CF9D58428B8A}" presName="hierRoot2" presStyleCnt="0">
        <dgm:presLayoutVars>
          <dgm:hierBranch val="init"/>
        </dgm:presLayoutVars>
      </dgm:prSet>
      <dgm:spPr/>
    </dgm:pt>
    <dgm:pt modelId="{4020B3D1-D350-4CB1-B4AA-088FC1E988B9}" type="pres">
      <dgm:prSet presAssocID="{EC65DA14-ABD4-4027-A0AA-CF9D58428B8A}" presName="rootComposite" presStyleCnt="0"/>
      <dgm:spPr/>
    </dgm:pt>
    <dgm:pt modelId="{0CA7E2CD-0E35-4D66-8552-B2A23E611FCD}" type="pres">
      <dgm:prSet presAssocID="{EC65DA14-ABD4-4027-A0AA-CF9D58428B8A}" presName="rootText" presStyleLbl="node4" presStyleIdx="5" presStyleCnt="7">
        <dgm:presLayoutVars>
          <dgm:chPref val="3"/>
        </dgm:presLayoutVars>
      </dgm:prSet>
      <dgm:spPr/>
    </dgm:pt>
    <dgm:pt modelId="{3640BBB3-8040-456B-814B-16580E8152D9}" type="pres">
      <dgm:prSet presAssocID="{EC65DA14-ABD4-4027-A0AA-CF9D58428B8A}" presName="rootConnector" presStyleLbl="node4" presStyleIdx="5" presStyleCnt="7"/>
      <dgm:spPr/>
    </dgm:pt>
    <dgm:pt modelId="{731F9F5C-E900-4F7C-94A7-B6C6EB58E58C}" type="pres">
      <dgm:prSet presAssocID="{EC65DA14-ABD4-4027-A0AA-CF9D58428B8A}" presName="hierChild4" presStyleCnt="0"/>
      <dgm:spPr/>
    </dgm:pt>
    <dgm:pt modelId="{5831DC18-7B0E-4CDD-8ACA-17D01DDF16BC}" type="pres">
      <dgm:prSet presAssocID="{EC65DA14-ABD4-4027-A0AA-CF9D58428B8A}" presName="hierChild5" presStyleCnt="0"/>
      <dgm:spPr/>
    </dgm:pt>
    <dgm:pt modelId="{2B8FED2D-74D6-40EA-9748-1D6C03D5DEA6}" type="pres">
      <dgm:prSet presAssocID="{1E9E65C0-D9B3-46E3-8FA0-241AD4C831E7}" presName="Name64" presStyleLbl="parChTrans1D4" presStyleIdx="6" presStyleCnt="7"/>
      <dgm:spPr/>
    </dgm:pt>
    <dgm:pt modelId="{3AB5BD47-E1D2-4B38-8880-033C7E7B5F4A}" type="pres">
      <dgm:prSet presAssocID="{2F29A221-5214-40B5-86FC-E3707AC33298}" presName="hierRoot2" presStyleCnt="0">
        <dgm:presLayoutVars>
          <dgm:hierBranch val="init"/>
        </dgm:presLayoutVars>
      </dgm:prSet>
      <dgm:spPr/>
    </dgm:pt>
    <dgm:pt modelId="{4627BD8C-6D4D-4914-B46B-F7531CA4ADFC}" type="pres">
      <dgm:prSet presAssocID="{2F29A221-5214-40B5-86FC-E3707AC33298}" presName="rootComposite" presStyleCnt="0"/>
      <dgm:spPr/>
    </dgm:pt>
    <dgm:pt modelId="{2C8578FF-A37D-4FE5-9171-4FDA1F91EE34}" type="pres">
      <dgm:prSet presAssocID="{2F29A221-5214-40B5-86FC-E3707AC33298}" presName="rootText" presStyleLbl="node4" presStyleIdx="6" presStyleCnt="7">
        <dgm:presLayoutVars>
          <dgm:chPref val="3"/>
        </dgm:presLayoutVars>
      </dgm:prSet>
      <dgm:spPr/>
    </dgm:pt>
    <dgm:pt modelId="{F2626F1D-E147-43E3-8C85-17B108E94A6B}" type="pres">
      <dgm:prSet presAssocID="{2F29A221-5214-40B5-86FC-E3707AC33298}" presName="rootConnector" presStyleLbl="node4" presStyleIdx="6" presStyleCnt="7"/>
      <dgm:spPr/>
    </dgm:pt>
    <dgm:pt modelId="{85B8AFE3-0011-4DBE-9062-19F013B96929}" type="pres">
      <dgm:prSet presAssocID="{2F29A221-5214-40B5-86FC-E3707AC33298}" presName="hierChild4" presStyleCnt="0"/>
      <dgm:spPr/>
    </dgm:pt>
    <dgm:pt modelId="{6060094C-7CA0-4F31-8EB2-20162FEFC5D7}" type="pres">
      <dgm:prSet presAssocID="{2F29A221-5214-40B5-86FC-E3707AC33298}" presName="hierChild5" presStyleCnt="0"/>
      <dgm:spPr/>
    </dgm:pt>
    <dgm:pt modelId="{059C32AC-55BD-4EF3-8D4E-C455C07DF75C}" type="pres">
      <dgm:prSet presAssocID="{5992AB04-939F-48D2-B298-17BB463F4993}" presName="hierChild5" presStyleCnt="0"/>
      <dgm:spPr/>
    </dgm:pt>
    <dgm:pt modelId="{3AB211A9-2333-45DA-8192-5EADB835E292}" type="pres">
      <dgm:prSet presAssocID="{439AD3C0-8AC2-4ED1-A735-6170589D9216}" presName="hierChild5" presStyleCnt="0"/>
      <dgm:spPr/>
    </dgm:pt>
    <dgm:pt modelId="{88F833F5-42D9-459D-916A-4FFA74E3718E}" type="pres">
      <dgm:prSet presAssocID="{33332E3D-1486-4FC8-BACC-AFF22AE1592F}" presName="hierChild5" presStyleCnt="0"/>
      <dgm:spPr/>
    </dgm:pt>
    <dgm:pt modelId="{0B0CD95A-64D7-41B3-9AA0-F0A04F565466}" type="pres">
      <dgm:prSet presAssocID="{73AE3058-0AC6-4E50-A97A-9207F08BD379}" presName="hierChild5" presStyleCnt="0"/>
      <dgm:spPr/>
    </dgm:pt>
    <dgm:pt modelId="{FE3BDF69-5CB3-416A-A6DA-1CCA260B6F99}" type="pres">
      <dgm:prSet presAssocID="{9A027D85-D8F1-4602-A085-F4F3A02CFE01}" presName="hierChild3" presStyleCnt="0"/>
      <dgm:spPr/>
    </dgm:pt>
  </dgm:ptLst>
  <dgm:cxnLst>
    <dgm:cxn modelId="{3042E90D-CAF2-4E2B-9A91-ADA2D3C262C3}" srcId="{5992AB04-939F-48D2-B298-17BB463F4993}" destId="{2F29A221-5214-40B5-86FC-E3707AC33298}" srcOrd="4" destOrd="0" parTransId="{1E9E65C0-D9B3-46E3-8FA0-241AD4C831E7}" sibTransId="{79A02C6C-B72A-409C-A779-A12FF3F519F6}"/>
    <dgm:cxn modelId="{E8B3C20F-8D27-4771-A080-A6ACA7B68EFC}" type="presOf" srcId="{453A87D0-E139-4D6B-AAA8-6B838775A955}" destId="{DB2D285F-700F-42C6-84D2-C6FF012C49EA}" srcOrd="1" destOrd="0" presId="urn:microsoft.com/office/officeart/2009/3/layout/HorizontalOrganizationChart"/>
    <dgm:cxn modelId="{9FF84711-CD92-488F-96C1-9E3E822E9FE5}" srcId="{33332E3D-1486-4FC8-BACC-AFF22AE1592F}" destId="{439AD3C0-8AC2-4ED1-A735-6170589D9216}" srcOrd="0" destOrd="0" parTransId="{E700B8BB-FB0B-423A-A3D3-252D10E001B4}" sibTransId="{8F01FA9F-F7ED-43B0-A01D-6E366DA8C01D}"/>
    <dgm:cxn modelId="{C309342D-DA58-428E-9CB3-2366A020AEB4}" type="presOf" srcId="{68E7DC7C-55F0-4350-8C5D-A8BF39880F3C}" destId="{BBD3ECE9-295F-4E1D-A6E6-4BF0A9BC6945}" srcOrd="0" destOrd="0" presId="urn:microsoft.com/office/officeart/2009/3/layout/HorizontalOrganizationChart"/>
    <dgm:cxn modelId="{E80ADA32-8478-451B-83E5-677107657714}" type="presOf" srcId="{EC65DA14-ABD4-4027-A0AA-CF9D58428B8A}" destId="{0CA7E2CD-0E35-4D66-8552-B2A23E611FCD}" srcOrd="0" destOrd="0" presId="urn:microsoft.com/office/officeart/2009/3/layout/HorizontalOrganizationChart"/>
    <dgm:cxn modelId="{0F341C35-0635-4A10-A1BF-BC2980860502}" type="presOf" srcId="{86921D37-3183-47E7-AC8D-1F38CCE40159}" destId="{9B729C1E-2AF2-4423-B9A5-4F71477744AC}" srcOrd="0" destOrd="0" presId="urn:microsoft.com/office/officeart/2009/3/layout/HorizontalOrganizationChart"/>
    <dgm:cxn modelId="{6B785E35-4ACD-4943-85F6-057428599566}" srcId="{5992AB04-939F-48D2-B298-17BB463F4993}" destId="{69AD22D5-496F-46E5-8585-50E0E3999EF7}" srcOrd="0" destOrd="0" parTransId="{2A802E11-497C-4C8B-A12E-ED4754AAB9B3}" sibTransId="{0717FB4E-9B3B-492C-8B1E-E37857242247}"/>
    <dgm:cxn modelId="{616DDD39-55B2-42A3-9CB8-5E6031DB58BA}" srcId="{5992AB04-939F-48D2-B298-17BB463F4993}" destId="{1EB4D77D-05E2-4381-BCC5-540B311E3AB5}" srcOrd="1" destOrd="0" parTransId="{AD029CB6-4D6F-4C9A-A557-A7B397343401}" sibTransId="{50498FAF-3DD1-4FD6-8E8A-EC64EAD03DDC}"/>
    <dgm:cxn modelId="{9D03B85D-FA6E-4805-959E-207693B360F0}" type="presOf" srcId="{AFEEFCDF-4584-4B89-88F1-5A89F7A64A6D}" destId="{13D80547-420D-4781-94FD-68E6B2B126BC}" srcOrd="0" destOrd="0" presId="urn:microsoft.com/office/officeart/2009/3/layout/HorizontalOrganizationChart"/>
    <dgm:cxn modelId="{A0D12B60-127B-4C7A-9203-72A503D9050A}" type="presOf" srcId="{2F29A221-5214-40B5-86FC-E3707AC33298}" destId="{F2626F1D-E147-43E3-8C85-17B108E94A6B}" srcOrd="1" destOrd="0" presId="urn:microsoft.com/office/officeart/2009/3/layout/HorizontalOrganizationChart"/>
    <dgm:cxn modelId="{62CE8F44-1E6F-41CE-80ED-E2BE547C3C1C}" srcId="{73AE3058-0AC6-4E50-A97A-9207F08BD379}" destId="{33332E3D-1486-4FC8-BACC-AFF22AE1592F}" srcOrd="0" destOrd="0" parTransId="{8C38C21E-369C-4770-9D01-906322E52A32}" sibTransId="{A9A1459B-7A94-428F-99E6-E8D502D21A8A}"/>
    <dgm:cxn modelId="{951FB04F-387D-4D87-89E7-2C7D90189BB2}" srcId="{439AD3C0-8AC2-4ED1-A735-6170589D9216}" destId="{5992AB04-939F-48D2-B298-17BB463F4993}" srcOrd="0" destOrd="0" parTransId="{86921D37-3183-47E7-AC8D-1F38CCE40159}" sibTransId="{33128A50-E107-4DB2-ABA5-9A37C23D81E5}"/>
    <dgm:cxn modelId="{269D5E50-A041-4784-9792-CC5024688087}" type="presOf" srcId="{73AE3058-0AC6-4E50-A97A-9207F08BD379}" destId="{6B0D2026-7A16-4A80-A588-46DEA48C55FC}" srcOrd="0" destOrd="0" presId="urn:microsoft.com/office/officeart/2009/3/layout/HorizontalOrganizationChart"/>
    <dgm:cxn modelId="{9C862551-4A4D-40B2-8085-CA8501AEB909}" type="presOf" srcId="{2F0244C5-9F80-40A3-94D2-8C9938116E87}" destId="{21E8E5FC-16DC-42E2-91ED-FE228BE6EBF9}" srcOrd="0" destOrd="0" presId="urn:microsoft.com/office/officeart/2009/3/layout/HorizontalOrganizationChart"/>
    <dgm:cxn modelId="{9F3FE972-DEDD-4BEE-82CE-9C60720E51B0}" srcId="{5992AB04-939F-48D2-B298-17BB463F4993}" destId="{EC65DA14-ABD4-4027-A0AA-CF9D58428B8A}" srcOrd="3" destOrd="0" parTransId="{AFEEFCDF-4584-4B89-88F1-5A89F7A64A6D}" sibTransId="{F5534625-E3F3-48B1-8304-B29B2D98A52C}"/>
    <dgm:cxn modelId="{F9FEE858-0D5A-4B23-9A04-32187FAC44EB}" srcId="{2F0244C5-9F80-40A3-94D2-8C9938116E87}" destId="{9A027D85-D8F1-4602-A085-F4F3A02CFE01}" srcOrd="0" destOrd="0" parTransId="{47EE2F67-B567-4F54-BB14-137E2699B018}" sibTransId="{75F8C78D-9402-4D13-9622-081CFAEC47F9}"/>
    <dgm:cxn modelId="{B04F1E7D-C699-4B8D-B839-AF3EF9F0CFE6}" type="presOf" srcId="{2A802E11-497C-4C8B-A12E-ED4754AAB9B3}" destId="{1A8D3802-BEF5-41F4-9906-DE920505825D}" srcOrd="0" destOrd="0" presId="urn:microsoft.com/office/officeart/2009/3/layout/HorizontalOrganizationChart"/>
    <dgm:cxn modelId="{7AA0DD89-182E-44C7-ACEB-0F34F064D78E}" type="presOf" srcId="{33332E3D-1486-4FC8-BACC-AFF22AE1592F}" destId="{553B4788-8BEE-452E-8476-2E73C9E42F84}" srcOrd="0" destOrd="0" presId="urn:microsoft.com/office/officeart/2009/3/layout/HorizontalOrganizationChart"/>
    <dgm:cxn modelId="{06A81CA6-CBB7-4544-A8C6-4E3C97F9F509}" type="presOf" srcId="{EC65DA14-ABD4-4027-A0AA-CF9D58428B8A}" destId="{3640BBB3-8040-456B-814B-16580E8152D9}" srcOrd="1" destOrd="0" presId="urn:microsoft.com/office/officeart/2009/3/layout/HorizontalOrganizationChart"/>
    <dgm:cxn modelId="{98B55CA7-620D-4158-B6F4-366C2B1F682A}" type="presOf" srcId="{33332E3D-1486-4FC8-BACC-AFF22AE1592F}" destId="{591ED26B-5C4B-49DF-87FD-66785417D23E}" srcOrd="1" destOrd="0" presId="urn:microsoft.com/office/officeart/2009/3/layout/HorizontalOrganizationChart"/>
    <dgm:cxn modelId="{EBA4D5AA-7CBF-40A8-A43E-B53B306493A1}" type="presOf" srcId="{69AD22D5-496F-46E5-8585-50E0E3999EF7}" destId="{502EFF32-0B12-4568-ABA4-9C6BA9DF13AE}" srcOrd="1" destOrd="0" presId="urn:microsoft.com/office/officeart/2009/3/layout/HorizontalOrganizationChart"/>
    <dgm:cxn modelId="{CB105CAE-1235-4DF6-AA2C-1F3763DDE605}" type="presOf" srcId="{9A027D85-D8F1-4602-A085-F4F3A02CFE01}" destId="{18B240A7-CE35-4667-A4B5-2601F91E76DE}" srcOrd="1" destOrd="0" presId="urn:microsoft.com/office/officeart/2009/3/layout/HorizontalOrganizationChart"/>
    <dgm:cxn modelId="{9C7C26B7-F4DF-4E98-B4E6-60FECE7483F6}" type="presOf" srcId="{AD029CB6-4D6F-4C9A-A557-A7B397343401}" destId="{BF552D0B-F577-4E82-87A7-67A9A2618CF7}" srcOrd="0" destOrd="0" presId="urn:microsoft.com/office/officeart/2009/3/layout/HorizontalOrganizationChart"/>
    <dgm:cxn modelId="{9F86A1C0-D530-4483-A683-0A01E6B359A3}" type="presOf" srcId="{2FF163C7-5B77-4AF5-BB1A-0BA050260339}" destId="{FE3738E0-FE15-46C8-B899-6B20002CFAEA}" srcOrd="0" destOrd="0" presId="urn:microsoft.com/office/officeart/2009/3/layout/HorizontalOrganizationChart"/>
    <dgm:cxn modelId="{8DCD7AC2-FA74-438E-AA93-B295EC58FD6A}" srcId="{5992AB04-939F-48D2-B298-17BB463F4993}" destId="{453A87D0-E139-4D6B-AAA8-6B838775A955}" srcOrd="2" destOrd="0" parTransId="{68E7DC7C-55F0-4350-8C5D-A8BF39880F3C}" sibTransId="{194BB0DB-94CC-4655-B550-F52F8FB95916}"/>
    <dgm:cxn modelId="{6086CAC4-B501-4353-AB67-48669B2FAFE2}" type="presOf" srcId="{453A87D0-E139-4D6B-AAA8-6B838775A955}" destId="{BCB7FB5E-E948-415B-B90A-A42F3CC7603F}" srcOrd="0" destOrd="0" presId="urn:microsoft.com/office/officeart/2009/3/layout/HorizontalOrganizationChart"/>
    <dgm:cxn modelId="{0B5882CC-E5D0-4307-9057-F02EB6D81D0F}" type="presOf" srcId="{5992AB04-939F-48D2-B298-17BB463F4993}" destId="{69EE35D1-2021-467B-B37B-D47100EF0FFC}" srcOrd="0" destOrd="0" presId="urn:microsoft.com/office/officeart/2009/3/layout/HorizontalOrganizationChart"/>
    <dgm:cxn modelId="{889A11CE-982C-465E-824A-8F5BCAEDED4B}" type="presOf" srcId="{1E9E65C0-D9B3-46E3-8FA0-241AD4C831E7}" destId="{2B8FED2D-74D6-40EA-9748-1D6C03D5DEA6}" srcOrd="0" destOrd="0" presId="urn:microsoft.com/office/officeart/2009/3/layout/HorizontalOrganizationChart"/>
    <dgm:cxn modelId="{F013C8CE-C201-4481-A351-17F69704E275}" srcId="{9A027D85-D8F1-4602-A085-F4F3A02CFE01}" destId="{73AE3058-0AC6-4E50-A97A-9207F08BD379}" srcOrd="0" destOrd="0" parTransId="{2FF163C7-5B77-4AF5-BB1A-0BA050260339}" sibTransId="{57010E13-BCCC-48B2-A178-E92F9B76F40D}"/>
    <dgm:cxn modelId="{F7BE08CF-2FD3-4E1C-AB89-0BA4A1E78715}" type="presOf" srcId="{2F29A221-5214-40B5-86FC-E3707AC33298}" destId="{2C8578FF-A37D-4FE5-9171-4FDA1F91EE34}" srcOrd="0" destOrd="0" presId="urn:microsoft.com/office/officeart/2009/3/layout/HorizontalOrganizationChart"/>
    <dgm:cxn modelId="{89F464D6-8D4D-472A-9195-4B3EE4B05421}" type="presOf" srcId="{73AE3058-0AC6-4E50-A97A-9207F08BD379}" destId="{3B1C1BE6-45D4-4A9A-A90B-B43293D43582}" srcOrd="1" destOrd="0" presId="urn:microsoft.com/office/officeart/2009/3/layout/HorizontalOrganizationChart"/>
    <dgm:cxn modelId="{F2B461D9-C76C-428D-ABC4-0A899C84B21F}" type="presOf" srcId="{8C38C21E-369C-4770-9D01-906322E52A32}" destId="{794C43FC-BD6B-4EB0-9FEA-9DFB8748D392}" srcOrd="0" destOrd="0" presId="urn:microsoft.com/office/officeart/2009/3/layout/HorizontalOrganizationChart"/>
    <dgm:cxn modelId="{B4064ED9-42A3-4074-9CE0-70F4FECCEF9F}" type="presOf" srcId="{439AD3C0-8AC2-4ED1-A735-6170589D9216}" destId="{79BE4E45-7D35-4430-A9AF-845DD3583A63}" srcOrd="0" destOrd="0" presId="urn:microsoft.com/office/officeart/2009/3/layout/HorizontalOrganizationChart"/>
    <dgm:cxn modelId="{0E66E9E0-AA4A-4513-AC98-A6A9B4510EC5}" type="presOf" srcId="{1EB4D77D-05E2-4381-BCC5-540B311E3AB5}" destId="{938DB64D-C545-4163-96C2-103CADF580DC}" srcOrd="1" destOrd="0" presId="urn:microsoft.com/office/officeart/2009/3/layout/HorizontalOrganizationChart"/>
    <dgm:cxn modelId="{6E46F5E1-105D-45DF-878F-96BAE868FAE5}" type="presOf" srcId="{69AD22D5-496F-46E5-8585-50E0E3999EF7}" destId="{9D4CB338-B099-4CA3-A9A5-A96638005D99}" srcOrd="0" destOrd="0" presId="urn:microsoft.com/office/officeart/2009/3/layout/HorizontalOrganizationChart"/>
    <dgm:cxn modelId="{3C4C39F0-1E7B-42D6-A73F-33E68A866C15}" type="presOf" srcId="{5992AB04-939F-48D2-B298-17BB463F4993}" destId="{FAE0E054-4583-4890-83B5-6B5D24897D7C}" srcOrd="1" destOrd="0" presId="urn:microsoft.com/office/officeart/2009/3/layout/HorizontalOrganizationChart"/>
    <dgm:cxn modelId="{0AAA74F7-4D06-4B46-808A-7D17365F43F6}" type="presOf" srcId="{1EB4D77D-05E2-4381-BCC5-540B311E3AB5}" destId="{71B3F7B2-1AE0-4889-831F-77CFC8843134}" srcOrd="0" destOrd="0" presId="urn:microsoft.com/office/officeart/2009/3/layout/HorizontalOrganizationChart"/>
    <dgm:cxn modelId="{B857A5F7-DE7B-4FC2-AAE4-88296F0FCB60}" type="presOf" srcId="{9A027D85-D8F1-4602-A085-F4F3A02CFE01}" destId="{20A0F158-C957-41F1-B384-EA1359CF858D}" srcOrd="0" destOrd="0" presId="urn:microsoft.com/office/officeart/2009/3/layout/HorizontalOrganizationChart"/>
    <dgm:cxn modelId="{E0CC45FA-82E6-488F-993F-86EBF5991E76}" type="presOf" srcId="{439AD3C0-8AC2-4ED1-A735-6170589D9216}" destId="{36B14D25-4EC5-46C2-BBEB-EB01C5697E2A}" srcOrd="1" destOrd="0" presId="urn:microsoft.com/office/officeart/2009/3/layout/HorizontalOrganizationChart"/>
    <dgm:cxn modelId="{2ADC1FFC-E7A9-4B01-BBE9-8AFB6857FD45}" type="presOf" srcId="{E700B8BB-FB0B-423A-A3D3-252D10E001B4}" destId="{EF3D867B-E627-4911-B366-2E994E1ACEA9}" srcOrd="0" destOrd="0" presId="urn:microsoft.com/office/officeart/2009/3/layout/HorizontalOrganizationChart"/>
    <dgm:cxn modelId="{BF3DFA23-C0E6-4873-BB8C-34443A973CC4}" type="presParOf" srcId="{21E8E5FC-16DC-42E2-91ED-FE228BE6EBF9}" destId="{F9BF54D1-7689-4FE9-AA6F-ED6B5153540E}" srcOrd="0" destOrd="0" presId="urn:microsoft.com/office/officeart/2009/3/layout/HorizontalOrganizationChart"/>
    <dgm:cxn modelId="{6F30C0E2-C6D0-4035-B772-E4390EA3399E}" type="presParOf" srcId="{F9BF54D1-7689-4FE9-AA6F-ED6B5153540E}" destId="{7E7A4074-B267-4735-ABF5-65E5CA5127BC}" srcOrd="0" destOrd="0" presId="urn:microsoft.com/office/officeart/2009/3/layout/HorizontalOrganizationChart"/>
    <dgm:cxn modelId="{F750E8DD-706E-4C6E-B6E6-4D15EFA4173C}" type="presParOf" srcId="{7E7A4074-B267-4735-ABF5-65E5CA5127BC}" destId="{20A0F158-C957-41F1-B384-EA1359CF858D}" srcOrd="0" destOrd="0" presId="urn:microsoft.com/office/officeart/2009/3/layout/HorizontalOrganizationChart"/>
    <dgm:cxn modelId="{A58CD944-4558-425D-95B7-C2DC6D13F51C}" type="presParOf" srcId="{7E7A4074-B267-4735-ABF5-65E5CA5127BC}" destId="{18B240A7-CE35-4667-A4B5-2601F91E76DE}" srcOrd="1" destOrd="0" presId="urn:microsoft.com/office/officeart/2009/3/layout/HorizontalOrganizationChart"/>
    <dgm:cxn modelId="{B3C9E2B9-BE30-4310-A645-47A6F5C692DB}" type="presParOf" srcId="{F9BF54D1-7689-4FE9-AA6F-ED6B5153540E}" destId="{1718754A-2ED4-493E-9105-E3462E00DAC8}" srcOrd="1" destOrd="0" presId="urn:microsoft.com/office/officeart/2009/3/layout/HorizontalOrganizationChart"/>
    <dgm:cxn modelId="{FF27A6BD-F56D-491F-A391-F9F356829544}" type="presParOf" srcId="{1718754A-2ED4-493E-9105-E3462E00DAC8}" destId="{FE3738E0-FE15-46C8-B899-6B20002CFAEA}" srcOrd="0" destOrd="0" presId="urn:microsoft.com/office/officeart/2009/3/layout/HorizontalOrganizationChart"/>
    <dgm:cxn modelId="{7CE96E77-DE35-408F-AD45-21F2088CE0AB}" type="presParOf" srcId="{1718754A-2ED4-493E-9105-E3462E00DAC8}" destId="{C32217AF-F330-4325-AC55-08A462EE8297}" srcOrd="1" destOrd="0" presId="urn:microsoft.com/office/officeart/2009/3/layout/HorizontalOrganizationChart"/>
    <dgm:cxn modelId="{2ABF4B7B-F97A-40ED-A1B9-67A1A8A00A4D}" type="presParOf" srcId="{C32217AF-F330-4325-AC55-08A462EE8297}" destId="{5A0E516C-84BA-40C7-8DA7-3BF1C7CC6EB6}" srcOrd="0" destOrd="0" presId="urn:microsoft.com/office/officeart/2009/3/layout/HorizontalOrganizationChart"/>
    <dgm:cxn modelId="{1D59929D-0860-4142-8C30-273AA9BA683A}" type="presParOf" srcId="{5A0E516C-84BA-40C7-8DA7-3BF1C7CC6EB6}" destId="{6B0D2026-7A16-4A80-A588-46DEA48C55FC}" srcOrd="0" destOrd="0" presId="urn:microsoft.com/office/officeart/2009/3/layout/HorizontalOrganizationChart"/>
    <dgm:cxn modelId="{F885A374-0C93-4552-A9CC-99DE4BF4898E}" type="presParOf" srcId="{5A0E516C-84BA-40C7-8DA7-3BF1C7CC6EB6}" destId="{3B1C1BE6-45D4-4A9A-A90B-B43293D43582}" srcOrd="1" destOrd="0" presId="urn:microsoft.com/office/officeart/2009/3/layout/HorizontalOrganizationChart"/>
    <dgm:cxn modelId="{094B0B09-D5F7-4BAC-94E4-E36C2580487A}" type="presParOf" srcId="{C32217AF-F330-4325-AC55-08A462EE8297}" destId="{D776AB9E-2AD6-44C1-8FBC-AF3464D82C25}" srcOrd="1" destOrd="0" presId="urn:microsoft.com/office/officeart/2009/3/layout/HorizontalOrganizationChart"/>
    <dgm:cxn modelId="{54701666-A1E5-4AD6-8C48-42FEEC381CAD}" type="presParOf" srcId="{D776AB9E-2AD6-44C1-8FBC-AF3464D82C25}" destId="{794C43FC-BD6B-4EB0-9FEA-9DFB8748D392}" srcOrd="0" destOrd="0" presId="urn:microsoft.com/office/officeart/2009/3/layout/HorizontalOrganizationChart"/>
    <dgm:cxn modelId="{767A3986-939E-4A29-AD01-E7FCB5A9035A}" type="presParOf" srcId="{D776AB9E-2AD6-44C1-8FBC-AF3464D82C25}" destId="{EED6B831-0BC6-4CD7-8B82-78365C3214BD}" srcOrd="1" destOrd="0" presId="urn:microsoft.com/office/officeart/2009/3/layout/HorizontalOrganizationChart"/>
    <dgm:cxn modelId="{3FF4D73B-1629-4DA6-B637-30034666F60F}" type="presParOf" srcId="{EED6B831-0BC6-4CD7-8B82-78365C3214BD}" destId="{68D8A1E0-253D-4E50-A45C-DEE40B84D28C}" srcOrd="0" destOrd="0" presId="urn:microsoft.com/office/officeart/2009/3/layout/HorizontalOrganizationChart"/>
    <dgm:cxn modelId="{AEA1C490-0787-4A74-AE38-AA98BCC3C3D5}" type="presParOf" srcId="{68D8A1E0-253D-4E50-A45C-DEE40B84D28C}" destId="{553B4788-8BEE-452E-8476-2E73C9E42F84}" srcOrd="0" destOrd="0" presId="urn:microsoft.com/office/officeart/2009/3/layout/HorizontalOrganizationChart"/>
    <dgm:cxn modelId="{0A3B162C-BF16-4734-98F0-84B1931F56A2}" type="presParOf" srcId="{68D8A1E0-253D-4E50-A45C-DEE40B84D28C}" destId="{591ED26B-5C4B-49DF-87FD-66785417D23E}" srcOrd="1" destOrd="0" presId="urn:microsoft.com/office/officeart/2009/3/layout/HorizontalOrganizationChart"/>
    <dgm:cxn modelId="{9019C0B2-DD91-40CD-BD4E-6FACB3038967}" type="presParOf" srcId="{EED6B831-0BC6-4CD7-8B82-78365C3214BD}" destId="{6AE74F95-0AFE-489E-8D10-0FFE7ED256CC}" srcOrd="1" destOrd="0" presId="urn:microsoft.com/office/officeart/2009/3/layout/HorizontalOrganizationChart"/>
    <dgm:cxn modelId="{4E126AAB-2D9E-4726-A635-09A108B533FC}" type="presParOf" srcId="{6AE74F95-0AFE-489E-8D10-0FFE7ED256CC}" destId="{EF3D867B-E627-4911-B366-2E994E1ACEA9}" srcOrd="0" destOrd="0" presId="urn:microsoft.com/office/officeart/2009/3/layout/HorizontalOrganizationChart"/>
    <dgm:cxn modelId="{7EBC7356-81A4-41C9-83A9-D6434C63D57E}" type="presParOf" srcId="{6AE74F95-0AFE-489E-8D10-0FFE7ED256CC}" destId="{9C286A17-DC25-47F6-A8F9-350700B415A6}" srcOrd="1" destOrd="0" presId="urn:microsoft.com/office/officeart/2009/3/layout/HorizontalOrganizationChart"/>
    <dgm:cxn modelId="{664F6068-C992-4F29-BCC7-9185867335DA}" type="presParOf" srcId="{9C286A17-DC25-47F6-A8F9-350700B415A6}" destId="{851506F2-7892-47A3-8CB9-5ED1B8DD0031}" srcOrd="0" destOrd="0" presId="urn:microsoft.com/office/officeart/2009/3/layout/HorizontalOrganizationChart"/>
    <dgm:cxn modelId="{C3CADD00-DE8A-40E4-BE5F-488F3FCC16C5}" type="presParOf" srcId="{851506F2-7892-47A3-8CB9-5ED1B8DD0031}" destId="{79BE4E45-7D35-4430-A9AF-845DD3583A63}" srcOrd="0" destOrd="0" presId="urn:microsoft.com/office/officeart/2009/3/layout/HorizontalOrganizationChart"/>
    <dgm:cxn modelId="{A69F9B2B-A4A6-43E5-B0A5-85CAA86631E3}" type="presParOf" srcId="{851506F2-7892-47A3-8CB9-5ED1B8DD0031}" destId="{36B14D25-4EC5-46C2-BBEB-EB01C5697E2A}" srcOrd="1" destOrd="0" presId="urn:microsoft.com/office/officeart/2009/3/layout/HorizontalOrganizationChart"/>
    <dgm:cxn modelId="{0AF12D5C-7004-4DDF-8072-A7268350261E}" type="presParOf" srcId="{9C286A17-DC25-47F6-A8F9-350700B415A6}" destId="{34EB67D9-EF5D-4161-B165-54D29BB27994}" srcOrd="1" destOrd="0" presId="urn:microsoft.com/office/officeart/2009/3/layout/HorizontalOrganizationChart"/>
    <dgm:cxn modelId="{825FCD04-32D4-481F-8F59-615A4BB43491}" type="presParOf" srcId="{34EB67D9-EF5D-4161-B165-54D29BB27994}" destId="{9B729C1E-2AF2-4423-B9A5-4F71477744AC}" srcOrd="0" destOrd="0" presId="urn:microsoft.com/office/officeart/2009/3/layout/HorizontalOrganizationChart"/>
    <dgm:cxn modelId="{F23CB4A0-09CA-4EB4-A248-49001AE6D87D}" type="presParOf" srcId="{34EB67D9-EF5D-4161-B165-54D29BB27994}" destId="{C6113163-1E9F-49EE-B54F-C0BA2C598BCC}" srcOrd="1" destOrd="0" presId="urn:microsoft.com/office/officeart/2009/3/layout/HorizontalOrganizationChart"/>
    <dgm:cxn modelId="{A89C655F-7A29-4A24-B02D-BBC1F1A1B72C}" type="presParOf" srcId="{C6113163-1E9F-49EE-B54F-C0BA2C598BCC}" destId="{9AE76D5F-53C0-4270-9B1C-E3C1975C9151}" srcOrd="0" destOrd="0" presId="urn:microsoft.com/office/officeart/2009/3/layout/HorizontalOrganizationChart"/>
    <dgm:cxn modelId="{F74E5D4E-6718-418E-8920-510CD21795C9}" type="presParOf" srcId="{9AE76D5F-53C0-4270-9B1C-E3C1975C9151}" destId="{69EE35D1-2021-467B-B37B-D47100EF0FFC}" srcOrd="0" destOrd="0" presId="urn:microsoft.com/office/officeart/2009/3/layout/HorizontalOrganizationChart"/>
    <dgm:cxn modelId="{D01BBDF2-EDBD-4BD4-9EDD-D043749B60BF}" type="presParOf" srcId="{9AE76D5F-53C0-4270-9B1C-E3C1975C9151}" destId="{FAE0E054-4583-4890-83B5-6B5D24897D7C}" srcOrd="1" destOrd="0" presId="urn:microsoft.com/office/officeart/2009/3/layout/HorizontalOrganizationChart"/>
    <dgm:cxn modelId="{16AFFA4E-5E14-4CF5-9C38-D46E3F132B2D}" type="presParOf" srcId="{C6113163-1E9F-49EE-B54F-C0BA2C598BCC}" destId="{4E5BFB64-13CA-4488-A67D-4C86B7E1DEB4}" srcOrd="1" destOrd="0" presId="urn:microsoft.com/office/officeart/2009/3/layout/HorizontalOrganizationChart"/>
    <dgm:cxn modelId="{B3AFA534-9F76-4F99-AA00-E00471C656F7}" type="presParOf" srcId="{4E5BFB64-13CA-4488-A67D-4C86B7E1DEB4}" destId="{1A8D3802-BEF5-41F4-9906-DE920505825D}" srcOrd="0" destOrd="0" presId="urn:microsoft.com/office/officeart/2009/3/layout/HorizontalOrganizationChart"/>
    <dgm:cxn modelId="{96EE883A-521F-482A-A711-9D49509CAD9C}" type="presParOf" srcId="{4E5BFB64-13CA-4488-A67D-4C86B7E1DEB4}" destId="{3BA55607-6CDD-4CBF-85E2-B5767A511F15}" srcOrd="1" destOrd="0" presId="urn:microsoft.com/office/officeart/2009/3/layout/HorizontalOrganizationChart"/>
    <dgm:cxn modelId="{41015ABB-399D-48C7-8072-531FB805FD3E}" type="presParOf" srcId="{3BA55607-6CDD-4CBF-85E2-B5767A511F15}" destId="{039B9CBC-13E0-4934-8527-6542E733D9B7}" srcOrd="0" destOrd="0" presId="urn:microsoft.com/office/officeart/2009/3/layout/HorizontalOrganizationChart"/>
    <dgm:cxn modelId="{E6E9C766-FA65-42CE-913D-F7D8AD53F534}" type="presParOf" srcId="{039B9CBC-13E0-4934-8527-6542E733D9B7}" destId="{9D4CB338-B099-4CA3-A9A5-A96638005D99}" srcOrd="0" destOrd="0" presId="urn:microsoft.com/office/officeart/2009/3/layout/HorizontalOrganizationChart"/>
    <dgm:cxn modelId="{1194166A-D977-4C4A-A2EA-A86FA5577277}" type="presParOf" srcId="{039B9CBC-13E0-4934-8527-6542E733D9B7}" destId="{502EFF32-0B12-4568-ABA4-9C6BA9DF13AE}" srcOrd="1" destOrd="0" presId="urn:microsoft.com/office/officeart/2009/3/layout/HorizontalOrganizationChart"/>
    <dgm:cxn modelId="{25E9A45D-8857-42DE-AFC6-378F35372382}" type="presParOf" srcId="{3BA55607-6CDD-4CBF-85E2-B5767A511F15}" destId="{8334D611-B1BC-4E58-A2CD-6A577F4DCA3E}" srcOrd="1" destOrd="0" presId="urn:microsoft.com/office/officeart/2009/3/layout/HorizontalOrganizationChart"/>
    <dgm:cxn modelId="{F6737EC9-3D2A-4104-8842-7F541E47CBB6}" type="presParOf" srcId="{3BA55607-6CDD-4CBF-85E2-B5767A511F15}" destId="{BEE48142-CC4A-44D9-A536-F1450E2680D5}" srcOrd="2" destOrd="0" presId="urn:microsoft.com/office/officeart/2009/3/layout/HorizontalOrganizationChart"/>
    <dgm:cxn modelId="{48C12717-B9C1-4EBC-8853-D68095262F7D}" type="presParOf" srcId="{4E5BFB64-13CA-4488-A67D-4C86B7E1DEB4}" destId="{BF552D0B-F577-4E82-87A7-67A9A2618CF7}" srcOrd="2" destOrd="0" presId="urn:microsoft.com/office/officeart/2009/3/layout/HorizontalOrganizationChart"/>
    <dgm:cxn modelId="{1B2932EC-8255-4D49-9B83-908A73BDB59F}" type="presParOf" srcId="{4E5BFB64-13CA-4488-A67D-4C86B7E1DEB4}" destId="{DE290353-10F2-4A16-A200-F185F368F779}" srcOrd="3" destOrd="0" presId="urn:microsoft.com/office/officeart/2009/3/layout/HorizontalOrganizationChart"/>
    <dgm:cxn modelId="{8678B18F-F129-457B-B5B6-733DB04AB37A}" type="presParOf" srcId="{DE290353-10F2-4A16-A200-F185F368F779}" destId="{2E914A4A-5020-4318-8BD5-4D4295DB7E4D}" srcOrd="0" destOrd="0" presId="urn:microsoft.com/office/officeart/2009/3/layout/HorizontalOrganizationChart"/>
    <dgm:cxn modelId="{31BDAFA8-81FE-4098-ACEB-7A8DCC191568}" type="presParOf" srcId="{2E914A4A-5020-4318-8BD5-4D4295DB7E4D}" destId="{71B3F7B2-1AE0-4889-831F-77CFC8843134}" srcOrd="0" destOrd="0" presId="urn:microsoft.com/office/officeart/2009/3/layout/HorizontalOrganizationChart"/>
    <dgm:cxn modelId="{2CB640E6-C513-4D86-B867-8C2843F8F7C4}" type="presParOf" srcId="{2E914A4A-5020-4318-8BD5-4D4295DB7E4D}" destId="{938DB64D-C545-4163-96C2-103CADF580DC}" srcOrd="1" destOrd="0" presId="urn:microsoft.com/office/officeart/2009/3/layout/HorizontalOrganizationChart"/>
    <dgm:cxn modelId="{66EAD01A-D034-47F9-A233-4AA5004271CB}" type="presParOf" srcId="{DE290353-10F2-4A16-A200-F185F368F779}" destId="{A340DCDE-E3BD-43B3-B5D2-AC97822D0530}" srcOrd="1" destOrd="0" presId="urn:microsoft.com/office/officeart/2009/3/layout/HorizontalOrganizationChart"/>
    <dgm:cxn modelId="{72B2B717-2353-4714-B1DF-03DF7FC5C176}" type="presParOf" srcId="{DE290353-10F2-4A16-A200-F185F368F779}" destId="{7F1B0DA0-BCA5-4B6C-9F52-1D5932F2C96C}" srcOrd="2" destOrd="0" presId="urn:microsoft.com/office/officeart/2009/3/layout/HorizontalOrganizationChart"/>
    <dgm:cxn modelId="{64DE2B5F-4AB3-4737-82A8-D915134ABD63}" type="presParOf" srcId="{4E5BFB64-13CA-4488-A67D-4C86B7E1DEB4}" destId="{BBD3ECE9-295F-4E1D-A6E6-4BF0A9BC6945}" srcOrd="4" destOrd="0" presId="urn:microsoft.com/office/officeart/2009/3/layout/HorizontalOrganizationChart"/>
    <dgm:cxn modelId="{EB788612-8D51-40BC-891A-408C019B4E78}" type="presParOf" srcId="{4E5BFB64-13CA-4488-A67D-4C86B7E1DEB4}" destId="{0DBA6107-2B3C-43DE-B7E9-105657671A35}" srcOrd="5" destOrd="0" presId="urn:microsoft.com/office/officeart/2009/3/layout/HorizontalOrganizationChart"/>
    <dgm:cxn modelId="{8282E72E-E083-4BB5-85CE-D7BC70568CD1}" type="presParOf" srcId="{0DBA6107-2B3C-43DE-B7E9-105657671A35}" destId="{20417C84-7277-4104-B9DE-368906BF99CE}" srcOrd="0" destOrd="0" presId="urn:microsoft.com/office/officeart/2009/3/layout/HorizontalOrganizationChart"/>
    <dgm:cxn modelId="{1BB40FF2-0316-4669-AC1A-6F79948A1086}" type="presParOf" srcId="{20417C84-7277-4104-B9DE-368906BF99CE}" destId="{BCB7FB5E-E948-415B-B90A-A42F3CC7603F}" srcOrd="0" destOrd="0" presId="urn:microsoft.com/office/officeart/2009/3/layout/HorizontalOrganizationChart"/>
    <dgm:cxn modelId="{1BDCA3EE-369D-4CFD-AD96-C3684C84BD75}" type="presParOf" srcId="{20417C84-7277-4104-B9DE-368906BF99CE}" destId="{DB2D285F-700F-42C6-84D2-C6FF012C49EA}" srcOrd="1" destOrd="0" presId="urn:microsoft.com/office/officeart/2009/3/layout/HorizontalOrganizationChart"/>
    <dgm:cxn modelId="{8F14BAC4-63BF-4CAA-A8CA-0BFEDCA1D487}" type="presParOf" srcId="{0DBA6107-2B3C-43DE-B7E9-105657671A35}" destId="{5D271E80-68A0-41F8-AFC6-CC4331A67C72}" srcOrd="1" destOrd="0" presId="urn:microsoft.com/office/officeart/2009/3/layout/HorizontalOrganizationChart"/>
    <dgm:cxn modelId="{5B74957F-3305-4B4E-82FA-4E3A1CC997C0}" type="presParOf" srcId="{0DBA6107-2B3C-43DE-B7E9-105657671A35}" destId="{86D1FAAE-0335-4910-A943-E785F5F380A2}" srcOrd="2" destOrd="0" presId="urn:microsoft.com/office/officeart/2009/3/layout/HorizontalOrganizationChart"/>
    <dgm:cxn modelId="{4E2FD3C6-90CF-485B-9BEA-68AF21E7D95A}" type="presParOf" srcId="{4E5BFB64-13CA-4488-A67D-4C86B7E1DEB4}" destId="{13D80547-420D-4781-94FD-68E6B2B126BC}" srcOrd="6" destOrd="0" presId="urn:microsoft.com/office/officeart/2009/3/layout/HorizontalOrganizationChart"/>
    <dgm:cxn modelId="{CA99AB4C-B4B7-484A-B659-2B75A56EFE5B}" type="presParOf" srcId="{4E5BFB64-13CA-4488-A67D-4C86B7E1DEB4}" destId="{A60CF8A2-1168-4656-9486-43F715D17E2D}" srcOrd="7" destOrd="0" presId="urn:microsoft.com/office/officeart/2009/3/layout/HorizontalOrganizationChart"/>
    <dgm:cxn modelId="{B1457B04-A543-4F7B-81D4-A48B021A1BE4}" type="presParOf" srcId="{A60CF8A2-1168-4656-9486-43F715D17E2D}" destId="{4020B3D1-D350-4CB1-B4AA-088FC1E988B9}" srcOrd="0" destOrd="0" presId="urn:microsoft.com/office/officeart/2009/3/layout/HorizontalOrganizationChart"/>
    <dgm:cxn modelId="{DB709FD9-BAD1-4EE1-9C56-B222AB4B217F}" type="presParOf" srcId="{4020B3D1-D350-4CB1-B4AA-088FC1E988B9}" destId="{0CA7E2CD-0E35-4D66-8552-B2A23E611FCD}" srcOrd="0" destOrd="0" presId="urn:microsoft.com/office/officeart/2009/3/layout/HorizontalOrganizationChart"/>
    <dgm:cxn modelId="{6F71B3A6-E081-44E7-8480-E7108420D6AE}" type="presParOf" srcId="{4020B3D1-D350-4CB1-B4AA-088FC1E988B9}" destId="{3640BBB3-8040-456B-814B-16580E8152D9}" srcOrd="1" destOrd="0" presId="urn:microsoft.com/office/officeart/2009/3/layout/HorizontalOrganizationChart"/>
    <dgm:cxn modelId="{BE061291-8985-4488-B6BB-1BE559FE12D4}" type="presParOf" srcId="{A60CF8A2-1168-4656-9486-43F715D17E2D}" destId="{731F9F5C-E900-4F7C-94A7-B6C6EB58E58C}" srcOrd="1" destOrd="0" presId="urn:microsoft.com/office/officeart/2009/3/layout/HorizontalOrganizationChart"/>
    <dgm:cxn modelId="{C1236AA9-BF85-4C4F-9AFA-2A511E9E71DC}" type="presParOf" srcId="{A60CF8A2-1168-4656-9486-43F715D17E2D}" destId="{5831DC18-7B0E-4CDD-8ACA-17D01DDF16BC}" srcOrd="2" destOrd="0" presId="urn:microsoft.com/office/officeart/2009/3/layout/HorizontalOrganizationChart"/>
    <dgm:cxn modelId="{2E650113-62A2-4165-BBDE-5333FCD68AA1}" type="presParOf" srcId="{4E5BFB64-13CA-4488-A67D-4C86B7E1DEB4}" destId="{2B8FED2D-74D6-40EA-9748-1D6C03D5DEA6}" srcOrd="8" destOrd="0" presId="urn:microsoft.com/office/officeart/2009/3/layout/HorizontalOrganizationChart"/>
    <dgm:cxn modelId="{A20AA90E-957B-42D6-A0B7-01F54222FC09}" type="presParOf" srcId="{4E5BFB64-13CA-4488-A67D-4C86B7E1DEB4}" destId="{3AB5BD47-E1D2-4B38-8880-033C7E7B5F4A}" srcOrd="9" destOrd="0" presId="urn:microsoft.com/office/officeart/2009/3/layout/HorizontalOrganizationChart"/>
    <dgm:cxn modelId="{00119BED-9641-4CA0-8FCF-A9E135ED012A}" type="presParOf" srcId="{3AB5BD47-E1D2-4B38-8880-033C7E7B5F4A}" destId="{4627BD8C-6D4D-4914-B46B-F7531CA4ADFC}" srcOrd="0" destOrd="0" presId="urn:microsoft.com/office/officeart/2009/3/layout/HorizontalOrganizationChart"/>
    <dgm:cxn modelId="{2F461EEB-73D5-454F-ABF9-E98F406D4640}" type="presParOf" srcId="{4627BD8C-6D4D-4914-B46B-F7531CA4ADFC}" destId="{2C8578FF-A37D-4FE5-9171-4FDA1F91EE34}" srcOrd="0" destOrd="0" presId="urn:microsoft.com/office/officeart/2009/3/layout/HorizontalOrganizationChart"/>
    <dgm:cxn modelId="{F5491515-EB41-4561-B2F2-D3A20969929D}" type="presParOf" srcId="{4627BD8C-6D4D-4914-B46B-F7531CA4ADFC}" destId="{F2626F1D-E147-43E3-8C85-17B108E94A6B}" srcOrd="1" destOrd="0" presId="urn:microsoft.com/office/officeart/2009/3/layout/HorizontalOrganizationChart"/>
    <dgm:cxn modelId="{CEE5F992-A8B4-41DA-A561-5599706C355E}" type="presParOf" srcId="{3AB5BD47-E1D2-4B38-8880-033C7E7B5F4A}" destId="{85B8AFE3-0011-4DBE-9062-19F013B96929}" srcOrd="1" destOrd="0" presId="urn:microsoft.com/office/officeart/2009/3/layout/HorizontalOrganizationChart"/>
    <dgm:cxn modelId="{3D1F610E-3952-4765-9925-AA26E716252E}" type="presParOf" srcId="{3AB5BD47-E1D2-4B38-8880-033C7E7B5F4A}" destId="{6060094C-7CA0-4F31-8EB2-20162FEFC5D7}" srcOrd="2" destOrd="0" presId="urn:microsoft.com/office/officeart/2009/3/layout/HorizontalOrganizationChart"/>
    <dgm:cxn modelId="{7F9F73A3-0E64-4B2E-99CF-E8C8177E5633}" type="presParOf" srcId="{C6113163-1E9F-49EE-B54F-C0BA2C598BCC}" destId="{059C32AC-55BD-4EF3-8D4E-C455C07DF75C}" srcOrd="2" destOrd="0" presId="urn:microsoft.com/office/officeart/2009/3/layout/HorizontalOrganizationChart"/>
    <dgm:cxn modelId="{C058A402-6EF0-4DE0-8013-489036A24EB4}" type="presParOf" srcId="{9C286A17-DC25-47F6-A8F9-350700B415A6}" destId="{3AB211A9-2333-45DA-8192-5EADB835E292}" srcOrd="2" destOrd="0" presId="urn:microsoft.com/office/officeart/2009/3/layout/HorizontalOrganizationChart"/>
    <dgm:cxn modelId="{5823F094-0FC3-4594-960C-0A79C2A2B149}" type="presParOf" srcId="{EED6B831-0BC6-4CD7-8B82-78365C3214BD}" destId="{88F833F5-42D9-459D-916A-4FFA74E3718E}" srcOrd="2" destOrd="0" presId="urn:microsoft.com/office/officeart/2009/3/layout/HorizontalOrganizationChart"/>
    <dgm:cxn modelId="{85E5ACA0-E330-42AB-89C1-16293D195888}" type="presParOf" srcId="{C32217AF-F330-4325-AC55-08A462EE8297}" destId="{0B0CD95A-64D7-41B3-9AA0-F0A04F565466}" srcOrd="2" destOrd="0" presId="urn:microsoft.com/office/officeart/2009/3/layout/HorizontalOrganizationChart"/>
    <dgm:cxn modelId="{59971433-8A6D-4B55-B09F-1E64C61EC1CE}" type="presParOf" srcId="{F9BF54D1-7689-4FE9-AA6F-ED6B5153540E}" destId="{FE3BDF69-5CB3-416A-A6DA-1CCA260B6F99}"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0244C5-9F80-40A3-94D2-8C9938116E87}"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GB"/>
        </a:p>
      </dgm:t>
    </dgm:pt>
    <dgm:pt modelId="{33332E3D-1486-4FC8-BACC-AFF22AE1592F}">
      <dgm:prSet phldrT="[文字]"/>
      <dgm:spPr/>
      <dgm:t>
        <a:bodyPr/>
        <a:lstStyle/>
        <a:p>
          <a:r>
            <a:rPr lang="en-GB" dirty="0"/>
            <a:t>Create two black image</a:t>
          </a:r>
        </a:p>
      </dgm:t>
    </dgm:pt>
    <dgm:pt modelId="{8C38C21E-369C-4770-9D01-906322E52A32}" type="parTrans" cxnId="{62CE8F44-1E6F-41CE-80ED-E2BE547C3C1C}">
      <dgm:prSet/>
      <dgm:spPr/>
      <dgm:t>
        <a:bodyPr/>
        <a:lstStyle/>
        <a:p>
          <a:endParaRPr lang="en-GB"/>
        </a:p>
      </dgm:t>
    </dgm:pt>
    <dgm:pt modelId="{A9A1459B-7A94-428F-99E6-E8D502D21A8A}" type="sibTrans" cxnId="{62CE8F44-1E6F-41CE-80ED-E2BE547C3C1C}">
      <dgm:prSet/>
      <dgm:spPr/>
      <dgm:t>
        <a:bodyPr/>
        <a:lstStyle/>
        <a:p>
          <a:endParaRPr lang="en-GB"/>
        </a:p>
      </dgm:t>
    </dgm:pt>
    <dgm:pt modelId="{69AD22D5-496F-46E5-8585-50E0E3999EF7}">
      <dgm:prSet phldrT="[文字]"/>
      <dgm:spPr/>
      <dgm:t>
        <a:bodyPr/>
        <a:lstStyle/>
        <a:p>
          <a:r>
            <a:rPr lang="en-GB" dirty="0"/>
            <a:t>Set the number for markers</a:t>
          </a:r>
        </a:p>
      </dgm:t>
    </dgm:pt>
    <dgm:pt modelId="{2A802E11-497C-4C8B-A12E-ED4754AAB9B3}" type="parTrans" cxnId="{6B785E35-4ACD-4943-85F6-057428599566}">
      <dgm:prSet/>
      <dgm:spPr/>
      <dgm:t>
        <a:bodyPr/>
        <a:lstStyle/>
        <a:p>
          <a:endParaRPr lang="en-GB"/>
        </a:p>
      </dgm:t>
    </dgm:pt>
    <dgm:pt modelId="{0717FB4E-9B3B-492C-8B1E-E37857242247}" type="sibTrans" cxnId="{6B785E35-4ACD-4943-85F6-057428599566}">
      <dgm:prSet/>
      <dgm:spPr/>
      <dgm:t>
        <a:bodyPr/>
        <a:lstStyle/>
        <a:p>
          <a:endParaRPr lang="en-GB"/>
        </a:p>
      </dgm:t>
    </dgm:pt>
    <dgm:pt modelId="{439AD3C0-8AC2-4ED1-A735-6170589D9216}">
      <dgm:prSet phldrT="[文字]"/>
      <dgm:spPr/>
      <dgm:t>
        <a:bodyPr/>
        <a:lstStyle/>
        <a:p>
          <a:r>
            <a:rPr lang="en-GB" dirty="0"/>
            <a:t>Create tuple colours</a:t>
          </a:r>
        </a:p>
      </dgm:t>
    </dgm:pt>
    <dgm:pt modelId="{E700B8BB-FB0B-423A-A3D3-252D10E001B4}" type="parTrans" cxnId="{9FF84711-CD92-488F-96C1-9E3E822E9FE5}">
      <dgm:prSet/>
      <dgm:spPr/>
      <dgm:t>
        <a:bodyPr/>
        <a:lstStyle/>
        <a:p>
          <a:endParaRPr lang="en-GB"/>
        </a:p>
      </dgm:t>
    </dgm:pt>
    <dgm:pt modelId="{8F01FA9F-F7ED-43B0-A01D-6E366DA8C01D}" type="sibTrans" cxnId="{9FF84711-CD92-488F-96C1-9E3E822E9FE5}">
      <dgm:prSet/>
      <dgm:spPr/>
      <dgm:t>
        <a:bodyPr/>
        <a:lstStyle/>
        <a:p>
          <a:endParaRPr lang="en-GB"/>
        </a:p>
      </dgm:t>
    </dgm:pt>
    <dgm:pt modelId="{5992AB04-939F-48D2-B298-17BB463F4993}">
      <dgm:prSet phldrT="[文字]"/>
      <dgm:spPr/>
      <dgm:t>
        <a:bodyPr/>
        <a:lstStyle/>
        <a:p>
          <a:r>
            <a:rPr lang="en-GB" dirty="0"/>
            <a:t>One colour for each single digits</a:t>
          </a:r>
        </a:p>
      </dgm:t>
    </dgm:pt>
    <dgm:pt modelId="{86921D37-3183-47E7-AC8D-1F38CCE40159}" type="parTrans" cxnId="{951FB04F-387D-4D87-89E7-2C7D90189BB2}">
      <dgm:prSet/>
      <dgm:spPr/>
      <dgm:t>
        <a:bodyPr/>
        <a:lstStyle/>
        <a:p>
          <a:endParaRPr lang="en-GB"/>
        </a:p>
      </dgm:t>
    </dgm:pt>
    <dgm:pt modelId="{33128A50-E107-4DB2-ABA5-9A37C23D81E5}" type="sibTrans" cxnId="{951FB04F-387D-4D87-89E7-2C7D90189BB2}">
      <dgm:prSet/>
      <dgm:spPr/>
      <dgm:t>
        <a:bodyPr/>
        <a:lstStyle/>
        <a:p>
          <a:endParaRPr lang="en-GB"/>
        </a:p>
      </dgm:t>
    </dgm:pt>
    <dgm:pt modelId="{1EB4D77D-05E2-4381-BCC5-540B311E3AB5}">
      <dgm:prSet phldrT="[文字]"/>
      <dgm:spPr/>
      <dgm:t>
        <a:bodyPr/>
        <a:lstStyle/>
        <a:p>
          <a:r>
            <a:rPr lang="en-GB" dirty="0"/>
            <a:t>Call back function (track markers and display on image</a:t>
          </a:r>
        </a:p>
      </dgm:t>
    </dgm:pt>
    <dgm:pt modelId="{AD029CB6-4D6F-4C9A-A557-A7B397343401}" type="parTrans" cxnId="{616DDD39-55B2-42A3-9CB8-5E6031DB58BA}">
      <dgm:prSet/>
      <dgm:spPr/>
      <dgm:t>
        <a:bodyPr/>
        <a:lstStyle/>
        <a:p>
          <a:endParaRPr lang="en-GB"/>
        </a:p>
      </dgm:t>
    </dgm:pt>
    <dgm:pt modelId="{50498FAF-3DD1-4FD6-8E8A-EC64EAD03DDC}" type="sibTrans" cxnId="{616DDD39-55B2-42A3-9CB8-5E6031DB58BA}">
      <dgm:prSet/>
      <dgm:spPr/>
      <dgm:t>
        <a:bodyPr/>
        <a:lstStyle/>
        <a:p>
          <a:endParaRPr lang="en-GB"/>
        </a:p>
      </dgm:t>
    </dgm:pt>
    <dgm:pt modelId="{73AE3058-0AC6-4E50-A97A-9207F08BD379}">
      <dgm:prSet phldrT="[文字]"/>
      <dgm:spPr/>
      <dgm:t>
        <a:bodyPr/>
        <a:lstStyle/>
        <a:p>
          <a:r>
            <a:rPr lang="en-GB" dirty="0"/>
            <a:t>Copy image</a:t>
          </a:r>
        </a:p>
      </dgm:t>
    </dgm:pt>
    <dgm:pt modelId="{2FF163C7-5B77-4AF5-BB1A-0BA050260339}" type="parTrans" cxnId="{F013C8CE-C201-4481-A351-17F69704E275}">
      <dgm:prSet/>
      <dgm:spPr/>
      <dgm:t>
        <a:bodyPr/>
        <a:lstStyle/>
        <a:p>
          <a:endParaRPr lang="en-GB"/>
        </a:p>
      </dgm:t>
    </dgm:pt>
    <dgm:pt modelId="{57010E13-BCCC-48B2-A178-E92F9B76F40D}" type="sibTrans" cxnId="{F013C8CE-C201-4481-A351-17F69704E275}">
      <dgm:prSet/>
      <dgm:spPr/>
      <dgm:t>
        <a:bodyPr/>
        <a:lstStyle/>
        <a:p>
          <a:endParaRPr lang="en-GB"/>
        </a:p>
      </dgm:t>
    </dgm:pt>
    <dgm:pt modelId="{9A027D85-D8F1-4602-A085-F4F3A02CFE01}">
      <dgm:prSet phldrT="[文字]"/>
      <dgm:spPr/>
      <dgm:t>
        <a:bodyPr/>
        <a:lstStyle/>
        <a:p>
          <a:r>
            <a:rPr lang="en-GB" b="1" dirty="0"/>
            <a:t>Custom seeds</a:t>
          </a:r>
        </a:p>
      </dgm:t>
    </dgm:pt>
    <dgm:pt modelId="{47EE2F67-B567-4F54-BB14-137E2699B018}" type="parTrans" cxnId="{F9FEE858-0D5A-4B23-9A04-32187FAC44EB}">
      <dgm:prSet/>
      <dgm:spPr/>
      <dgm:t>
        <a:bodyPr/>
        <a:lstStyle/>
        <a:p>
          <a:endParaRPr lang="en-GB"/>
        </a:p>
      </dgm:t>
    </dgm:pt>
    <dgm:pt modelId="{75F8C78D-9402-4D13-9622-081CFAEC47F9}" type="sibTrans" cxnId="{F9FEE858-0D5A-4B23-9A04-32187FAC44EB}">
      <dgm:prSet/>
      <dgm:spPr/>
      <dgm:t>
        <a:bodyPr/>
        <a:lstStyle/>
        <a:p>
          <a:endParaRPr lang="en-GB"/>
        </a:p>
      </dgm:t>
    </dgm:pt>
    <dgm:pt modelId="{1B114F9A-9154-41E5-85D2-A1F313AFF889}" type="pres">
      <dgm:prSet presAssocID="{2F0244C5-9F80-40A3-94D2-8C9938116E87}" presName="diagram" presStyleCnt="0">
        <dgm:presLayoutVars>
          <dgm:chPref val="1"/>
          <dgm:dir/>
          <dgm:animOne val="branch"/>
          <dgm:animLvl val="lvl"/>
          <dgm:resizeHandles val="exact"/>
        </dgm:presLayoutVars>
      </dgm:prSet>
      <dgm:spPr/>
    </dgm:pt>
    <dgm:pt modelId="{7D89560D-725E-40F5-9A3A-280EF5086207}" type="pres">
      <dgm:prSet presAssocID="{9A027D85-D8F1-4602-A085-F4F3A02CFE01}" presName="root1" presStyleCnt="0"/>
      <dgm:spPr/>
    </dgm:pt>
    <dgm:pt modelId="{6C521D63-C997-4DE7-ABB0-732E8CC46008}" type="pres">
      <dgm:prSet presAssocID="{9A027D85-D8F1-4602-A085-F4F3A02CFE01}" presName="LevelOneTextNode" presStyleLbl="node0" presStyleIdx="0" presStyleCnt="1">
        <dgm:presLayoutVars>
          <dgm:chPref val="3"/>
        </dgm:presLayoutVars>
      </dgm:prSet>
      <dgm:spPr/>
    </dgm:pt>
    <dgm:pt modelId="{6385169F-FF66-48CE-B3F5-20DB777C3615}" type="pres">
      <dgm:prSet presAssocID="{9A027D85-D8F1-4602-A085-F4F3A02CFE01}" presName="level2hierChild" presStyleCnt="0"/>
      <dgm:spPr/>
    </dgm:pt>
    <dgm:pt modelId="{6E766A86-AD00-4B14-B2BB-222AFBA712DF}" type="pres">
      <dgm:prSet presAssocID="{2FF163C7-5B77-4AF5-BB1A-0BA050260339}" presName="conn2-1" presStyleLbl="parChTrans1D2" presStyleIdx="0" presStyleCnt="1"/>
      <dgm:spPr/>
    </dgm:pt>
    <dgm:pt modelId="{29EB8AB3-F28F-40B9-AB3F-21FFBB95952A}" type="pres">
      <dgm:prSet presAssocID="{2FF163C7-5B77-4AF5-BB1A-0BA050260339}" presName="connTx" presStyleLbl="parChTrans1D2" presStyleIdx="0" presStyleCnt="1"/>
      <dgm:spPr/>
    </dgm:pt>
    <dgm:pt modelId="{E86CE90D-DFC4-471D-AF5A-C0B85FA73D22}" type="pres">
      <dgm:prSet presAssocID="{73AE3058-0AC6-4E50-A97A-9207F08BD379}" presName="root2" presStyleCnt="0"/>
      <dgm:spPr/>
    </dgm:pt>
    <dgm:pt modelId="{5A2E1A93-E84B-42B2-A8AF-922B1E117690}" type="pres">
      <dgm:prSet presAssocID="{73AE3058-0AC6-4E50-A97A-9207F08BD379}" presName="LevelTwoTextNode" presStyleLbl="node2" presStyleIdx="0" presStyleCnt="1">
        <dgm:presLayoutVars>
          <dgm:chPref val="3"/>
        </dgm:presLayoutVars>
      </dgm:prSet>
      <dgm:spPr/>
    </dgm:pt>
    <dgm:pt modelId="{D19A478F-D896-4A51-980F-97803AB2AADB}" type="pres">
      <dgm:prSet presAssocID="{73AE3058-0AC6-4E50-A97A-9207F08BD379}" presName="level3hierChild" presStyleCnt="0"/>
      <dgm:spPr/>
    </dgm:pt>
    <dgm:pt modelId="{D4AD6811-E90E-4BC4-B007-C2EF641CDE11}" type="pres">
      <dgm:prSet presAssocID="{8C38C21E-369C-4770-9D01-906322E52A32}" presName="conn2-1" presStyleLbl="parChTrans1D3" presStyleIdx="0" presStyleCnt="1"/>
      <dgm:spPr/>
    </dgm:pt>
    <dgm:pt modelId="{23F2D135-2C03-4F9C-A324-D27E99FEF624}" type="pres">
      <dgm:prSet presAssocID="{8C38C21E-369C-4770-9D01-906322E52A32}" presName="connTx" presStyleLbl="parChTrans1D3" presStyleIdx="0" presStyleCnt="1"/>
      <dgm:spPr/>
    </dgm:pt>
    <dgm:pt modelId="{1306543B-B1B7-4069-AD56-E62FA4642FC5}" type="pres">
      <dgm:prSet presAssocID="{33332E3D-1486-4FC8-BACC-AFF22AE1592F}" presName="root2" presStyleCnt="0"/>
      <dgm:spPr/>
    </dgm:pt>
    <dgm:pt modelId="{DC996AA1-87FC-4B2D-A92A-EC7D59123532}" type="pres">
      <dgm:prSet presAssocID="{33332E3D-1486-4FC8-BACC-AFF22AE1592F}" presName="LevelTwoTextNode" presStyleLbl="node3" presStyleIdx="0" presStyleCnt="1">
        <dgm:presLayoutVars>
          <dgm:chPref val="3"/>
        </dgm:presLayoutVars>
      </dgm:prSet>
      <dgm:spPr/>
    </dgm:pt>
    <dgm:pt modelId="{3BE1323E-11B6-4E78-875E-293A92ABF381}" type="pres">
      <dgm:prSet presAssocID="{33332E3D-1486-4FC8-BACC-AFF22AE1592F}" presName="level3hierChild" presStyleCnt="0"/>
      <dgm:spPr/>
    </dgm:pt>
    <dgm:pt modelId="{B535B48C-1B0E-42AE-8418-5A66FC299EBE}" type="pres">
      <dgm:prSet presAssocID="{E700B8BB-FB0B-423A-A3D3-252D10E001B4}" presName="conn2-1" presStyleLbl="parChTrans1D4" presStyleIdx="0" presStyleCnt="4"/>
      <dgm:spPr/>
    </dgm:pt>
    <dgm:pt modelId="{65E3A611-4ABE-4F16-9DFA-CE94B4F49301}" type="pres">
      <dgm:prSet presAssocID="{E700B8BB-FB0B-423A-A3D3-252D10E001B4}" presName="connTx" presStyleLbl="parChTrans1D4" presStyleIdx="0" presStyleCnt="4"/>
      <dgm:spPr/>
    </dgm:pt>
    <dgm:pt modelId="{D7EEA234-5DBD-4403-A402-9A3A7CBC006C}" type="pres">
      <dgm:prSet presAssocID="{439AD3C0-8AC2-4ED1-A735-6170589D9216}" presName="root2" presStyleCnt="0"/>
      <dgm:spPr/>
    </dgm:pt>
    <dgm:pt modelId="{7A657560-8B47-4425-88A7-600D147CAF33}" type="pres">
      <dgm:prSet presAssocID="{439AD3C0-8AC2-4ED1-A735-6170589D9216}" presName="LevelTwoTextNode" presStyleLbl="node4" presStyleIdx="0" presStyleCnt="4">
        <dgm:presLayoutVars>
          <dgm:chPref val="3"/>
        </dgm:presLayoutVars>
      </dgm:prSet>
      <dgm:spPr/>
    </dgm:pt>
    <dgm:pt modelId="{081673DD-2ADE-4852-A631-ADCC2856B9F9}" type="pres">
      <dgm:prSet presAssocID="{439AD3C0-8AC2-4ED1-A735-6170589D9216}" presName="level3hierChild" presStyleCnt="0"/>
      <dgm:spPr/>
    </dgm:pt>
    <dgm:pt modelId="{0A967966-8CF4-4DCA-A53E-19EC5DC6EAD6}" type="pres">
      <dgm:prSet presAssocID="{86921D37-3183-47E7-AC8D-1F38CCE40159}" presName="conn2-1" presStyleLbl="parChTrans1D4" presStyleIdx="1" presStyleCnt="4"/>
      <dgm:spPr/>
    </dgm:pt>
    <dgm:pt modelId="{557726CA-88E5-4649-890A-D07FDE9C990B}" type="pres">
      <dgm:prSet presAssocID="{86921D37-3183-47E7-AC8D-1F38CCE40159}" presName="connTx" presStyleLbl="parChTrans1D4" presStyleIdx="1" presStyleCnt="4"/>
      <dgm:spPr/>
    </dgm:pt>
    <dgm:pt modelId="{F34274E1-BD7E-4828-841F-E90AC98F4B09}" type="pres">
      <dgm:prSet presAssocID="{5992AB04-939F-48D2-B298-17BB463F4993}" presName="root2" presStyleCnt="0"/>
      <dgm:spPr/>
    </dgm:pt>
    <dgm:pt modelId="{124B1912-F69A-479E-BDA2-CB40FA144BCF}" type="pres">
      <dgm:prSet presAssocID="{5992AB04-939F-48D2-B298-17BB463F4993}" presName="LevelTwoTextNode" presStyleLbl="node4" presStyleIdx="1" presStyleCnt="4">
        <dgm:presLayoutVars>
          <dgm:chPref val="3"/>
        </dgm:presLayoutVars>
      </dgm:prSet>
      <dgm:spPr/>
    </dgm:pt>
    <dgm:pt modelId="{97D2FA70-4DD9-4631-A373-76EEF7981F90}" type="pres">
      <dgm:prSet presAssocID="{5992AB04-939F-48D2-B298-17BB463F4993}" presName="level3hierChild" presStyleCnt="0"/>
      <dgm:spPr/>
    </dgm:pt>
    <dgm:pt modelId="{7D7E6F8F-31A4-4DC7-ABBC-221FC455ADDD}" type="pres">
      <dgm:prSet presAssocID="{2A802E11-497C-4C8B-A12E-ED4754AAB9B3}" presName="conn2-1" presStyleLbl="parChTrans1D4" presStyleIdx="2" presStyleCnt="4"/>
      <dgm:spPr/>
    </dgm:pt>
    <dgm:pt modelId="{BF3C5AF9-D103-4E09-9B22-5337FE88E98D}" type="pres">
      <dgm:prSet presAssocID="{2A802E11-497C-4C8B-A12E-ED4754AAB9B3}" presName="connTx" presStyleLbl="parChTrans1D4" presStyleIdx="2" presStyleCnt="4"/>
      <dgm:spPr/>
    </dgm:pt>
    <dgm:pt modelId="{F15CD84B-6BD2-49C1-93B0-76223B7F3132}" type="pres">
      <dgm:prSet presAssocID="{69AD22D5-496F-46E5-8585-50E0E3999EF7}" presName="root2" presStyleCnt="0"/>
      <dgm:spPr/>
    </dgm:pt>
    <dgm:pt modelId="{09B6BED8-7EA6-4999-AFD2-552DC160EC04}" type="pres">
      <dgm:prSet presAssocID="{69AD22D5-496F-46E5-8585-50E0E3999EF7}" presName="LevelTwoTextNode" presStyleLbl="node4" presStyleIdx="2" presStyleCnt="4">
        <dgm:presLayoutVars>
          <dgm:chPref val="3"/>
        </dgm:presLayoutVars>
      </dgm:prSet>
      <dgm:spPr/>
    </dgm:pt>
    <dgm:pt modelId="{1BFFA101-ED09-4882-85DA-0A4204F0E772}" type="pres">
      <dgm:prSet presAssocID="{69AD22D5-496F-46E5-8585-50E0E3999EF7}" presName="level3hierChild" presStyleCnt="0"/>
      <dgm:spPr/>
    </dgm:pt>
    <dgm:pt modelId="{A5A525CC-372F-404E-B58F-37F7969D3A94}" type="pres">
      <dgm:prSet presAssocID="{AD029CB6-4D6F-4C9A-A557-A7B397343401}" presName="conn2-1" presStyleLbl="parChTrans1D4" presStyleIdx="3" presStyleCnt="4"/>
      <dgm:spPr/>
    </dgm:pt>
    <dgm:pt modelId="{465E25AC-66D9-4694-81FA-02060D27C08F}" type="pres">
      <dgm:prSet presAssocID="{AD029CB6-4D6F-4C9A-A557-A7B397343401}" presName="connTx" presStyleLbl="parChTrans1D4" presStyleIdx="3" presStyleCnt="4"/>
      <dgm:spPr/>
    </dgm:pt>
    <dgm:pt modelId="{597D1649-B715-4D65-A423-0C687D4FBED2}" type="pres">
      <dgm:prSet presAssocID="{1EB4D77D-05E2-4381-BCC5-540B311E3AB5}" presName="root2" presStyleCnt="0"/>
      <dgm:spPr/>
    </dgm:pt>
    <dgm:pt modelId="{F5C7D6FF-52D4-41E6-B4CD-37A59F19A464}" type="pres">
      <dgm:prSet presAssocID="{1EB4D77D-05E2-4381-BCC5-540B311E3AB5}" presName="LevelTwoTextNode" presStyleLbl="node4" presStyleIdx="3" presStyleCnt="4">
        <dgm:presLayoutVars>
          <dgm:chPref val="3"/>
        </dgm:presLayoutVars>
      </dgm:prSet>
      <dgm:spPr/>
    </dgm:pt>
    <dgm:pt modelId="{1AD8005A-659E-47AC-B2D5-46B05FAA4036}" type="pres">
      <dgm:prSet presAssocID="{1EB4D77D-05E2-4381-BCC5-540B311E3AB5}" presName="level3hierChild" presStyleCnt="0"/>
      <dgm:spPr/>
    </dgm:pt>
  </dgm:ptLst>
  <dgm:cxnLst>
    <dgm:cxn modelId="{500CC004-4869-4F5D-89EE-2E9C8408496B}" type="presOf" srcId="{86921D37-3183-47E7-AC8D-1F38CCE40159}" destId="{557726CA-88E5-4649-890A-D07FDE9C990B}" srcOrd="1" destOrd="0" presId="urn:microsoft.com/office/officeart/2005/8/layout/hierarchy2"/>
    <dgm:cxn modelId="{BEC22F0D-C900-47CF-AAF6-FC23C6D41980}" type="presOf" srcId="{2A802E11-497C-4C8B-A12E-ED4754AAB9B3}" destId="{7D7E6F8F-31A4-4DC7-ABBC-221FC455ADDD}" srcOrd="0" destOrd="0" presId="urn:microsoft.com/office/officeart/2005/8/layout/hierarchy2"/>
    <dgm:cxn modelId="{9FF84711-CD92-488F-96C1-9E3E822E9FE5}" srcId="{33332E3D-1486-4FC8-BACC-AFF22AE1592F}" destId="{439AD3C0-8AC2-4ED1-A735-6170589D9216}" srcOrd="0" destOrd="0" parTransId="{E700B8BB-FB0B-423A-A3D3-252D10E001B4}" sibTransId="{8F01FA9F-F7ED-43B0-A01D-6E366DA8C01D}"/>
    <dgm:cxn modelId="{2B9A9013-12BA-4395-9061-AD7B3A2A7D7D}" type="presOf" srcId="{73AE3058-0AC6-4E50-A97A-9207F08BD379}" destId="{5A2E1A93-E84B-42B2-A8AF-922B1E117690}" srcOrd="0" destOrd="0" presId="urn:microsoft.com/office/officeart/2005/8/layout/hierarchy2"/>
    <dgm:cxn modelId="{2980F916-E6B7-48D7-8E36-9139C39E9BD1}" type="presOf" srcId="{E700B8BB-FB0B-423A-A3D3-252D10E001B4}" destId="{B535B48C-1B0E-42AE-8418-5A66FC299EBE}" srcOrd="0" destOrd="0" presId="urn:microsoft.com/office/officeart/2005/8/layout/hierarchy2"/>
    <dgm:cxn modelId="{C4DF9E20-E111-4D1E-BD91-5AF3298EBA18}" type="presOf" srcId="{2A802E11-497C-4C8B-A12E-ED4754AAB9B3}" destId="{BF3C5AF9-D103-4E09-9B22-5337FE88E98D}" srcOrd="1" destOrd="0" presId="urn:microsoft.com/office/officeart/2005/8/layout/hierarchy2"/>
    <dgm:cxn modelId="{011AA421-48EA-404C-B335-67FEBEA55E9B}" type="presOf" srcId="{AD029CB6-4D6F-4C9A-A557-A7B397343401}" destId="{A5A525CC-372F-404E-B58F-37F7969D3A94}" srcOrd="0" destOrd="0" presId="urn:microsoft.com/office/officeart/2005/8/layout/hierarchy2"/>
    <dgm:cxn modelId="{6FEADC24-F154-472C-AFE4-5C9A1D207B82}" type="presOf" srcId="{9A027D85-D8F1-4602-A085-F4F3A02CFE01}" destId="{6C521D63-C997-4DE7-ABB0-732E8CC46008}" srcOrd="0" destOrd="0" presId="urn:microsoft.com/office/officeart/2005/8/layout/hierarchy2"/>
    <dgm:cxn modelId="{6B785E35-4ACD-4943-85F6-057428599566}" srcId="{5992AB04-939F-48D2-B298-17BB463F4993}" destId="{69AD22D5-496F-46E5-8585-50E0E3999EF7}" srcOrd="0" destOrd="0" parTransId="{2A802E11-497C-4C8B-A12E-ED4754AAB9B3}" sibTransId="{0717FB4E-9B3B-492C-8B1E-E37857242247}"/>
    <dgm:cxn modelId="{616DDD39-55B2-42A3-9CB8-5E6031DB58BA}" srcId="{69AD22D5-496F-46E5-8585-50E0E3999EF7}" destId="{1EB4D77D-05E2-4381-BCC5-540B311E3AB5}" srcOrd="0" destOrd="0" parTransId="{AD029CB6-4D6F-4C9A-A557-A7B397343401}" sibTransId="{50498FAF-3DD1-4FD6-8E8A-EC64EAD03DDC}"/>
    <dgm:cxn modelId="{F3FA6041-5578-405F-97DA-53746183AD42}" type="presOf" srcId="{E700B8BB-FB0B-423A-A3D3-252D10E001B4}" destId="{65E3A611-4ABE-4F16-9DFA-CE94B4F49301}" srcOrd="1" destOrd="0" presId="urn:microsoft.com/office/officeart/2005/8/layout/hierarchy2"/>
    <dgm:cxn modelId="{62CE8F44-1E6F-41CE-80ED-E2BE547C3C1C}" srcId="{73AE3058-0AC6-4E50-A97A-9207F08BD379}" destId="{33332E3D-1486-4FC8-BACC-AFF22AE1592F}" srcOrd="0" destOrd="0" parTransId="{8C38C21E-369C-4770-9D01-906322E52A32}" sibTransId="{A9A1459B-7A94-428F-99E6-E8D502D21A8A}"/>
    <dgm:cxn modelId="{ECB76B48-F2EF-440F-BFE0-2B0CE222CEC4}" type="presOf" srcId="{8C38C21E-369C-4770-9D01-906322E52A32}" destId="{D4AD6811-E90E-4BC4-B007-C2EF641CDE11}" srcOrd="0" destOrd="0" presId="urn:microsoft.com/office/officeart/2005/8/layout/hierarchy2"/>
    <dgm:cxn modelId="{B6FCA468-2A4E-423D-A922-BA926E47EC9B}" type="presOf" srcId="{8C38C21E-369C-4770-9D01-906322E52A32}" destId="{23F2D135-2C03-4F9C-A324-D27E99FEF624}" srcOrd="1" destOrd="0" presId="urn:microsoft.com/office/officeart/2005/8/layout/hierarchy2"/>
    <dgm:cxn modelId="{FA3ABF4E-A5B9-4B1B-B7DE-B0C51597FC8C}" type="presOf" srcId="{5992AB04-939F-48D2-B298-17BB463F4993}" destId="{124B1912-F69A-479E-BDA2-CB40FA144BCF}" srcOrd="0" destOrd="0" presId="urn:microsoft.com/office/officeart/2005/8/layout/hierarchy2"/>
    <dgm:cxn modelId="{951FB04F-387D-4D87-89E7-2C7D90189BB2}" srcId="{439AD3C0-8AC2-4ED1-A735-6170589D9216}" destId="{5992AB04-939F-48D2-B298-17BB463F4993}" srcOrd="0" destOrd="0" parTransId="{86921D37-3183-47E7-AC8D-1F38CCE40159}" sibTransId="{33128A50-E107-4DB2-ABA5-9A37C23D81E5}"/>
    <dgm:cxn modelId="{53AD7053-E0D1-471A-AE1B-23959632866D}" type="presOf" srcId="{33332E3D-1486-4FC8-BACC-AFF22AE1592F}" destId="{DC996AA1-87FC-4B2D-A92A-EC7D59123532}" srcOrd="0" destOrd="0" presId="urn:microsoft.com/office/officeart/2005/8/layout/hierarchy2"/>
    <dgm:cxn modelId="{F9FEE858-0D5A-4B23-9A04-32187FAC44EB}" srcId="{2F0244C5-9F80-40A3-94D2-8C9938116E87}" destId="{9A027D85-D8F1-4602-A085-F4F3A02CFE01}" srcOrd="0" destOrd="0" parTransId="{47EE2F67-B567-4F54-BB14-137E2699B018}" sibTransId="{75F8C78D-9402-4D13-9622-081CFAEC47F9}"/>
    <dgm:cxn modelId="{75565099-A3A3-4966-87AC-7FA9CE40E5F7}" type="presOf" srcId="{69AD22D5-496F-46E5-8585-50E0E3999EF7}" destId="{09B6BED8-7EA6-4999-AFD2-552DC160EC04}" srcOrd="0" destOrd="0" presId="urn:microsoft.com/office/officeart/2005/8/layout/hierarchy2"/>
    <dgm:cxn modelId="{DB0A679A-3578-42BB-A035-833249C4167B}" type="presOf" srcId="{439AD3C0-8AC2-4ED1-A735-6170589D9216}" destId="{7A657560-8B47-4425-88A7-600D147CAF33}" srcOrd="0" destOrd="0" presId="urn:microsoft.com/office/officeart/2005/8/layout/hierarchy2"/>
    <dgm:cxn modelId="{AA6876A5-C2AF-40C9-AD51-C61A0B0A88E3}" type="presOf" srcId="{AD029CB6-4D6F-4C9A-A557-A7B397343401}" destId="{465E25AC-66D9-4694-81FA-02060D27C08F}" srcOrd="1" destOrd="0" presId="urn:microsoft.com/office/officeart/2005/8/layout/hierarchy2"/>
    <dgm:cxn modelId="{4FF08FAD-9DFD-491A-A680-5D5A03CC7A85}" type="presOf" srcId="{1EB4D77D-05E2-4381-BCC5-540B311E3AB5}" destId="{F5C7D6FF-52D4-41E6-B4CD-37A59F19A464}" srcOrd="0" destOrd="0" presId="urn:microsoft.com/office/officeart/2005/8/layout/hierarchy2"/>
    <dgm:cxn modelId="{3D8BD3C1-C1C4-45FC-8AA3-6A36905E2026}" type="presOf" srcId="{2FF163C7-5B77-4AF5-BB1A-0BA050260339}" destId="{6E766A86-AD00-4B14-B2BB-222AFBA712DF}" srcOrd="0" destOrd="0" presId="urn:microsoft.com/office/officeart/2005/8/layout/hierarchy2"/>
    <dgm:cxn modelId="{F013C8CE-C201-4481-A351-17F69704E275}" srcId="{9A027D85-D8F1-4602-A085-F4F3A02CFE01}" destId="{73AE3058-0AC6-4E50-A97A-9207F08BD379}" srcOrd="0" destOrd="0" parTransId="{2FF163C7-5B77-4AF5-BB1A-0BA050260339}" sibTransId="{57010E13-BCCC-48B2-A178-E92F9B76F40D}"/>
    <dgm:cxn modelId="{C97389D4-D746-4723-A426-F097BC6DDCA7}" type="presOf" srcId="{2F0244C5-9F80-40A3-94D2-8C9938116E87}" destId="{1B114F9A-9154-41E5-85D2-A1F313AFF889}" srcOrd="0" destOrd="0" presId="urn:microsoft.com/office/officeart/2005/8/layout/hierarchy2"/>
    <dgm:cxn modelId="{A0F3EFF3-6966-4DBE-955B-1C75BFF0E2AA}" type="presOf" srcId="{2FF163C7-5B77-4AF5-BB1A-0BA050260339}" destId="{29EB8AB3-F28F-40B9-AB3F-21FFBB95952A}" srcOrd="1" destOrd="0" presId="urn:microsoft.com/office/officeart/2005/8/layout/hierarchy2"/>
    <dgm:cxn modelId="{2AD4E5FB-884E-400B-A4F7-32A5534F8F62}" type="presOf" srcId="{86921D37-3183-47E7-AC8D-1F38CCE40159}" destId="{0A967966-8CF4-4DCA-A53E-19EC5DC6EAD6}" srcOrd="0" destOrd="0" presId="urn:microsoft.com/office/officeart/2005/8/layout/hierarchy2"/>
    <dgm:cxn modelId="{56F4DE3C-F354-4034-8967-729822037BBC}" type="presParOf" srcId="{1B114F9A-9154-41E5-85D2-A1F313AFF889}" destId="{7D89560D-725E-40F5-9A3A-280EF5086207}" srcOrd="0" destOrd="0" presId="urn:microsoft.com/office/officeart/2005/8/layout/hierarchy2"/>
    <dgm:cxn modelId="{0FFFEA83-5D59-444D-8637-52B75D663CDE}" type="presParOf" srcId="{7D89560D-725E-40F5-9A3A-280EF5086207}" destId="{6C521D63-C997-4DE7-ABB0-732E8CC46008}" srcOrd="0" destOrd="0" presId="urn:microsoft.com/office/officeart/2005/8/layout/hierarchy2"/>
    <dgm:cxn modelId="{BB147D57-F1AD-42D0-9025-476BFB655ACA}" type="presParOf" srcId="{7D89560D-725E-40F5-9A3A-280EF5086207}" destId="{6385169F-FF66-48CE-B3F5-20DB777C3615}" srcOrd="1" destOrd="0" presId="urn:microsoft.com/office/officeart/2005/8/layout/hierarchy2"/>
    <dgm:cxn modelId="{8C09D472-B945-4D50-B24A-8CF38908BB35}" type="presParOf" srcId="{6385169F-FF66-48CE-B3F5-20DB777C3615}" destId="{6E766A86-AD00-4B14-B2BB-222AFBA712DF}" srcOrd="0" destOrd="0" presId="urn:microsoft.com/office/officeart/2005/8/layout/hierarchy2"/>
    <dgm:cxn modelId="{37AD8AFF-BC81-451E-8DAD-801D99E59157}" type="presParOf" srcId="{6E766A86-AD00-4B14-B2BB-222AFBA712DF}" destId="{29EB8AB3-F28F-40B9-AB3F-21FFBB95952A}" srcOrd="0" destOrd="0" presId="urn:microsoft.com/office/officeart/2005/8/layout/hierarchy2"/>
    <dgm:cxn modelId="{BB1B72DC-2623-4155-AF73-13DA4E77DF5A}" type="presParOf" srcId="{6385169F-FF66-48CE-B3F5-20DB777C3615}" destId="{E86CE90D-DFC4-471D-AF5A-C0B85FA73D22}" srcOrd="1" destOrd="0" presId="urn:microsoft.com/office/officeart/2005/8/layout/hierarchy2"/>
    <dgm:cxn modelId="{AC2A8BC0-7813-43D2-B691-49ED91D7F539}" type="presParOf" srcId="{E86CE90D-DFC4-471D-AF5A-C0B85FA73D22}" destId="{5A2E1A93-E84B-42B2-A8AF-922B1E117690}" srcOrd="0" destOrd="0" presId="urn:microsoft.com/office/officeart/2005/8/layout/hierarchy2"/>
    <dgm:cxn modelId="{E9399868-F632-4408-BBEC-4EF25826E762}" type="presParOf" srcId="{E86CE90D-DFC4-471D-AF5A-C0B85FA73D22}" destId="{D19A478F-D896-4A51-980F-97803AB2AADB}" srcOrd="1" destOrd="0" presId="urn:microsoft.com/office/officeart/2005/8/layout/hierarchy2"/>
    <dgm:cxn modelId="{352D9FBC-BF87-496E-B61A-AA38358549F8}" type="presParOf" srcId="{D19A478F-D896-4A51-980F-97803AB2AADB}" destId="{D4AD6811-E90E-4BC4-B007-C2EF641CDE11}" srcOrd="0" destOrd="0" presId="urn:microsoft.com/office/officeart/2005/8/layout/hierarchy2"/>
    <dgm:cxn modelId="{47F2F91D-BDBB-47E9-8F2B-83A91EA55B2C}" type="presParOf" srcId="{D4AD6811-E90E-4BC4-B007-C2EF641CDE11}" destId="{23F2D135-2C03-4F9C-A324-D27E99FEF624}" srcOrd="0" destOrd="0" presId="urn:microsoft.com/office/officeart/2005/8/layout/hierarchy2"/>
    <dgm:cxn modelId="{321E4261-994F-4AC8-B01C-4A9C6C71AAA5}" type="presParOf" srcId="{D19A478F-D896-4A51-980F-97803AB2AADB}" destId="{1306543B-B1B7-4069-AD56-E62FA4642FC5}" srcOrd="1" destOrd="0" presId="urn:microsoft.com/office/officeart/2005/8/layout/hierarchy2"/>
    <dgm:cxn modelId="{C84AD5E9-52A2-4F64-B130-2A1EEF2C174A}" type="presParOf" srcId="{1306543B-B1B7-4069-AD56-E62FA4642FC5}" destId="{DC996AA1-87FC-4B2D-A92A-EC7D59123532}" srcOrd="0" destOrd="0" presId="urn:microsoft.com/office/officeart/2005/8/layout/hierarchy2"/>
    <dgm:cxn modelId="{D48379D2-7B1C-400A-A546-FDE1E24C66C4}" type="presParOf" srcId="{1306543B-B1B7-4069-AD56-E62FA4642FC5}" destId="{3BE1323E-11B6-4E78-875E-293A92ABF381}" srcOrd="1" destOrd="0" presId="urn:microsoft.com/office/officeart/2005/8/layout/hierarchy2"/>
    <dgm:cxn modelId="{A52C8BD0-BF65-4AB2-8265-7AE08EE922EB}" type="presParOf" srcId="{3BE1323E-11B6-4E78-875E-293A92ABF381}" destId="{B535B48C-1B0E-42AE-8418-5A66FC299EBE}" srcOrd="0" destOrd="0" presId="urn:microsoft.com/office/officeart/2005/8/layout/hierarchy2"/>
    <dgm:cxn modelId="{9F88655D-03BA-4F7F-9C98-6697DF82A7CC}" type="presParOf" srcId="{B535B48C-1B0E-42AE-8418-5A66FC299EBE}" destId="{65E3A611-4ABE-4F16-9DFA-CE94B4F49301}" srcOrd="0" destOrd="0" presId="urn:microsoft.com/office/officeart/2005/8/layout/hierarchy2"/>
    <dgm:cxn modelId="{E0202C9E-23BD-4258-8C93-3BC890D3A505}" type="presParOf" srcId="{3BE1323E-11B6-4E78-875E-293A92ABF381}" destId="{D7EEA234-5DBD-4403-A402-9A3A7CBC006C}" srcOrd="1" destOrd="0" presId="urn:microsoft.com/office/officeart/2005/8/layout/hierarchy2"/>
    <dgm:cxn modelId="{DA7751F0-59D0-494D-A20C-F852F1D12645}" type="presParOf" srcId="{D7EEA234-5DBD-4403-A402-9A3A7CBC006C}" destId="{7A657560-8B47-4425-88A7-600D147CAF33}" srcOrd="0" destOrd="0" presId="urn:microsoft.com/office/officeart/2005/8/layout/hierarchy2"/>
    <dgm:cxn modelId="{0498020A-6136-498E-A3CD-BE525E8EAF26}" type="presParOf" srcId="{D7EEA234-5DBD-4403-A402-9A3A7CBC006C}" destId="{081673DD-2ADE-4852-A631-ADCC2856B9F9}" srcOrd="1" destOrd="0" presId="urn:microsoft.com/office/officeart/2005/8/layout/hierarchy2"/>
    <dgm:cxn modelId="{1C910451-9671-462C-8407-B97209867BBE}" type="presParOf" srcId="{081673DD-2ADE-4852-A631-ADCC2856B9F9}" destId="{0A967966-8CF4-4DCA-A53E-19EC5DC6EAD6}" srcOrd="0" destOrd="0" presId="urn:microsoft.com/office/officeart/2005/8/layout/hierarchy2"/>
    <dgm:cxn modelId="{113191BD-DC91-4EF2-AD00-4259645CFDED}" type="presParOf" srcId="{0A967966-8CF4-4DCA-A53E-19EC5DC6EAD6}" destId="{557726CA-88E5-4649-890A-D07FDE9C990B}" srcOrd="0" destOrd="0" presId="urn:microsoft.com/office/officeart/2005/8/layout/hierarchy2"/>
    <dgm:cxn modelId="{41F7169A-736A-4184-A4FB-9F5E69A5EBAB}" type="presParOf" srcId="{081673DD-2ADE-4852-A631-ADCC2856B9F9}" destId="{F34274E1-BD7E-4828-841F-E90AC98F4B09}" srcOrd="1" destOrd="0" presId="urn:microsoft.com/office/officeart/2005/8/layout/hierarchy2"/>
    <dgm:cxn modelId="{E0BB2C19-3D23-4468-869A-F255B3E27491}" type="presParOf" srcId="{F34274E1-BD7E-4828-841F-E90AC98F4B09}" destId="{124B1912-F69A-479E-BDA2-CB40FA144BCF}" srcOrd="0" destOrd="0" presId="urn:microsoft.com/office/officeart/2005/8/layout/hierarchy2"/>
    <dgm:cxn modelId="{A7D36AA1-6636-479E-80EB-939F0DAEB202}" type="presParOf" srcId="{F34274E1-BD7E-4828-841F-E90AC98F4B09}" destId="{97D2FA70-4DD9-4631-A373-76EEF7981F90}" srcOrd="1" destOrd="0" presId="urn:microsoft.com/office/officeart/2005/8/layout/hierarchy2"/>
    <dgm:cxn modelId="{CC33FC32-A4AD-4E75-91DF-72F95EB080E0}" type="presParOf" srcId="{97D2FA70-4DD9-4631-A373-76EEF7981F90}" destId="{7D7E6F8F-31A4-4DC7-ABBC-221FC455ADDD}" srcOrd="0" destOrd="0" presId="urn:microsoft.com/office/officeart/2005/8/layout/hierarchy2"/>
    <dgm:cxn modelId="{5124FBAE-A48D-4846-84A7-BFEEF42AA2A2}" type="presParOf" srcId="{7D7E6F8F-31A4-4DC7-ABBC-221FC455ADDD}" destId="{BF3C5AF9-D103-4E09-9B22-5337FE88E98D}" srcOrd="0" destOrd="0" presId="urn:microsoft.com/office/officeart/2005/8/layout/hierarchy2"/>
    <dgm:cxn modelId="{4F5C7581-86D9-4965-9875-3F24E3177567}" type="presParOf" srcId="{97D2FA70-4DD9-4631-A373-76EEF7981F90}" destId="{F15CD84B-6BD2-49C1-93B0-76223B7F3132}" srcOrd="1" destOrd="0" presId="urn:microsoft.com/office/officeart/2005/8/layout/hierarchy2"/>
    <dgm:cxn modelId="{02F896E4-E452-4F11-9334-3337AD2F1F2F}" type="presParOf" srcId="{F15CD84B-6BD2-49C1-93B0-76223B7F3132}" destId="{09B6BED8-7EA6-4999-AFD2-552DC160EC04}" srcOrd="0" destOrd="0" presId="urn:microsoft.com/office/officeart/2005/8/layout/hierarchy2"/>
    <dgm:cxn modelId="{550A5264-FF3E-45E1-B776-AF3585233300}" type="presParOf" srcId="{F15CD84B-6BD2-49C1-93B0-76223B7F3132}" destId="{1BFFA101-ED09-4882-85DA-0A4204F0E772}" srcOrd="1" destOrd="0" presId="urn:microsoft.com/office/officeart/2005/8/layout/hierarchy2"/>
    <dgm:cxn modelId="{2BC90912-CEA5-47CA-BD66-6C292DBEA665}" type="presParOf" srcId="{1BFFA101-ED09-4882-85DA-0A4204F0E772}" destId="{A5A525CC-372F-404E-B58F-37F7969D3A94}" srcOrd="0" destOrd="0" presId="urn:microsoft.com/office/officeart/2005/8/layout/hierarchy2"/>
    <dgm:cxn modelId="{805123D4-B154-4221-B178-2D36577F5CBA}" type="presParOf" srcId="{A5A525CC-372F-404E-B58F-37F7969D3A94}" destId="{465E25AC-66D9-4694-81FA-02060D27C08F}" srcOrd="0" destOrd="0" presId="urn:microsoft.com/office/officeart/2005/8/layout/hierarchy2"/>
    <dgm:cxn modelId="{B2D25405-0340-4242-A5E0-0C6BBA83B881}" type="presParOf" srcId="{1BFFA101-ED09-4882-85DA-0A4204F0E772}" destId="{597D1649-B715-4D65-A423-0C687D4FBED2}" srcOrd="1" destOrd="0" presId="urn:microsoft.com/office/officeart/2005/8/layout/hierarchy2"/>
    <dgm:cxn modelId="{E86976B0-3E49-44EF-A251-A86B5CCBF68B}" type="presParOf" srcId="{597D1649-B715-4D65-A423-0C687D4FBED2}" destId="{F5C7D6FF-52D4-41E6-B4CD-37A59F19A464}" srcOrd="0" destOrd="0" presId="urn:microsoft.com/office/officeart/2005/8/layout/hierarchy2"/>
    <dgm:cxn modelId="{BB7011D1-AF6C-4D92-A5E6-8ACB25BB64BB}" type="presParOf" srcId="{597D1649-B715-4D65-A423-0C687D4FBED2}" destId="{1AD8005A-659E-47AC-B2D5-46B05FAA4036}"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8FED2D-74D6-40EA-9748-1D6C03D5DEA6}">
      <dsp:nvSpPr>
        <dsp:cNvPr id="0" name=""/>
        <dsp:cNvSpPr/>
      </dsp:nvSpPr>
      <dsp:spPr>
        <a:xfrm>
          <a:off x="10100964" y="2038350"/>
          <a:ext cx="348257" cy="1497508"/>
        </a:xfrm>
        <a:custGeom>
          <a:avLst/>
          <a:gdLst/>
          <a:ahLst/>
          <a:cxnLst/>
          <a:rect l="0" t="0" r="0" b="0"/>
          <a:pathLst>
            <a:path>
              <a:moveTo>
                <a:pt x="0" y="0"/>
              </a:moveTo>
              <a:lnTo>
                <a:pt x="174128" y="0"/>
              </a:lnTo>
              <a:lnTo>
                <a:pt x="174128" y="1497508"/>
              </a:lnTo>
              <a:lnTo>
                <a:pt x="348257" y="14975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D80547-420D-4781-94FD-68E6B2B126BC}">
      <dsp:nvSpPr>
        <dsp:cNvPr id="0" name=""/>
        <dsp:cNvSpPr/>
      </dsp:nvSpPr>
      <dsp:spPr>
        <a:xfrm>
          <a:off x="10100964" y="2038350"/>
          <a:ext cx="348257" cy="748754"/>
        </a:xfrm>
        <a:custGeom>
          <a:avLst/>
          <a:gdLst/>
          <a:ahLst/>
          <a:cxnLst/>
          <a:rect l="0" t="0" r="0" b="0"/>
          <a:pathLst>
            <a:path>
              <a:moveTo>
                <a:pt x="0" y="0"/>
              </a:moveTo>
              <a:lnTo>
                <a:pt x="174128" y="0"/>
              </a:lnTo>
              <a:lnTo>
                <a:pt x="174128" y="748754"/>
              </a:lnTo>
              <a:lnTo>
                <a:pt x="348257" y="74875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D3ECE9-295F-4E1D-A6E6-4BF0A9BC6945}">
      <dsp:nvSpPr>
        <dsp:cNvPr id="0" name=""/>
        <dsp:cNvSpPr/>
      </dsp:nvSpPr>
      <dsp:spPr>
        <a:xfrm>
          <a:off x="10100964" y="1992630"/>
          <a:ext cx="348257" cy="91440"/>
        </a:xfrm>
        <a:custGeom>
          <a:avLst/>
          <a:gdLst/>
          <a:ahLst/>
          <a:cxnLst/>
          <a:rect l="0" t="0" r="0" b="0"/>
          <a:pathLst>
            <a:path>
              <a:moveTo>
                <a:pt x="0" y="45720"/>
              </a:moveTo>
              <a:lnTo>
                <a:pt x="348257"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552D0B-F577-4E82-87A7-67A9A2618CF7}">
      <dsp:nvSpPr>
        <dsp:cNvPr id="0" name=""/>
        <dsp:cNvSpPr/>
      </dsp:nvSpPr>
      <dsp:spPr>
        <a:xfrm>
          <a:off x="10100964" y="1289596"/>
          <a:ext cx="348257" cy="748754"/>
        </a:xfrm>
        <a:custGeom>
          <a:avLst/>
          <a:gdLst/>
          <a:ahLst/>
          <a:cxnLst/>
          <a:rect l="0" t="0" r="0" b="0"/>
          <a:pathLst>
            <a:path>
              <a:moveTo>
                <a:pt x="0" y="748754"/>
              </a:moveTo>
              <a:lnTo>
                <a:pt x="174128" y="748754"/>
              </a:lnTo>
              <a:lnTo>
                <a:pt x="174128" y="0"/>
              </a:lnTo>
              <a:lnTo>
                <a:pt x="348257"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8D3802-BEF5-41F4-9906-DE920505825D}">
      <dsp:nvSpPr>
        <dsp:cNvPr id="0" name=""/>
        <dsp:cNvSpPr/>
      </dsp:nvSpPr>
      <dsp:spPr>
        <a:xfrm>
          <a:off x="10100964" y="540841"/>
          <a:ext cx="348257" cy="1497508"/>
        </a:xfrm>
        <a:custGeom>
          <a:avLst/>
          <a:gdLst/>
          <a:ahLst/>
          <a:cxnLst/>
          <a:rect l="0" t="0" r="0" b="0"/>
          <a:pathLst>
            <a:path>
              <a:moveTo>
                <a:pt x="0" y="1497508"/>
              </a:moveTo>
              <a:lnTo>
                <a:pt x="174128" y="1497508"/>
              </a:lnTo>
              <a:lnTo>
                <a:pt x="174128" y="0"/>
              </a:lnTo>
              <a:lnTo>
                <a:pt x="348257"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729C1E-2AF2-4423-B9A5-4F71477744AC}">
      <dsp:nvSpPr>
        <dsp:cNvPr id="0" name=""/>
        <dsp:cNvSpPr/>
      </dsp:nvSpPr>
      <dsp:spPr>
        <a:xfrm>
          <a:off x="8011417" y="1992630"/>
          <a:ext cx="348257" cy="91440"/>
        </a:xfrm>
        <a:custGeom>
          <a:avLst/>
          <a:gdLst/>
          <a:ahLst/>
          <a:cxnLst/>
          <a:rect l="0" t="0" r="0" b="0"/>
          <a:pathLst>
            <a:path>
              <a:moveTo>
                <a:pt x="0" y="45720"/>
              </a:moveTo>
              <a:lnTo>
                <a:pt x="348257"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3D867B-E627-4911-B366-2E994E1ACEA9}">
      <dsp:nvSpPr>
        <dsp:cNvPr id="0" name=""/>
        <dsp:cNvSpPr/>
      </dsp:nvSpPr>
      <dsp:spPr>
        <a:xfrm>
          <a:off x="5921871" y="1992630"/>
          <a:ext cx="348257" cy="91440"/>
        </a:xfrm>
        <a:custGeom>
          <a:avLst/>
          <a:gdLst/>
          <a:ahLst/>
          <a:cxnLst/>
          <a:rect l="0" t="0" r="0" b="0"/>
          <a:pathLst>
            <a:path>
              <a:moveTo>
                <a:pt x="0" y="45720"/>
              </a:moveTo>
              <a:lnTo>
                <a:pt x="348257"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4C43FC-BD6B-4EB0-9FEA-9DFB8748D392}">
      <dsp:nvSpPr>
        <dsp:cNvPr id="0" name=""/>
        <dsp:cNvSpPr/>
      </dsp:nvSpPr>
      <dsp:spPr>
        <a:xfrm>
          <a:off x="3832324" y="1992630"/>
          <a:ext cx="348257" cy="91440"/>
        </a:xfrm>
        <a:custGeom>
          <a:avLst/>
          <a:gdLst/>
          <a:ahLst/>
          <a:cxnLst/>
          <a:rect l="0" t="0" r="0" b="0"/>
          <a:pathLst>
            <a:path>
              <a:moveTo>
                <a:pt x="0" y="45720"/>
              </a:moveTo>
              <a:lnTo>
                <a:pt x="348257"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3738E0-FE15-46C8-B899-6B20002CFAEA}">
      <dsp:nvSpPr>
        <dsp:cNvPr id="0" name=""/>
        <dsp:cNvSpPr/>
      </dsp:nvSpPr>
      <dsp:spPr>
        <a:xfrm>
          <a:off x="1742777" y="1992630"/>
          <a:ext cx="348257" cy="91440"/>
        </a:xfrm>
        <a:custGeom>
          <a:avLst/>
          <a:gdLst/>
          <a:ahLst/>
          <a:cxnLst/>
          <a:rect l="0" t="0" r="0" b="0"/>
          <a:pathLst>
            <a:path>
              <a:moveTo>
                <a:pt x="0" y="45720"/>
              </a:moveTo>
              <a:lnTo>
                <a:pt x="348257"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A0F158-C957-41F1-B384-EA1359CF858D}">
      <dsp:nvSpPr>
        <dsp:cNvPr id="0" name=""/>
        <dsp:cNvSpPr/>
      </dsp:nvSpPr>
      <dsp:spPr>
        <a:xfrm>
          <a:off x="1488" y="1772803"/>
          <a:ext cx="1741289" cy="5310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GB" sz="1300" kern="1200" dirty="0"/>
            <a:t>Watershed:</a:t>
          </a:r>
          <a:endParaRPr lang="en-GB" sz="1300" b="1" kern="1200" dirty="0"/>
        </a:p>
      </dsp:txBody>
      <dsp:txXfrm>
        <a:off x="1488" y="1772803"/>
        <a:ext cx="1741289" cy="531093"/>
      </dsp:txXfrm>
    </dsp:sp>
    <dsp:sp modelId="{6B0D2026-7A16-4A80-A588-46DEA48C55FC}">
      <dsp:nvSpPr>
        <dsp:cNvPr id="0" name=""/>
        <dsp:cNvSpPr/>
      </dsp:nvSpPr>
      <dsp:spPr>
        <a:xfrm>
          <a:off x="2091035" y="1772803"/>
          <a:ext cx="1741289" cy="5310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GB" sz="1300" b="0" kern="1200" dirty="0"/>
            <a:t>cv2.cvtColor</a:t>
          </a:r>
          <a:endParaRPr lang="en-GB" sz="1300" kern="1200" dirty="0"/>
        </a:p>
      </dsp:txBody>
      <dsp:txXfrm>
        <a:off x="2091035" y="1772803"/>
        <a:ext cx="1741289" cy="531093"/>
      </dsp:txXfrm>
    </dsp:sp>
    <dsp:sp modelId="{553B4788-8BEE-452E-8476-2E73C9E42F84}">
      <dsp:nvSpPr>
        <dsp:cNvPr id="0" name=""/>
        <dsp:cNvSpPr/>
      </dsp:nvSpPr>
      <dsp:spPr>
        <a:xfrm>
          <a:off x="4180582" y="1772803"/>
          <a:ext cx="1741289" cy="5310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GB" sz="1300" b="0" kern="1200" dirty="0"/>
            <a:t>Threshold image to binary using OTSU</a:t>
          </a:r>
          <a:endParaRPr lang="en-GB" sz="1300" kern="1200" dirty="0"/>
        </a:p>
      </dsp:txBody>
      <dsp:txXfrm>
        <a:off x="4180582" y="1772803"/>
        <a:ext cx="1741289" cy="531093"/>
      </dsp:txXfrm>
    </dsp:sp>
    <dsp:sp modelId="{79BE4E45-7D35-4430-A9AF-845DD3583A63}">
      <dsp:nvSpPr>
        <dsp:cNvPr id="0" name=""/>
        <dsp:cNvSpPr/>
      </dsp:nvSpPr>
      <dsp:spPr>
        <a:xfrm>
          <a:off x="6270128" y="1772803"/>
          <a:ext cx="1741289" cy="5310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GB" sz="1300" b="0" kern="1200" dirty="0"/>
            <a:t>cv2.morphologyEx</a:t>
          </a:r>
          <a:endParaRPr lang="en-GB" sz="1300" kern="1200" dirty="0"/>
        </a:p>
      </dsp:txBody>
      <dsp:txXfrm>
        <a:off x="6270128" y="1772803"/>
        <a:ext cx="1741289" cy="531093"/>
      </dsp:txXfrm>
    </dsp:sp>
    <dsp:sp modelId="{69EE35D1-2021-467B-B37B-D47100EF0FFC}">
      <dsp:nvSpPr>
        <dsp:cNvPr id="0" name=""/>
        <dsp:cNvSpPr/>
      </dsp:nvSpPr>
      <dsp:spPr>
        <a:xfrm>
          <a:off x="8359675" y="1772803"/>
          <a:ext cx="1741289" cy="5310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GB" sz="1300" b="0" kern="1200" dirty="0"/>
            <a:t>Watershed Segmentation</a:t>
          </a:r>
          <a:endParaRPr lang="en-GB" sz="1300" kern="1200" dirty="0"/>
        </a:p>
      </dsp:txBody>
      <dsp:txXfrm>
        <a:off x="8359675" y="1772803"/>
        <a:ext cx="1741289" cy="531093"/>
      </dsp:txXfrm>
    </dsp:sp>
    <dsp:sp modelId="{9D4CB338-B099-4CA3-A9A5-A96638005D99}">
      <dsp:nvSpPr>
        <dsp:cNvPr id="0" name=""/>
        <dsp:cNvSpPr/>
      </dsp:nvSpPr>
      <dsp:spPr>
        <a:xfrm>
          <a:off x="10449222" y="275295"/>
          <a:ext cx="1741289" cy="5310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br>
            <a:rPr lang="en-GB" sz="1300" b="0" kern="1200" dirty="0"/>
          </a:br>
          <a:r>
            <a:rPr lang="en-GB" sz="1300" kern="1200" dirty="0"/>
            <a:t>find the background area</a:t>
          </a:r>
        </a:p>
      </dsp:txBody>
      <dsp:txXfrm>
        <a:off x="10449222" y="275295"/>
        <a:ext cx="1741289" cy="531093"/>
      </dsp:txXfrm>
    </dsp:sp>
    <dsp:sp modelId="{71B3F7B2-1AE0-4889-831F-77CFC8843134}">
      <dsp:nvSpPr>
        <dsp:cNvPr id="0" name=""/>
        <dsp:cNvSpPr/>
      </dsp:nvSpPr>
      <dsp:spPr>
        <a:xfrm>
          <a:off x="10449222" y="1024049"/>
          <a:ext cx="1741289" cy="5310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GB" sz="1300" kern="1200" dirty="0"/>
            <a:t>Find the foreground area</a:t>
          </a:r>
        </a:p>
      </dsp:txBody>
      <dsp:txXfrm>
        <a:off x="10449222" y="1024049"/>
        <a:ext cx="1741289" cy="531093"/>
      </dsp:txXfrm>
    </dsp:sp>
    <dsp:sp modelId="{BCB7FB5E-E948-415B-B90A-A42F3CC7603F}">
      <dsp:nvSpPr>
        <dsp:cNvPr id="0" name=""/>
        <dsp:cNvSpPr/>
      </dsp:nvSpPr>
      <dsp:spPr>
        <a:xfrm>
          <a:off x="10449222" y="1772803"/>
          <a:ext cx="1741289" cy="5310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GB" sz="1300" b="0" kern="1200" dirty="0"/>
            <a:t>Find unknow region</a:t>
          </a:r>
          <a:endParaRPr lang="en-GB" sz="1300" kern="1200" dirty="0"/>
        </a:p>
      </dsp:txBody>
      <dsp:txXfrm>
        <a:off x="10449222" y="1772803"/>
        <a:ext cx="1741289" cy="531093"/>
      </dsp:txXfrm>
    </dsp:sp>
    <dsp:sp modelId="{0CA7E2CD-0E35-4D66-8552-B2A23E611FCD}">
      <dsp:nvSpPr>
        <dsp:cNvPr id="0" name=""/>
        <dsp:cNvSpPr/>
      </dsp:nvSpPr>
      <dsp:spPr>
        <a:xfrm>
          <a:off x="10449222" y="2521558"/>
          <a:ext cx="1741289" cy="5310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GB" sz="1300" b="0" kern="1200" dirty="0"/>
            <a:t>Mark the area using watershed</a:t>
          </a:r>
        </a:p>
      </dsp:txBody>
      <dsp:txXfrm>
        <a:off x="10449222" y="2521558"/>
        <a:ext cx="1741289" cy="531093"/>
      </dsp:txXfrm>
    </dsp:sp>
    <dsp:sp modelId="{2C8578FF-A37D-4FE5-9171-4FDA1F91EE34}">
      <dsp:nvSpPr>
        <dsp:cNvPr id="0" name=""/>
        <dsp:cNvSpPr/>
      </dsp:nvSpPr>
      <dsp:spPr>
        <a:xfrm>
          <a:off x="10449222" y="3270312"/>
          <a:ext cx="1741289" cy="5310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GB" sz="1300" b="0" kern="1200" dirty="0"/>
            <a:t>Segment the stone</a:t>
          </a:r>
        </a:p>
      </dsp:txBody>
      <dsp:txXfrm>
        <a:off x="10449222" y="3270312"/>
        <a:ext cx="1741289" cy="5310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21D63-C997-4DE7-ABB0-732E8CC46008}">
      <dsp:nvSpPr>
        <dsp:cNvPr id="0" name=""/>
        <dsp:cNvSpPr/>
      </dsp:nvSpPr>
      <dsp:spPr>
        <a:xfrm>
          <a:off x="5432" y="1714384"/>
          <a:ext cx="1295865" cy="6479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b="1" kern="1200" dirty="0"/>
            <a:t>Custom seeds</a:t>
          </a:r>
        </a:p>
      </dsp:txBody>
      <dsp:txXfrm>
        <a:off x="24409" y="1733361"/>
        <a:ext cx="1257911" cy="609978"/>
      </dsp:txXfrm>
    </dsp:sp>
    <dsp:sp modelId="{6E766A86-AD00-4B14-B2BB-222AFBA712DF}">
      <dsp:nvSpPr>
        <dsp:cNvPr id="0" name=""/>
        <dsp:cNvSpPr/>
      </dsp:nvSpPr>
      <dsp:spPr>
        <a:xfrm>
          <a:off x="1301297" y="2024046"/>
          <a:ext cx="518346" cy="28608"/>
        </a:xfrm>
        <a:custGeom>
          <a:avLst/>
          <a:gdLst/>
          <a:ahLst/>
          <a:cxnLst/>
          <a:rect l="0" t="0" r="0" b="0"/>
          <a:pathLst>
            <a:path>
              <a:moveTo>
                <a:pt x="0" y="14304"/>
              </a:moveTo>
              <a:lnTo>
                <a:pt x="518346" y="1430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1547512" y="2025391"/>
        <a:ext cx="25917" cy="25917"/>
      </dsp:txXfrm>
    </dsp:sp>
    <dsp:sp modelId="{5A2E1A93-E84B-42B2-A8AF-922B1E117690}">
      <dsp:nvSpPr>
        <dsp:cNvPr id="0" name=""/>
        <dsp:cNvSpPr/>
      </dsp:nvSpPr>
      <dsp:spPr>
        <a:xfrm>
          <a:off x="1819644" y="1714384"/>
          <a:ext cx="1295865" cy="6479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t>Copy image</a:t>
          </a:r>
        </a:p>
      </dsp:txBody>
      <dsp:txXfrm>
        <a:off x="1838621" y="1733361"/>
        <a:ext cx="1257911" cy="609978"/>
      </dsp:txXfrm>
    </dsp:sp>
    <dsp:sp modelId="{D4AD6811-E90E-4BC4-B007-C2EF641CDE11}">
      <dsp:nvSpPr>
        <dsp:cNvPr id="0" name=""/>
        <dsp:cNvSpPr/>
      </dsp:nvSpPr>
      <dsp:spPr>
        <a:xfrm>
          <a:off x="3115509" y="2024046"/>
          <a:ext cx="518346" cy="28608"/>
        </a:xfrm>
        <a:custGeom>
          <a:avLst/>
          <a:gdLst/>
          <a:ahLst/>
          <a:cxnLst/>
          <a:rect l="0" t="0" r="0" b="0"/>
          <a:pathLst>
            <a:path>
              <a:moveTo>
                <a:pt x="0" y="14304"/>
              </a:moveTo>
              <a:lnTo>
                <a:pt x="518346" y="1430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3361723" y="2025391"/>
        <a:ext cx="25917" cy="25917"/>
      </dsp:txXfrm>
    </dsp:sp>
    <dsp:sp modelId="{DC996AA1-87FC-4B2D-A92A-EC7D59123532}">
      <dsp:nvSpPr>
        <dsp:cNvPr id="0" name=""/>
        <dsp:cNvSpPr/>
      </dsp:nvSpPr>
      <dsp:spPr>
        <a:xfrm>
          <a:off x="3633855" y="1714384"/>
          <a:ext cx="1295865" cy="6479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t>Create two black image</a:t>
          </a:r>
        </a:p>
      </dsp:txBody>
      <dsp:txXfrm>
        <a:off x="3652832" y="1733361"/>
        <a:ext cx="1257911" cy="609978"/>
      </dsp:txXfrm>
    </dsp:sp>
    <dsp:sp modelId="{B535B48C-1B0E-42AE-8418-5A66FC299EBE}">
      <dsp:nvSpPr>
        <dsp:cNvPr id="0" name=""/>
        <dsp:cNvSpPr/>
      </dsp:nvSpPr>
      <dsp:spPr>
        <a:xfrm>
          <a:off x="4929721" y="2024046"/>
          <a:ext cx="518346" cy="28608"/>
        </a:xfrm>
        <a:custGeom>
          <a:avLst/>
          <a:gdLst/>
          <a:ahLst/>
          <a:cxnLst/>
          <a:rect l="0" t="0" r="0" b="0"/>
          <a:pathLst>
            <a:path>
              <a:moveTo>
                <a:pt x="0" y="14304"/>
              </a:moveTo>
              <a:lnTo>
                <a:pt x="518346" y="1430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175935" y="2025391"/>
        <a:ext cx="25917" cy="25917"/>
      </dsp:txXfrm>
    </dsp:sp>
    <dsp:sp modelId="{7A657560-8B47-4425-88A7-600D147CAF33}">
      <dsp:nvSpPr>
        <dsp:cNvPr id="0" name=""/>
        <dsp:cNvSpPr/>
      </dsp:nvSpPr>
      <dsp:spPr>
        <a:xfrm>
          <a:off x="5448067" y="1714384"/>
          <a:ext cx="1295865" cy="6479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t>Create tuple colours</a:t>
          </a:r>
        </a:p>
      </dsp:txBody>
      <dsp:txXfrm>
        <a:off x="5467044" y="1733361"/>
        <a:ext cx="1257911" cy="609978"/>
      </dsp:txXfrm>
    </dsp:sp>
    <dsp:sp modelId="{0A967966-8CF4-4DCA-A53E-19EC5DC6EAD6}">
      <dsp:nvSpPr>
        <dsp:cNvPr id="0" name=""/>
        <dsp:cNvSpPr/>
      </dsp:nvSpPr>
      <dsp:spPr>
        <a:xfrm>
          <a:off x="6743932" y="2024046"/>
          <a:ext cx="518346" cy="28608"/>
        </a:xfrm>
        <a:custGeom>
          <a:avLst/>
          <a:gdLst/>
          <a:ahLst/>
          <a:cxnLst/>
          <a:rect l="0" t="0" r="0" b="0"/>
          <a:pathLst>
            <a:path>
              <a:moveTo>
                <a:pt x="0" y="14304"/>
              </a:moveTo>
              <a:lnTo>
                <a:pt x="518346" y="1430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6990147" y="2025391"/>
        <a:ext cx="25917" cy="25917"/>
      </dsp:txXfrm>
    </dsp:sp>
    <dsp:sp modelId="{124B1912-F69A-479E-BDA2-CB40FA144BCF}">
      <dsp:nvSpPr>
        <dsp:cNvPr id="0" name=""/>
        <dsp:cNvSpPr/>
      </dsp:nvSpPr>
      <dsp:spPr>
        <a:xfrm>
          <a:off x="7262278" y="1714384"/>
          <a:ext cx="1295865" cy="6479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t>One colour for each single digits</a:t>
          </a:r>
        </a:p>
      </dsp:txBody>
      <dsp:txXfrm>
        <a:off x="7281255" y="1733361"/>
        <a:ext cx="1257911" cy="609978"/>
      </dsp:txXfrm>
    </dsp:sp>
    <dsp:sp modelId="{7D7E6F8F-31A4-4DC7-ABBC-221FC455ADDD}">
      <dsp:nvSpPr>
        <dsp:cNvPr id="0" name=""/>
        <dsp:cNvSpPr/>
      </dsp:nvSpPr>
      <dsp:spPr>
        <a:xfrm>
          <a:off x="8558144" y="2024046"/>
          <a:ext cx="518346" cy="28608"/>
        </a:xfrm>
        <a:custGeom>
          <a:avLst/>
          <a:gdLst/>
          <a:ahLst/>
          <a:cxnLst/>
          <a:rect l="0" t="0" r="0" b="0"/>
          <a:pathLst>
            <a:path>
              <a:moveTo>
                <a:pt x="0" y="14304"/>
              </a:moveTo>
              <a:lnTo>
                <a:pt x="518346" y="1430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8804358" y="2025391"/>
        <a:ext cx="25917" cy="25917"/>
      </dsp:txXfrm>
    </dsp:sp>
    <dsp:sp modelId="{09B6BED8-7EA6-4999-AFD2-552DC160EC04}">
      <dsp:nvSpPr>
        <dsp:cNvPr id="0" name=""/>
        <dsp:cNvSpPr/>
      </dsp:nvSpPr>
      <dsp:spPr>
        <a:xfrm>
          <a:off x="9076490" y="1714384"/>
          <a:ext cx="1295865" cy="6479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t>Set the number for markers</a:t>
          </a:r>
        </a:p>
      </dsp:txBody>
      <dsp:txXfrm>
        <a:off x="9095467" y="1733361"/>
        <a:ext cx="1257911" cy="609978"/>
      </dsp:txXfrm>
    </dsp:sp>
    <dsp:sp modelId="{A5A525CC-372F-404E-B58F-37F7969D3A94}">
      <dsp:nvSpPr>
        <dsp:cNvPr id="0" name=""/>
        <dsp:cNvSpPr/>
      </dsp:nvSpPr>
      <dsp:spPr>
        <a:xfrm>
          <a:off x="10372355" y="2024046"/>
          <a:ext cx="518346" cy="28608"/>
        </a:xfrm>
        <a:custGeom>
          <a:avLst/>
          <a:gdLst/>
          <a:ahLst/>
          <a:cxnLst/>
          <a:rect l="0" t="0" r="0" b="0"/>
          <a:pathLst>
            <a:path>
              <a:moveTo>
                <a:pt x="0" y="14304"/>
              </a:moveTo>
              <a:lnTo>
                <a:pt x="518346" y="1430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10618570" y="2025391"/>
        <a:ext cx="25917" cy="25917"/>
      </dsp:txXfrm>
    </dsp:sp>
    <dsp:sp modelId="{F5C7D6FF-52D4-41E6-B4CD-37A59F19A464}">
      <dsp:nvSpPr>
        <dsp:cNvPr id="0" name=""/>
        <dsp:cNvSpPr/>
      </dsp:nvSpPr>
      <dsp:spPr>
        <a:xfrm>
          <a:off x="10890702" y="1714384"/>
          <a:ext cx="1295865" cy="6479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t>Call back function (track markers and display on image</a:t>
          </a:r>
        </a:p>
      </dsp:txBody>
      <dsp:txXfrm>
        <a:off x="10909679" y="1733361"/>
        <a:ext cx="1257911" cy="609978"/>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dirty="0">
              <a:ea typeface="標楷體" panose="03000509000000000000" pitchFamily="65" charset="-120"/>
            </a:endParaRPr>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29F8E0-05F2-4742-BB97-D2E4F51035C8}" type="datetimeFigureOut">
              <a:rPr lang="zh-TW" altLang="en-US" smtClean="0">
                <a:ea typeface="標楷體" panose="03000509000000000000" pitchFamily="65" charset="-120"/>
              </a:rPr>
              <a:t>2023/3/31</a:t>
            </a:fld>
            <a:endParaRPr lang="zh-TW" altLang="en-US" dirty="0">
              <a:ea typeface="標楷體" panose="03000509000000000000" pitchFamily="65" charset="-120"/>
            </a:endParaRPr>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dirty="0">
              <a:ea typeface="標楷體" panose="03000509000000000000" pitchFamily="65" charset="-120"/>
            </a:endParaRPr>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EDBFE4-86DF-49E3-AB07-98BBBFC45567}" type="slidenum">
              <a:rPr lang="zh-TW" altLang="en-US" smtClean="0">
                <a:ea typeface="標楷體" panose="03000509000000000000" pitchFamily="65" charset="-120"/>
              </a:rPr>
              <a:t>‹#›</a:t>
            </a:fld>
            <a:endParaRPr lang="zh-TW" altLang="en-US" dirty="0">
              <a:ea typeface="標楷體" panose="03000509000000000000" pitchFamily="65" charset="-120"/>
            </a:endParaRPr>
          </a:p>
        </p:txBody>
      </p:sp>
    </p:spTree>
    <p:extLst>
      <p:ext uri="{BB962C8B-B14F-4D97-AF65-F5344CB8AC3E}">
        <p14:creationId xmlns:p14="http://schemas.microsoft.com/office/powerpoint/2010/main" val="20092504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標楷體" panose="03000509000000000000" pitchFamily="65" charset="-120"/>
              </a:defRPr>
            </a:lvl1pPr>
          </a:lstStyle>
          <a:p>
            <a:endParaRPr lang="zh-TW" altLang="en-US"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標楷體" panose="03000509000000000000" pitchFamily="65" charset="-120"/>
              </a:defRPr>
            </a:lvl1pPr>
          </a:lstStyle>
          <a:p>
            <a:fld id="{2CB905C5-9D54-40E2-B40C-7996280CAB02}" type="datetimeFigureOut">
              <a:rPr lang="zh-TW" altLang="en-US" smtClean="0"/>
              <a:pPr/>
              <a:t>2023/3/31</a:t>
            </a:fld>
            <a:endParaRPr lang="zh-TW" altLang="en-US"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dirty="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標楷體" panose="03000509000000000000" pitchFamily="65" charset="-120"/>
              </a:defRPr>
            </a:lvl1pPr>
          </a:lstStyle>
          <a:p>
            <a:endParaRPr lang="zh-TW" altLang="en-US" dirty="0"/>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標楷體" panose="03000509000000000000" pitchFamily="65" charset="-120"/>
              </a:defRPr>
            </a:lvl1pPr>
          </a:lstStyle>
          <a:p>
            <a:fld id="{EF8A6B0B-A5FB-4629-B823-69B1A9EB3A43}" type="slidenum">
              <a:rPr lang="zh-TW" altLang="en-US" smtClean="0"/>
              <a:pPr/>
              <a:t>‹#›</a:t>
            </a:fld>
            <a:endParaRPr lang="zh-TW" altLang="en-US" dirty="0"/>
          </a:p>
        </p:txBody>
      </p:sp>
    </p:spTree>
    <p:extLst>
      <p:ext uri="{BB962C8B-B14F-4D97-AF65-F5344CB8AC3E}">
        <p14:creationId xmlns:p14="http://schemas.microsoft.com/office/powerpoint/2010/main" val="374911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標楷體" panose="03000509000000000000" pitchFamily="65" charset="-120"/>
        <a:cs typeface="+mn-cs"/>
      </a:defRPr>
    </a:lvl1pPr>
    <a:lvl2pPr marL="457200" algn="l" defTabSz="914400" rtl="0" eaLnBrk="1" latinLnBrk="0" hangingPunct="1">
      <a:defRPr sz="1200" kern="1200">
        <a:solidFill>
          <a:schemeClr val="tx1"/>
        </a:solidFill>
        <a:latin typeface="+mn-lt"/>
        <a:ea typeface="標楷體" panose="03000509000000000000" pitchFamily="65" charset="-120"/>
        <a:cs typeface="+mn-cs"/>
      </a:defRPr>
    </a:lvl2pPr>
    <a:lvl3pPr marL="914400" algn="l" defTabSz="914400" rtl="0" eaLnBrk="1" latinLnBrk="0" hangingPunct="1">
      <a:defRPr sz="1200" kern="1200">
        <a:solidFill>
          <a:schemeClr val="tx1"/>
        </a:solidFill>
        <a:latin typeface="+mn-lt"/>
        <a:ea typeface="標楷體" panose="03000509000000000000" pitchFamily="65" charset="-120"/>
        <a:cs typeface="+mn-cs"/>
      </a:defRPr>
    </a:lvl3pPr>
    <a:lvl4pPr marL="1371600" algn="l" defTabSz="914400" rtl="0" eaLnBrk="1" latinLnBrk="0" hangingPunct="1">
      <a:defRPr sz="1200" kern="1200">
        <a:solidFill>
          <a:schemeClr val="tx1"/>
        </a:solidFill>
        <a:latin typeface="+mn-lt"/>
        <a:ea typeface="標楷體" panose="03000509000000000000" pitchFamily="65" charset="-120"/>
        <a:cs typeface="+mn-cs"/>
      </a:defRPr>
    </a:lvl4pPr>
    <a:lvl5pPr marL="1828800" algn="l" defTabSz="914400" rtl="0" eaLnBrk="1" latinLnBrk="0" hangingPunct="1">
      <a:defRPr sz="1200" kern="1200">
        <a:solidFill>
          <a:schemeClr val="tx1"/>
        </a:solidFill>
        <a:latin typeface="+mn-lt"/>
        <a:ea typeface="標楷體" panose="03000509000000000000" pitchFamily="65"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1</a:t>
            </a:fld>
            <a:endParaRPr lang="zh-TW" altLang="en-US"/>
          </a:p>
        </p:txBody>
      </p:sp>
    </p:spTree>
    <p:extLst>
      <p:ext uri="{BB962C8B-B14F-4D97-AF65-F5344CB8AC3E}">
        <p14:creationId xmlns:p14="http://schemas.microsoft.com/office/powerpoint/2010/main" val="175118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GB" sz="1200" b="0" i="0" kern="1200" dirty="0">
                <a:solidFill>
                  <a:schemeClr val="tx1"/>
                </a:solidFill>
                <a:effectLst/>
                <a:latin typeface="+mn-lt"/>
                <a:ea typeface="標楷體" panose="03000509000000000000" pitchFamily="65" charset="-120"/>
                <a:cs typeface="+mn-cs"/>
              </a:rPr>
              <a:t>Watershed segmentation starts from user-defined seeds or markers, and it simulates the flooding of water from these markers to delineate regions of the image that correspond to catchment basins or valleys. These regions are then used as the final segmentation result.</a:t>
            </a:r>
            <a:endParaRPr lang="en-GB" dirty="0"/>
          </a:p>
        </p:txBody>
      </p:sp>
      <p:sp>
        <p:nvSpPr>
          <p:cNvPr id="4" name="投影片編號版面配置區 3"/>
          <p:cNvSpPr>
            <a:spLocks noGrp="1"/>
          </p:cNvSpPr>
          <p:nvPr>
            <p:ph type="sldNum" sz="quarter" idx="5"/>
          </p:nvPr>
        </p:nvSpPr>
        <p:spPr/>
        <p:txBody>
          <a:bodyPr/>
          <a:lstStyle/>
          <a:p>
            <a:fld id="{EF8A6B0B-A5FB-4629-B823-69B1A9EB3A43}" type="slidenum">
              <a:rPr lang="zh-TW" altLang="en-US" smtClean="0"/>
              <a:pPr/>
              <a:t>4</a:t>
            </a:fld>
            <a:endParaRPr lang="zh-TW" altLang="en-US" dirty="0"/>
          </a:p>
        </p:txBody>
      </p:sp>
    </p:spTree>
    <p:extLst>
      <p:ext uri="{BB962C8B-B14F-4D97-AF65-F5344CB8AC3E}">
        <p14:creationId xmlns:p14="http://schemas.microsoft.com/office/powerpoint/2010/main" val="2875763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GB" sz="1200" b="0" i="0" kern="1200" dirty="0">
                <a:solidFill>
                  <a:schemeClr val="tx1"/>
                </a:solidFill>
                <a:effectLst/>
                <a:latin typeface="+mn-lt"/>
                <a:ea typeface="標楷體" panose="03000509000000000000" pitchFamily="65" charset="-120"/>
                <a:cs typeface="+mn-cs"/>
              </a:rPr>
              <a:t>Watershed segmentation starts from user-defined seeds or markers, and it simulates the flooding of water from these markers to delineate regions of the image that correspond to catchment basins or valleys. These regions are then used as the final segmentation result.</a:t>
            </a:r>
            <a:endParaRPr lang="en-GB" dirty="0"/>
          </a:p>
        </p:txBody>
      </p:sp>
      <p:sp>
        <p:nvSpPr>
          <p:cNvPr id="4" name="投影片編號版面配置區 3"/>
          <p:cNvSpPr>
            <a:spLocks noGrp="1"/>
          </p:cNvSpPr>
          <p:nvPr>
            <p:ph type="sldNum" sz="quarter" idx="5"/>
          </p:nvPr>
        </p:nvSpPr>
        <p:spPr/>
        <p:txBody>
          <a:bodyPr/>
          <a:lstStyle/>
          <a:p>
            <a:fld id="{EF8A6B0B-A5FB-4629-B823-69B1A9EB3A43}" type="slidenum">
              <a:rPr lang="zh-TW" altLang="en-US" smtClean="0"/>
              <a:pPr/>
              <a:t>6</a:t>
            </a:fld>
            <a:endParaRPr lang="zh-TW" altLang="en-US" dirty="0"/>
          </a:p>
        </p:txBody>
      </p:sp>
    </p:spTree>
    <p:extLst>
      <p:ext uri="{BB962C8B-B14F-4D97-AF65-F5344CB8AC3E}">
        <p14:creationId xmlns:p14="http://schemas.microsoft.com/office/powerpoint/2010/main" val="3101401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838200" y="4295163"/>
            <a:ext cx="10515600" cy="1964122"/>
          </a:xfrm>
        </p:spPr>
        <p:txBody>
          <a:bodyPr>
            <a:normAutofit/>
          </a:bodyPr>
          <a:lstStyle>
            <a:lvl1pPr marL="0" indent="0" algn="l">
              <a:spcBef>
                <a:spcPts val="100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按一下以編輯母片副標題樣式</a:t>
            </a:r>
          </a:p>
        </p:txBody>
      </p:sp>
      <p:sp>
        <p:nvSpPr>
          <p:cNvPr id="2" name="標題 1"/>
          <p:cNvSpPr>
            <a:spLocks noGrp="1"/>
          </p:cNvSpPr>
          <p:nvPr>
            <p:ph type="ctrTitle"/>
          </p:nvPr>
        </p:nvSpPr>
        <p:spPr>
          <a:xfrm>
            <a:off x="838200" y="1389529"/>
            <a:ext cx="10515600" cy="2905634"/>
          </a:xfrm>
        </p:spPr>
        <p:txBody>
          <a:bodyPr anchor="t"/>
          <a:lstStyle>
            <a:lvl1pPr algn="ctr">
              <a:defRPr sz="6000"/>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2023/3/31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889516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2023/3/31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718943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2023/3/31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2336410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1204074"/>
            <a:ext cx="10515600" cy="4434726"/>
          </a:xfrm>
        </p:spPr>
        <p:txBody>
          <a:bodyPr>
            <a:normAutofit/>
          </a:bodyPr>
          <a:lstStyle>
            <a:lvl1pPr hangingPunct="0">
              <a:lnSpc>
                <a:spcPct val="100000"/>
              </a:lnSpc>
              <a:defRPr sz="1600"/>
            </a:lvl1pPr>
            <a:lvl2pPr hangingPunct="0">
              <a:defRPr sz="1600"/>
            </a:lvl2pPr>
            <a:lvl3pPr hangingPunct="0">
              <a:defRPr sz="1600"/>
            </a:lvl3pPr>
            <a:lvl4pPr hangingPunct="0">
              <a:defRPr sz="1600"/>
            </a:lvl4pPr>
            <a:lvl5pPr hangingPunct="0">
              <a:defRPr sz="1600"/>
            </a:lvl5pPr>
          </a:lstStyle>
          <a:p>
            <a:pPr lvl="0"/>
            <a:r>
              <a:rPr lang="zh-TW" altLang="en-US" dirty="0"/>
              <a:t>編輯母片文字樣式</a:t>
            </a:r>
          </a:p>
        </p:txBody>
      </p:sp>
      <p:sp>
        <p:nvSpPr>
          <p:cNvPr id="7" name="內容版面配置區 2"/>
          <p:cNvSpPr>
            <a:spLocks noGrp="1"/>
          </p:cNvSpPr>
          <p:nvPr>
            <p:ph idx="13"/>
          </p:nvPr>
        </p:nvSpPr>
        <p:spPr>
          <a:xfrm>
            <a:off x="838200" y="5638800"/>
            <a:ext cx="10515600" cy="600825"/>
          </a:xfrm>
        </p:spPr>
        <p:txBody>
          <a:bodyPr>
            <a:normAutofit/>
          </a:bodyPr>
          <a:lstStyle>
            <a:lvl1pPr hangingPunct="0">
              <a:lnSpc>
                <a:spcPct val="100000"/>
              </a:lnSpc>
              <a:spcBef>
                <a:spcPts val="0"/>
              </a:spcBef>
              <a:defRPr sz="1600"/>
            </a:lvl1pPr>
            <a:lvl2pPr hangingPunct="0">
              <a:defRPr sz="1600"/>
            </a:lvl2pPr>
            <a:lvl3pPr hangingPunct="0">
              <a:defRPr sz="1600"/>
            </a:lvl3pPr>
            <a:lvl4pPr hangingPunct="0">
              <a:defRPr sz="1600"/>
            </a:lvl4pPr>
            <a:lvl5pPr hangingPunct="0">
              <a:defRPr sz="1600"/>
            </a:lvl5pPr>
          </a:lstStyle>
          <a:p>
            <a:pPr lvl="0"/>
            <a:r>
              <a:rPr lang="zh-TW" altLang="en-US" dirty="0"/>
              <a:t>編輯母片文字樣式</a:t>
            </a:r>
          </a:p>
        </p:txBody>
      </p:sp>
      <p:sp>
        <p:nvSpPr>
          <p:cNvPr id="2" name="標題 1"/>
          <p:cNvSpPr>
            <a:spLocks noGrp="1"/>
          </p:cNvSpPr>
          <p:nvPr>
            <p:ph type="title"/>
          </p:nvPr>
        </p:nvSpPr>
        <p:spPr/>
        <p:txBody>
          <a:bodyPr/>
          <a:lstStyle>
            <a:lvl1pPr>
              <a:defRPr b="1"/>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2023/3/31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2691265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1201850"/>
            <a:ext cx="10515600" cy="5037776"/>
          </a:xfrm>
        </p:spPr>
        <p:txBody>
          <a:bodyPr>
            <a:normAutofit/>
          </a:bodyPr>
          <a:lstStyle>
            <a:lvl1pPr hangingPunct="0">
              <a:defRPr sz="1600"/>
            </a:lvl1pPr>
            <a:lvl2pPr hangingPunct="0">
              <a:defRPr sz="1600"/>
            </a:lvl2pPr>
            <a:lvl3pPr hangingPunct="0">
              <a:defRPr sz="1600"/>
            </a:lvl3pPr>
            <a:lvl4pPr hangingPunct="0">
              <a:defRPr sz="1600"/>
            </a:lvl4pPr>
            <a:lvl5pPr hangingPunct="0">
              <a:defRPr sz="16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2" name="標題 1"/>
          <p:cNvSpPr>
            <a:spLocks noGrp="1"/>
          </p:cNvSpPr>
          <p:nvPr>
            <p:ph type="title"/>
          </p:nvPr>
        </p:nvSpPr>
        <p:spPr/>
        <p:txBody>
          <a:bodyPr/>
          <a:lstStyle>
            <a:lvl1pPr>
              <a:defRPr b="1"/>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2023/3/31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285842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2023/3/31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932606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t>2023/3/31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681493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0C0CC965-A63A-473D-BEFB-C8F9714D5269}" type="datetimeFigureOut">
              <a:rPr lang="zh-TW" altLang="en-US" smtClean="0"/>
              <a:t>2023/3/31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1883767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0C0CC965-A63A-473D-BEFB-C8F9714D5269}" type="datetimeFigureOut">
              <a:rPr lang="zh-TW" altLang="en-US" smtClean="0"/>
              <a:t>2023/3/31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1336634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C0CC965-A63A-473D-BEFB-C8F9714D5269}" type="datetimeFigureOut">
              <a:rPr lang="zh-TW" altLang="en-US" smtClean="0"/>
              <a:t>2023/3/31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511833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t>2023/3/31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4262368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t>2023/3/31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2841845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838200" y="1202572"/>
            <a:ext cx="10515600" cy="5037053"/>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2" name="標題版面配置區 1"/>
          <p:cNvSpPr>
            <a:spLocks noGrp="1"/>
          </p:cNvSpPr>
          <p:nvPr>
            <p:ph type="title"/>
          </p:nvPr>
        </p:nvSpPr>
        <p:spPr>
          <a:xfrm>
            <a:off x="838200" y="365125"/>
            <a:ext cx="10515600" cy="720000"/>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0C0CC965-A63A-473D-BEFB-C8F9714D5269}" type="datetimeFigureOut">
              <a:rPr lang="zh-TW" altLang="en-US" smtClean="0"/>
              <a:pPr/>
              <a:t>2023/3/31</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90F9E983-480B-48C5-9E0F-D21C0DFBB5C0}" type="slidenum">
              <a:rPr lang="zh-TW" altLang="en-US" smtClean="0"/>
              <a:pPr/>
              <a:t>‹#›</a:t>
            </a:fld>
            <a:endParaRPr lang="zh-TW" altLang="en-US"/>
          </a:p>
        </p:txBody>
      </p:sp>
      <p:cxnSp>
        <p:nvCxnSpPr>
          <p:cNvPr id="9" name="直線接點 8"/>
          <p:cNvCxnSpPr/>
          <p:nvPr userDrawn="1"/>
        </p:nvCxnSpPr>
        <p:spPr>
          <a:xfrm>
            <a:off x="838200" y="1143848"/>
            <a:ext cx="10515600"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 name="直線接點 9"/>
          <p:cNvCxnSpPr/>
          <p:nvPr userDrawn="1"/>
        </p:nvCxnSpPr>
        <p:spPr>
          <a:xfrm>
            <a:off x="838200" y="6296092"/>
            <a:ext cx="10515600" cy="0"/>
          </a:xfrm>
          <a:prstGeom prst="line">
            <a:avLst/>
          </a:prstGeom>
          <a:ln w="57150">
            <a:solidFill>
              <a:srgbClr val="00B050"/>
            </a:solidFill>
          </a:ln>
        </p:spPr>
        <p:style>
          <a:lnRef idx="1">
            <a:schemeClr val="accent2"/>
          </a:lnRef>
          <a:fillRef idx="0">
            <a:schemeClr val="accent2"/>
          </a:fillRef>
          <a:effectRef idx="0">
            <a:schemeClr val="accent2"/>
          </a:effectRef>
          <a:fontRef idx="minor">
            <a:schemeClr val="tx1"/>
          </a:fontRef>
        </p:style>
      </p:cxnSp>
      <p:pic>
        <p:nvPicPr>
          <p:cNvPr id="11" name="Shape 13" descr="C:\Documents and Settings\frederic\My Documents\My Pictures\Wallpaper Images\GSLAB_LOGO1-120x120.jpg"/>
          <p:cNvPicPr preferRelativeResize="0">
            <a:picLocks noChangeAspect="1"/>
          </p:cNvPicPr>
          <p:nvPr userDrawn="1"/>
        </p:nvPicPr>
        <p:blipFill rotWithShape="1">
          <a:blip r:embed="rId14">
            <a:alphaModFix/>
          </a:blip>
          <a:srcRect/>
          <a:stretch/>
        </p:blipFill>
        <p:spPr>
          <a:xfrm>
            <a:off x="11596536" y="6270925"/>
            <a:ext cx="561907" cy="561907"/>
          </a:xfrm>
          <a:prstGeom prst="rect">
            <a:avLst/>
          </a:prstGeom>
          <a:noFill/>
          <a:ln>
            <a:noFill/>
          </a:ln>
        </p:spPr>
      </p:pic>
    </p:spTree>
    <p:extLst>
      <p:ext uri="{BB962C8B-B14F-4D97-AF65-F5344CB8AC3E}">
        <p14:creationId xmlns:p14="http://schemas.microsoft.com/office/powerpoint/2010/main" val="1598425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lnSpc>
          <a:spcPct val="90000"/>
        </a:lnSpc>
        <a:spcBef>
          <a:spcPct val="0"/>
        </a:spcBef>
        <a:buNone/>
        <a:defRPr sz="4400" b="1" kern="1200" baseline="0">
          <a:solidFill>
            <a:schemeClr val="tx1"/>
          </a:solidFill>
          <a:latin typeface="Times New Roman" panose="02020603050405020304" pitchFamily="18" charset="0"/>
          <a:ea typeface="標楷體" panose="03000509000000000000" pitchFamily="65" charset="-120"/>
          <a:cs typeface="+mj-cs"/>
        </a:defRPr>
      </a:lvl1pPr>
    </p:titleStyle>
    <p:bodyStyle>
      <a:lvl1pPr marL="144000" indent="-1440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quora.com/Is-there-a-way-to-estimate-the-distance-you-are-from-an-object-if-you-know-the-object-s-exact-width-and-it-s-apparent-width-aka-width-of-object-according-to-the-distance-you-are-away-from-the-object" TargetMode="External"/><Relationship Id="rId3" Type="http://schemas.openxmlformats.org/officeDocument/2006/relationships/hyperlink" Target="https://github.com/neemiasbsilva/object-detection-opencv/blob/master/apply-watershed-algorithm.ipynb" TargetMode="External"/><Relationship Id="rId7" Type="http://schemas.openxmlformats.org/officeDocument/2006/relationships/hyperlink" Target="https://github.com/snsharma1311/object-size" TargetMode="External"/><Relationship Id="rId2" Type="http://schemas.openxmlformats.org/officeDocument/2006/relationships/hyperlink" Target="https://stackoverflow.com/questions/11294859/how-to-define-the-markers-for-watershed-in-opencv" TargetMode="External"/><Relationship Id="rId1" Type="http://schemas.openxmlformats.org/officeDocument/2006/relationships/slideLayout" Target="../slideLayouts/slideLayout2.xml"/><Relationship Id="rId6" Type="http://schemas.openxmlformats.org/officeDocument/2006/relationships/hyperlink" Target="https://www.tutorialspoint.com/how-to-compute-the-aspect-ratio-of-an-object-in-an-image-using-opencv-python" TargetMode="External"/><Relationship Id="rId5" Type="http://schemas.openxmlformats.org/officeDocument/2006/relationships/hyperlink" Target="https://medium.com/codex/watershed-segmentation-locate-individual-objects-when-heavily-clustered-b07bb1dbc0f6" TargetMode="External"/><Relationship Id="rId4" Type="http://schemas.openxmlformats.org/officeDocument/2006/relationships/hyperlink" Target="https://learndeltax.blogspot.com/2016/02/segmentation-using-cannywatershed-in.html" TargetMode="External"/><Relationship Id="rId9" Type="http://schemas.openxmlformats.org/officeDocument/2006/relationships/hyperlink" Target="https://www.geeksforgeeks.org/contour-detection-with-custom-seeds-using-python-openc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838200" y="1389530"/>
            <a:ext cx="10515600" cy="2544296"/>
          </a:xfrm>
        </p:spPr>
        <p:txBody>
          <a:bodyPr anchor="t">
            <a:normAutofit/>
          </a:bodyPr>
          <a:lstStyle/>
          <a:p>
            <a:pPr>
              <a:lnSpc>
                <a:spcPct val="125000"/>
              </a:lnSpc>
            </a:pPr>
            <a:r>
              <a:rPr lang="en-GB" altLang="zh-TW" sz="4000" b="0" dirty="0"/>
              <a:t>Exercise 3</a:t>
            </a:r>
            <a:br>
              <a:rPr lang="en-GB" altLang="zh-TW" sz="4000" b="0" dirty="0"/>
            </a:br>
            <a:r>
              <a:rPr lang="en-GB" altLang="zh-TW" sz="4000" dirty="0"/>
              <a:t>Watershed Segmentation</a:t>
            </a:r>
            <a:br>
              <a:rPr lang="en-GB" altLang="zh-TW" sz="4000" b="0" dirty="0"/>
            </a:br>
            <a:endParaRPr lang="zh-TW" altLang="en-US" sz="4000" b="0" dirty="0"/>
          </a:p>
        </p:txBody>
      </p:sp>
      <p:sp>
        <p:nvSpPr>
          <p:cNvPr id="3" name="副標題 2"/>
          <p:cNvSpPr>
            <a:spLocks noGrp="1"/>
          </p:cNvSpPr>
          <p:nvPr>
            <p:ph type="subTitle" idx="1"/>
          </p:nvPr>
        </p:nvSpPr>
        <p:spPr>
          <a:xfrm>
            <a:off x="838200" y="3933825"/>
            <a:ext cx="10515600" cy="2325461"/>
          </a:xfrm>
        </p:spPr>
        <p:txBody>
          <a:bodyPr numCol="3">
            <a:normAutofit/>
          </a:bodyPr>
          <a:lstStyle/>
          <a:p>
            <a:pPr algn="l"/>
            <a:r>
              <a:rPr lang="zh-TW" altLang="en-US" dirty="0"/>
              <a:t>負  責  人：</a:t>
            </a:r>
            <a:r>
              <a:rPr lang="en-US" altLang="zh-TW" dirty="0"/>
              <a:t>Professor </a:t>
            </a:r>
            <a:r>
              <a:rPr lang="zh-TW" altLang="en-US" dirty="0"/>
              <a:t>陳朝烈</a:t>
            </a:r>
            <a:endParaRPr lang="en-US" altLang="zh-TW" dirty="0"/>
          </a:p>
          <a:p>
            <a:r>
              <a:rPr lang="zh-TW" altLang="en-US" dirty="0"/>
              <a:t>目前成員：</a:t>
            </a:r>
            <a:r>
              <a:rPr lang="en-US" altLang="zh-TW" dirty="0"/>
              <a:t>Nat</a:t>
            </a:r>
          </a:p>
          <a:p>
            <a:r>
              <a:rPr lang="zh-TW" altLang="en-US" dirty="0"/>
              <a:t>報告日期：</a:t>
            </a:r>
            <a:r>
              <a:rPr lang="en-US" altLang="zh-TW" dirty="0"/>
              <a:t>2023/04/05</a:t>
            </a:r>
          </a:p>
        </p:txBody>
      </p:sp>
    </p:spTree>
    <p:extLst>
      <p:ext uri="{BB962C8B-B14F-4D97-AF65-F5344CB8AC3E}">
        <p14:creationId xmlns:p14="http://schemas.microsoft.com/office/powerpoint/2010/main" val="4056936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7B29867D-8D72-4D0E-BAFF-F15398B97101}"/>
              </a:ext>
            </a:extLst>
          </p:cNvPr>
          <p:cNvSpPr>
            <a:spLocks noGrp="1"/>
          </p:cNvSpPr>
          <p:nvPr>
            <p:ph idx="1"/>
          </p:nvPr>
        </p:nvSpPr>
        <p:spPr/>
        <p:txBody>
          <a:bodyPr/>
          <a:lstStyle/>
          <a:p>
            <a:r>
              <a:rPr lang="en-GB" dirty="0">
                <a:hlinkClick r:id="rId2"/>
              </a:rPr>
              <a:t>image processing - How to define the markers for Watershed in OpenCV? - Stack Overflow</a:t>
            </a:r>
            <a:endParaRPr lang="en-GB" dirty="0"/>
          </a:p>
          <a:p>
            <a:r>
              <a:rPr lang="en-GB" dirty="0">
                <a:hlinkClick r:id="rId3"/>
              </a:rPr>
              <a:t>object-detection-</a:t>
            </a:r>
            <a:r>
              <a:rPr lang="en-GB" dirty="0" err="1">
                <a:hlinkClick r:id="rId3"/>
              </a:rPr>
              <a:t>opencv</a:t>
            </a:r>
            <a:r>
              <a:rPr lang="en-GB" dirty="0">
                <a:hlinkClick r:id="rId3"/>
              </a:rPr>
              <a:t>/apply-watershed-</a:t>
            </a:r>
            <a:r>
              <a:rPr lang="en-GB" dirty="0" err="1">
                <a:hlinkClick r:id="rId3"/>
              </a:rPr>
              <a:t>algorithm.ipynb</a:t>
            </a:r>
            <a:r>
              <a:rPr lang="en-GB" dirty="0">
                <a:hlinkClick r:id="rId3"/>
              </a:rPr>
              <a:t> at master · </a:t>
            </a:r>
            <a:r>
              <a:rPr lang="en-GB" dirty="0" err="1">
                <a:hlinkClick r:id="rId3"/>
              </a:rPr>
              <a:t>neemiasbsilva</a:t>
            </a:r>
            <a:r>
              <a:rPr lang="en-GB" dirty="0">
                <a:hlinkClick r:id="rId3"/>
              </a:rPr>
              <a:t>/object-detection-</a:t>
            </a:r>
            <a:r>
              <a:rPr lang="en-GB" dirty="0" err="1">
                <a:hlinkClick r:id="rId3"/>
              </a:rPr>
              <a:t>opencv</a:t>
            </a:r>
            <a:r>
              <a:rPr lang="en-GB" dirty="0">
                <a:hlinkClick r:id="rId3"/>
              </a:rPr>
              <a:t> (github.com)</a:t>
            </a:r>
            <a:endParaRPr lang="en-GB" dirty="0"/>
          </a:p>
          <a:p>
            <a:r>
              <a:rPr lang="en-GB" dirty="0">
                <a:hlinkClick r:id="rId4"/>
              </a:rPr>
              <a:t>Segmentation Using </a:t>
            </a:r>
            <a:r>
              <a:rPr lang="en-GB" dirty="0" err="1">
                <a:hlinkClick r:id="rId4"/>
              </a:rPr>
              <a:t>Canny+Watershed</a:t>
            </a:r>
            <a:r>
              <a:rPr lang="en-GB" dirty="0">
                <a:hlinkClick r:id="rId4"/>
              </a:rPr>
              <a:t> in </a:t>
            </a:r>
            <a:r>
              <a:rPr lang="en-GB" dirty="0" err="1">
                <a:hlinkClick r:id="rId4"/>
              </a:rPr>
              <a:t>Opencv</a:t>
            </a:r>
            <a:r>
              <a:rPr lang="en-GB" dirty="0">
                <a:hlinkClick r:id="rId4"/>
              </a:rPr>
              <a:t>-python ~ Learn Delta X</a:t>
            </a:r>
            <a:r>
              <a:rPr lang="en-GB" dirty="0"/>
              <a:t> - Segmentation using </a:t>
            </a:r>
            <a:r>
              <a:rPr lang="en-GB" dirty="0" err="1"/>
              <a:t>canny+watershed</a:t>
            </a:r>
            <a:r>
              <a:rPr lang="en-GB" dirty="0"/>
              <a:t> in </a:t>
            </a:r>
            <a:r>
              <a:rPr lang="en-GB" dirty="0" err="1"/>
              <a:t>opencv</a:t>
            </a:r>
            <a:r>
              <a:rPr lang="en-GB" dirty="0"/>
              <a:t>-python</a:t>
            </a:r>
          </a:p>
          <a:p>
            <a:r>
              <a:rPr lang="en-GB" dirty="0">
                <a:hlinkClick r:id="rId5"/>
              </a:rPr>
              <a:t>Watershed Segmentation — detect individual objects when heavily clustered | by Samuel Sung | </a:t>
            </a:r>
            <a:r>
              <a:rPr lang="en-GB" dirty="0" err="1">
                <a:hlinkClick r:id="rId5"/>
              </a:rPr>
              <a:t>CodeX</a:t>
            </a:r>
            <a:r>
              <a:rPr lang="en-GB" dirty="0">
                <a:hlinkClick r:id="rId5"/>
              </a:rPr>
              <a:t> | Medium</a:t>
            </a:r>
            <a:endParaRPr lang="en-GB" dirty="0"/>
          </a:p>
          <a:p>
            <a:r>
              <a:rPr lang="en-GB" dirty="0">
                <a:hlinkClick r:id="rId6"/>
              </a:rPr>
              <a:t>How to compute the aspect ratio of an object in an image using OpenCV Python (tutorialspoint.com)</a:t>
            </a:r>
            <a:r>
              <a:rPr lang="en-GB" dirty="0"/>
              <a:t> – calculate the ratio</a:t>
            </a:r>
          </a:p>
          <a:p>
            <a:pPr lvl="1"/>
            <a:r>
              <a:rPr lang="en-GB" dirty="0">
                <a:hlinkClick r:id="rId7"/>
              </a:rPr>
              <a:t>snsharma1311/object-size: Measure size of an object (height and width) using a reference object (github.com)</a:t>
            </a:r>
            <a:endParaRPr lang="en-GB" dirty="0"/>
          </a:p>
          <a:p>
            <a:r>
              <a:rPr lang="en-GB" dirty="0">
                <a:hlinkClick r:id="rId8"/>
              </a:rPr>
              <a:t>(4) Is there a way to estimate the distance you are from an object if you know the object’s exact width and it’s apparent width (aka width of object according to the distance you are away from the object)? – Quora</a:t>
            </a:r>
            <a:endParaRPr lang="en-GB" dirty="0"/>
          </a:p>
          <a:p>
            <a:r>
              <a:rPr lang="en-GB" dirty="0">
                <a:hlinkClick r:id="rId9"/>
              </a:rPr>
              <a:t>Contour Detection with Custom Seeds using Python - OpenCV - </a:t>
            </a:r>
            <a:r>
              <a:rPr lang="en-GB" dirty="0" err="1">
                <a:hlinkClick r:id="rId9"/>
              </a:rPr>
              <a:t>GeeksforGeeks</a:t>
            </a:r>
            <a:endParaRPr lang="en-GB" dirty="0"/>
          </a:p>
        </p:txBody>
      </p:sp>
      <p:sp>
        <p:nvSpPr>
          <p:cNvPr id="3" name="標題 2">
            <a:extLst>
              <a:ext uri="{FF2B5EF4-FFF2-40B4-BE49-F238E27FC236}">
                <a16:creationId xmlns:a16="http://schemas.microsoft.com/office/drawing/2014/main" id="{64915848-1C18-4513-986D-F1852D6FBD09}"/>
              </a:ext>
            </a:extLst>
          </p:cNvPr>
          <p:cNvSpPr>
            <a:spLocks noGrp="1"/>
          </p:cNvSpPr>
          <p:nvPr>
            <p:ph type="title"/>
          </p:nvPr>
        </p:nvSpPr>
        <p:spPr/>
        <p:txBody>
          <a:bodyPr/>
          <a:lstStyle/>
          <a:p>
            <a:r>
              <a:rPr lang="en-US" altLang="zh-CN" dirty="0"/>
              <a:t>Reference</a:t>
            </a:r>
            <a:endParaRPr lang="en-GB" dirty="0"/>
          </a:p>
        </p:txBody>
      </p:sp>
    </p:spTree>
    <p:extLst>
      <p:ext uri="{BB962C8B-B14F-4D97-AF65-F5344CB8AC3E}">
        <p14:creationId xmlns:p14="http://schemas.microsoft.com/office/powerpoint/2010/main" val="1874477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59A4269A-C252-4BF8-B17F-7FC6611A6F57}"/>
              </a:ext>
            </a:extLst>
          </p:cNvPr>
          <p:cNvSpPr>
            <a:spLocks noGrp="1"/>
          </p:cNvSpPr>
          <p:nvPr>
            <p:ph idx="1"/>
          </p:nvPr>
        </p:nvSpPr>
        <p:spPr/>
        <p:txBody>
          <a:bodyPr/>
          <a:lstStyle/>
          <a:p>
            <a:r>
              <a:rPr lang="en-GB" dirty="0"/>
              <a:t>Using tools like LBP and Watershed,</a:t>
            </a:r>
          </a:p>
          <a:p>
            <a:r>
              <a:rPr lang="en-GB" dirty="0"/>
              <a:t>In different situations, such as: grassland stone road.....</a:t>
            </a:r>
          </a:p>
          <a:p>
            <a:r>
              <a:rPr lang="en-GB" dirty="0"/>
              <a:t>Cut out the road</a:t>
            </a:r>
          </a:p>
          <a:p>
            <a:r>
              <a:rPr lang="en-GB" dirty="0"/>
              <a:t>Complementary test environment</a:t>
            </a:r>
          </a:p>
          <a:p>
            <a:r>
              <a:rPr lang="en-GB" dirty="0"/>
              <a:t>How to estimate the next point in 5 meters.</a:t>
            </a:r>
          </a:p>
        </p:txBody>
      </p:sp>
      <p:sp>
        <p:nvSpPr>
          <p:cNvPr id="3" name="標題 2">
            <a:extLst>
              <a:ext uri="{FF2B5EF4-FFF2-40B4-BE49-F238E27FC236}">
                <a16:creationId xmlns:a16="http://schemas.microsoft.com/office/drawing/2014/main" id="{4E77B18C-E8F4-4E2F-935E-6A7CA28450B2}"/>
              </a:ext>
            </a:extLst>
          </p:cNvPr>
          <p:cNvSpPr>
            <a:spLocks noGrp="1"/>
          </p:cNvSpPr>
          <p:nvPr>
            <p:ph type="title"/>
          </p:nvPr>
        </p:nvSpPr>
        <p:spPr/>
        <p:txBody>
          <a:bodyPr/>
          <a:lstStyle/>
          <a:p>
            <a:r>
              <a:rPr lang="en-US" dirty="0"/>
              <a:t>Questions</a:t>
            </a:r>
            <a:endParaRPr lang="en-GB" dirty="0"/>
          </a:p>
        </p:txBody>
      </p:sp>
    </p:spTree>
    <p:extLst>
      <p:ext uri="{BB962C8B-B14F-4D97-AF65-F5344CB8AC3E}">
        <p14:creationId xmlns:p14="http://schemas.microsoft.com/office/powerpoint/2010/main" val="2215623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23B1550D-40DF-4004-BE37-EFFB785ACC78}"/>
              </a:ext>
            </a:extLst>
          </p:cNvPr>
          <p:cNvSpPr>
            <a:spLocks noGrp="1"/>
          </p:cNvSpPr>
          <p:nvPr>
            <p:ph idx="1"/>
          </p:nvPr>
        </p:nvSpPr>
        <p:spPr/>
        <p:txBody>
          <a:bodyPr/>
          <a:lstStyle/>
          <a:p>
            <a:r>
              <a:rPr lang="en-GB" dirty="0"/>
              <a:t>Library</a:t>
            </a:r>
          </a:p>
          <a:p>
            <a:pPr lvl="1"/>
            <a:r>
              <a:rPr lang="en-GB" dirty="0"/>
              <a:t>Cv2</a:t>
            </a:r>
          </a:p>
          <a:p>
            <a:pPr lvl="1"/>
            <a:r>
              <a:rPr lang="en-GB" dirty="0" err="1"/>
              <a:t>Numpy</a:t>
            </a:r>
            <a:endParaRPr lang="en-GB" dirty="0"/>
          </a:p>
          <a:p>
            <a:pPr lvl="1"/>
            <a:r>
              <a:rPr lang="en-GB" dirty="0"/>
              <a:t>Matplotlib</a:t>
            </a:r>
          </a:p>
          <a:p>
            <a:r>
              <a:rPr lang="en-GB" dirty="0"/>
              <a:t>Device spec:</a:t>
            </a:r>
          </a:p>
          <a:p>
            <a:pPr lvl="1"/>
            <a:r>
              <a:rPr lang="pt-BR" dirty="0"/>
              <a:t>Intel(R) Core(TM) i7-9700KF CPU @ 3.60GHz   3.60 GHz</a:t>
            </a:r>
          </a:p>
          <a:p>
            <a:pPr lvl="1"/>
            <a:r>
              <a:rPr lang="pt-BR" dirty="0"/>
              <a:t>Installed RAM: 64.0 GB</a:t>
            </a:r>
            <a:endParaRPr lang="en-GB" dirty="0"/>
          </a:p>
          <a:p>
            <a:pPr lvl="1"/>
            <a:r>
              <a:rPr lang="en-GB" dirty="0"/>
              <a:t>Python 3.9.13</a:t>
            </a:r>
          </a:p>
          <a:p>
            <a:pPr lvl="1"/>
            <a:r>
              <a:rPr lang="en-GB" dirty="0"/>
              <a:t>Windows 10 Pro</a:t>
            </a:r>
          </a:p>
          <a:p>
            <a:endParaRPr lang="en-GB" dirty="0"/>
          </a:p>
        </p:txBody>
      </p:sp>
      <p:sp>
        <p:nvSpPr>
          <p:cNvPr id="3" name="標題 2">
            <a:extLst>
              <a:ext uri="{FF2B5EF4-FFF2-40B4-BE49-F238E27FC236}">
                <a16:creationId xmlns:a16="http://schemas.microsoft.com/office/drawing/2014/main" id="{840970DC-AA6E-4964-AA89-DE0BDF9CFF80}"/>
              </a:ext>
            </a:extLst>
          </p:cNvPr>
          <p:cNvSpPr>
            <a:spLocks noGrp="1"/>
          </p:cNvSpPr>
          <p:nvPr>
            <p:ph type="title"/>
          </p:nvPr>
        </p:nvSpPr>
        <p:spPr/>
        <p:txBody>
          <a:bodyPr/>
          <a:lstStyle/>
          <a:p>
            <a:r>
              <a:rPr lang="en-GB" dirty="0"/>
              <a:t>Requirements</a:t>
            </a:r>
          </a:p>
        </p:txBody>
      </p:sp>
    </p:spTree>
    <p:extLst>
      <p:ext uri="{BB962C8B-B14F-4D97-AF65-F5344CB8AC3E}">
        <p14:creationId xmlns:p14="http://schemas.microsoft.com/office/powerpoint/2010/main" val="1492832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a:extLst>
              <a:ext uri="{FF2B5EF4-FFF2-40B4-BE49-F238E27FC236}">
                <a16:creationId xmlns:a16="http://schemas.microsoft.com/office/drawing/2014/main" id="{EEC2CD76-14E4-4A8E-98BF-82A89B4C56C2}"/>
              </a:ext>
            </a:extLst>
          </p:cNvPr>
          <p:cNvGraphicFramePr>
            <a:graphicFrameLocks noGrp="1"/>
          </p:cNvGraphicFramePr>
          <p:nvPr>
            <p:ph idx="1"/>
            <p:extLst>
              <p:ext uri="{D42A27DB-BD31-4B8C-83A1-F6EECF244321}">
                <p14:modId xmlns:p14="http://schemas.microsoft.com/office/powerpoint/2010/main" val="2744451890"/>
              </p:ext>
            </p:extLst>
          </p:nvPr>
        </p:nvGraphicFramePr>
        <p:xfrm>
          <a:off x="0" y="1181099"/>
          <a:ext cx="12192000" cy="40767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標題 2">
            <a:extLst>
              <a:ext uri="{FF2B5EF4-FFF2-40B4-BE49-F238E27FC236}">
                <a16:creationId xmlns:a16="http://schemas.microsoft.com/office/drawing/2014/main" id="{F5F8F3B4-6A46-4B44-9788-CFD00E6FE510}"/>
              </a:ext>
            </a:extLst>
          </p:cNvPr>
          <p:cNvSpPr>
            <a:spLocks noGrp="1"/>
          </p:cNvSpPr>
          <p:nvPr>
            <p:ph type="title"/>
          </p:nvPr>
        </p:nvSpPr>
        <p:spPr/>
        <p:txBody>
          <a:bodyPr/>
          <a:lstStyle/>
          <a:p>
            <a:r>
              <a:rPr lang="en-GB" dirty="0"/>
              <a:t>System Architecture</a:t>
            </a:r>
          </a:p>
        </p:txBody>
      </p:sp>
      <p:sp>
        <p:nvSpPr>
          <p:cNvPr id="5" name="文字方塊 4">
            <a:extLst>
              <a:ext uri="{FF2B5EF4-FFF2-40B4-BE49-F238E27FC236}">
                <a16:creationId xmlns:a16="http://schemas.microsoft.com/office/drawing/2014/main" id="{1207A68C-29E6-4AB4-B8DC-3ACBEF0EE289}"/>
              </a:ext>
            </a:extLst>
          </p:cNvPr>
          <p:cNvSpPr txBox="1"/>
          <p:nvPr/>
        </p:nvSpPr>
        <p:spPr>
          <a:xfrm>
            <a:off x="923925" y="1381125"/>
            <a:ext cx="1287468" cy="369332"/>
          </a:xfrm>
          <a:prstGeom prst="rect">
            <a:avLst/>
          </a:prstGeom>
          <a:noFill/>
        </p:spPr>
        <p:txBody>
          <a:bodyPr wrap="none" rtlCol="0">
            <a:spAutoFit/>
          </a:bodyPr>
          <a:lstStyle/>
          <a:p>
            <a:r>
              <a:rPr lang="en-GB" b="1" dirty="0"/>
              <a:t>Watershed:</a:t>
            </a:r>
          </a:p>
        </p:txBody>
      </p:sp>
      <p:sp>
        <p:nvSpPr>
          <p:cNvPr id="6" name="文字方塊 5">
            <a:extLst>
              <a:ext uri="{FF2B5EF4-FFF2-40B4-BE49-F238E27FC236}">
                <a16:creationId xmlns:a16="http://schemas.microsoft.com/office/drawing/2014/main" id="{AFB4FD1C-4CF9-40CC-B35E-7D77DB93BC2A}"/>
              </a:ext>
            </a:extLst>
          </p:cNvPr>
          <p:cNvSpPr txBox="1"/>
          <p:nvPr/>
        </p:nvSpPr>
        <p:spPr>
          <a:xfrm>
            <a:off x="1714500" y="2581275"/>
            <a:ext cx="1561261" cy="369332"/>
          </a:xfrm>
          <a:prstGeom prst="rect">
            <a:avLst/>
          </a:prstGeom>
          <a:noFill/>
        </p:spPr>
        <p:txBody>
          <a:bodyPr wrap="none" rtlCol="0">
            <a:spAutoFit/>
          </a:bodyPr>
          <a:lstStyle/>
          <a:p>
            <a:r>
              <a:rPr lang="en-GB" dirty="0"/>
              <a:t>Size: (700,500)</a:t>
            </a:r>
          </a:p>
        </p:txBody>
      </p:sp>
      <p:sp>
        <p:nvSpPr>
          <p:cNvPr id="7" name="文字方塊 6">
            <a:extLst>
              <a:ext uri="{FF2B5EF4-FFF2-40B4-BE49-F238E27FC236}">
                <a16:creationId xmlns:a16="http://schemas.microsoft.com/office/drawing/2014/main" id="{1B87953C-6E5E-40E8-AE4A-220E82943377}"/>
              </a:ext>
            </a:extLst>
          </p:cNvPr>
          <p:cNvSpPr txBox="1"/>
          <p:nvPr/>
        </p:nvSpPr>
        <p:spPr>
          <a:xfrm>
            <a:off x="5267485" y="1775550"/>
            <a:ext cx="1732206" cy="1200329"/>
          </a:xfrm>
          <a:prstGeom prst="rect">
            <a:avLst/>
          </a:prstGeom>
          <a:noFill/>
        </p:spPr>
        <p:txBody>
          <a:bodyPr wrap="square" rtlCol="0">
            <a:spAutoFit/>
          </a:bodyPr>
          <a:lstStyle/>
          <a:p>
            <a:r>
              <a:rPr lang="en-GB" dirty="0"/>
              <a:t>Morphological operations to remove noise - opening</a:t>
            </a:r>
          </a:p>
        </p:txBody>
      </p:sp>
      <p:sp>
        <p:nvSpPr>
          <p:cNvPr id="2" name="文字方塊 1">
            <a:extLst>
              <a:ext uri="{FF2B5EF4-FFF2-40B4-BE49-F238E27FC236}">
                <a16:creationId xmlns:a16="http://schemas.microsoft.com/office/drawing/2014/main" id="{73214E67-B9E2-4BD4-BEC8-A192F68B0491}"/>
              </a:ext>
            </a:extLst>
          </p:cNvPr>
          <p:cNvSpPr txBox="1"/>
          <p:nvPr/>
        </p:nvSpPr>
        <p:spPr>
          <a:xfrm>
            <a:off x="2813434" y="3596759"/>
            <a:ext cx="3119637" cy="369332"/>
          </a:xfrm>
          <a:prstGeom prst="rect">
            <a:avLst/>
          </a:prstGeom>
          <a:noFill/>
        </p:spPr>
        <p:txBody>
          <a:bodyPr wrap="none" rtlCol="0">
            <a:spAutoFit/>
          </a:bodyPr>
          <a:lstStyle/>
          <a:p>
            <a:r>
              <a:rPr lang="en-GB" dirty="0"/>
              <a:t>Set stone as 1, background as 0</a:t>
            </a:r>
          </a:p>
        </p:txBody>
      </p:sp>
      <p:sp>
        <p:nvSpPr>
          <p:cNvPr id="27" name="文字方塊 26">
            <a:extLst>
              <a:ext uri="{FF2B5EF4-FFF2-40B4-BE49-F238E27FC236}">
                <a16:creationId xmlns:a16="http://schemas.microsoft.com/office/drawing/2014/main" id="{E15D60BA-0370-495D-847B-644DC6AF3E90}"/>
              </a:ext>
            </a:extLst>
          </p:cNvPr>
          <p:cNvSpPr txBox="1"/>
          <p:nvPr/>
        </p:nvSpPr>
        <p:spPr>
          <a:xfrm>
            <a:off x="7985737" y="2175756"/>
            <a:ext cx="2288447" cy="646331"/>
          </a:xfrm>
          <a:prstGeom prst="rect">
            <a:avLst/>
          </a:prstGeom>
          <a:noFill/>
        </p:spPr>
        <p:txBody>
          <a:bodyPr wrap="none" rtlCol="0">
            <a:spAutoFit/>
          </a:bodyPr>
          <a:lstStyle/>
          <a:p>
            <a:pPr lvl="0"/>
            <a:r>
              <a:rPr lang="en-GB" dirty="0"/>
              <a:t>cv2.distanceTransform</a:t>
            </a:r>
          </a:p>
          <a:p>
            <a:pPr lvl="0"/>
            <a:r>
              <a:rPr lang="en-GB" dirty="0"/>
              <a:t>cv2.threshold</a:t>
            </a:r>
          </a:p>
        </p:txBody>
      </p:sp>
      <p:sp>
        <p:nvSpPr>
          <p:cNvPr id="16" name="文字方塊 15">
            <a:extLst>
              <a:ext uri="{FF2B5EF4-FFF2-40B4-BE49-F238E27FC236}">
                <a16:creationId xmlns:a16="http://schemas.microsoft.com/office/drawing/2014/main" id="{23E8DB10-DEFA-4EDC-A56C-E33C7E72AD59}"/>
              </a:ext>
            </a:extLst>
          </p:cNvPr>
          <p:cNvSpPr txBox="1"/>
          <p:nvPr/>
        </p:nvSpPr>
        <p:spPr>
          <a:xfrm>
            <a:off x="9129961" y="1542897"/>
            <a:ext cx="1087349" cy="369332"/>
          </a:xfrm>
          <a:prstGeom prst="rect">
            <a:avLst/>
          </a:prstGeom>
          <a:noFill/>
        </p:spPr>
        <p:txBody>
          <a:bodyPr wrap="none" rtlCol="0">
            <a:spAutoFit/>
          </a:bodyPr>
          <a:lstStyle/>
          <a:p>
            <a:r>
              <a:rPr lang="en-GB" dirty="0"/>
              <a:t>cv2.dilate</a:t>
            </a:r>
          </a:p>
        </p:txBody>
      </p:sp>
      <p:sp>
        <p:nvSpPr>
          <p:cNvPr id="34" name="文字方塊 33">
            <a:extLst>
              <a:ext uri="{FF2B5EF4-FFF2-40B4-BE49-F238E27FC236}">
                <a16:creationId xmlns:a16="http://schemas.microsoft.com/office/drawing/2014/main" id="{966BBA2F-B8EB-4D22-B554-08A8B4C17256}"/>
              </a:ext>
            </a:extLst>
          </p:cNvPr>
          <p:cNvSpPr txBox="1"/>
          <p:nvPr/>
        </p:nvSpPr>
        <p:spPr>
          <a:xfrm>
            <a:off x="10054512" y="3135094"/>
            <a:ext cx="1331455" cy="646331"/>
          </a:xfrm>
          <a:prstGeom prst="rect">
            <a:avLst/>
          </a:prstGeom>
          <a:noFill/>
        </p:spPr>
        <p:txBody>
          <a:bodyPr wrap="none" rtlCol="0">
            <a:spAutoFit/>
          </a:bodyPr>
          <a:lstStyle/>
          <a:p>
            <a:pPr lvl="0"/>
            <a:r>
              <a:rPr lang="en-GB" dirty="0"/>
              <a:t>np.uint8</a:t>
            </a:r>
          </a:p>
          <a:p>
            <a:pPr lvl="0"/>
            <a:r>
              <a:rPr lang="en-GB" dirty="0"/>
              <a:t>cv2.subtract</a:t>
            </a:r>
          </a:p>
        </p:txBody>
      </p:sp>
    </p:spTree>
    <p:extLst>
      <p:ext uri="{BB962C8B-B14F-4D97-AF65-F5344CB8AC3E}">
        <p14:creationId xmlns:p14="http://schemas.microsoft.com/office/powerpoint/2010/main" val="2604713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5849353E-E81B-460D-A737-119F6766CF4F}"/>
              </a:ext>
            </a:extLst>
          </p:cNvPr>
          <p:cNvSpPr>
            <a:spLocks noGrp="1"/>
          </p:cNvSpPr>
          <p:nvPr>
            <p:ph type="title"/>
          </p:nvPr>
        </p:nvSpPr>
        <p:spPr/>
        <p:txBody>
          <a:bodyPr/>
          <a:lstStyle/>
          <a:p>
            <a:r>
              <a:rPr lang="en-GB" dirty="0"/>
              <a:t>Watershed</a:t>
            </a:r>
          </a:p>
        </p:txBody>
      </p:sp>
      <p:pic>
        <p:nvPicPr>
          <p:cNvPr id="5" name="圖片 4">
            <a:extLst>
              <a:ext uri="{FF2B5EF4-FFF2-40B4-BE49-F238E27FC236}">
                <a16:creationId xmlns:a16="http://schemas.microsoft.com/office/drawing/2014/main" id="{45886D9B-FCFC-449E-9477-75193B581DB3}"/>
              </a:ext>
            </a:extLst>
          </p:cNvPr>
          <p:cNvPicPr>
            <a:picLocks noChangeAspect="1"/>
          </p:cNvPicPr>
          <p:nvPr/>
        </p:nvPicPr>
        <p:blipFill>
          <a:blip r:embed="rId2"/>
          <a:stretch>
            <a:fillRect/>
          </a:stretch>
        </p:blipFill>
        <p:spPr>
          <a:xfrm>
            <a:off x="372117" y="1992438"/>
            <a:ext cx="3689457" cy="3149256"/>
          </a:xfrm>
          <a:prstGeom prst="rect">
            <a:avLst/>
          </a:prstGeom>
        </p:spPr>
      </p:pic>
      <p:pic>
        <p:nvPicPr>
          <p:cNvPr id="6" name="圖片 5">
            <a:extLst>
              <a:ext uri="{FF2B5EF4-FFF2-40B4-BE49-F238E27FC236}">
                <a16:creationId xmlns:a16="http://schemas.microsoft.com/office/drawing/2014/main" id="{CECD4B21-35C4-481B-8A7D-CCBA5AAD08AE}"/>
              </a:ext>
            </a:extLst>
          </p:cNvPr>
          <p:cNvPicPr>
            <a:picLocks noChangeAspect="1"/>
          </p:cNvPicPr>
          <p:nvPr/>
        </p:nvPicPr>
        <p:blipFill>
          <a:blip r:embed="rId3"/>
          <a:stretch>
            <a:fillRect/>
          </a:stretch>
        </p:blipFill>
        <p:spPr>
          <a:xfrm>
            <a:off x="4253073" y="1992437"/>
            <a:ext cx="3689455" cy="3149255"/>
          </a:xfrm>
          <a:prstGeom prst="rect">
            <a:avLst/>
          </a:prstGeom>
        </p:spPr>
      </p:pic>
      <p:pic>
        <p:nvPicPr>
          <p:cNvPr id="7" name="圖片 6">
            <a:extLst>
              <a:ext uri="{FF2B5EF4-FFF2-40B4-BE49-F238E27FC236}">
                <a16:creationId xmlns:a16="http://schemas.microsoft.com/office/drawing/2014/main" id="{920D678F-D789-4235-9D0E-B13FDFAB8E87}"/>
              </a:ext>
            </a:extLst>
          </p:cNvPr>
          <p:cNvPicPr>
            <a:picLocks noChangeAspect="1"/>
          </p:cNvPicPr>
          <p:nvPr/>
        </p:nvPicPr>
        <p:blipFill>
          <a:blip r:embed="rId4"/>
          <a:stretch>
            <a:fillRect/>
          </a:stretch>
        </p:blipFill>
        <p:spPr>
          <a:xfrm>
            <a:off x="8134028" y="1992437"/>
            <a:ext cx="3689456" cy="3149255"/>
          </a:xfrm>
          <a:prstGeom prst="rect">
            <a:avLst/>
          </a:prstGeom>
        </p:spPr>
      </p:pic>
      <p:sp>
        <p:nvSpPr>
          <p:cNvPr id="8" name="文字方塊 7">
            <a:extLst>
              <a:ext uri="{FF2B5EF4-FFF2-40B4-BE49-F238E27FC236}">
                <a16:creationId xmlns:a16="http://schemas.microsoft.com/office/drawing/2014/main" id="{6FD21F8F-99DD-4518-9B5F-3B992BA08F4E}"/>
              </a:ext>
            </a:extLst>
          </p:cNvPr>
          <p:cNvSpPr txBox="1"/>
          <p:nvPr/>
        </p:nvSpPr>
        <p:spPr>
          <a:xfrm>
            <a:off x="1571946" y="2137025"/>
            <a:ext cx="1540486" cy="369332"/>
          </a:xfrm>
          <a:prstGeom prst="rect">
            <a:avLst/>
          </a:prstGeom>
          <a:noFill/>
        </p:spPr>
        <p:txBody>
          <a:bodyPr wrap="none" rtlCol="0">
            <a:spAutoFit/>
          </a:bodyPr>
          <a:lstStyle/>
          <a:p>
            <a:r>
              <a:rPr lang="en-GB" dirty="0"/>
              <a:t>Original image</a:t>
            </a:r>
          </a:p>
        </p:txBody>
      </p:sp>
      <p:sp>
        <p:nvSpPr>
          <p:cNvPr id="9" name="文字方塊 8">
            <a:extLst>
              <a:ext uri="{FF2B5EF4-FFF2-40B4-BE49-F238E27FC236}">
                <a16:creationId xmlns:a16="http://schemas.microsoft.com/office/drawing/2014/main" id="{8B836F37-0354-4980-AEB4-ACC76C15519D}"/>
              </a:ext>
            </a:extLst>
          </p:cNvPr>
          <p:cNvSpPr txBox="1"/>
          <p:nvPr/>
        </p:nvSpPr>
        <p:spPr>
          <a:xfrm>
            <a:off x="833100" y="1229712"/>
            <a:ext cx="4043351" cy="369332"/>
          </a:xfrm>
          <a:prstGeom prst="rect">
            <a:avLst/>
          </a:prstGeom>
          <a:noFill/>
        </p:spPr>
        <p:txBody>
          <a:bodyPr wrap="none" rtlCol="0">
            <a:spAutoFit/>
          </a:bodyPr>
          <a:lstStyle/>
          <a:p>
            <a:r>
              <a:rPr lang="en-GB" b="1" dirty="0"/>
              <a:t>Segment the stone from the background</a:t>
            </a:r>
          </a:p>
        </p:txBody>
      </p:sp>
    </p:spTree>
    <p:extLst>
      <p:ext uri="{BB962C8B-B14F-4D97-AF65-F5344CB8AC3E}">
        <p14:creationId xmlns:p14="http://schemas.microsoft.com/office/powerpoint/2010/main" val="4260104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a:extLst>
              <a:ext uri="{FF2B5EF4-FFF2-40B4-BE49-F238E27FC236}">
                <a16:creationId xmlns:a16="http://schemas.microsoft.com/office/drawing/2014/main" id="{EEC2CD76-14E4-4A8E-98BF-82A89B4C56C2}"/>
              </a:ext>
            </a:extLst>
          </p:cNvPr>
          <p:cNvGraphicFramePr>
            <a:graphicFrameLocks noGrp="1"/>
          </p:cNvGraphicFramePr>
          <p:nvPr>
            <p:ph idx="1"/>
            <p:extLst>
              <p:ext uri="{D42A27DB-BD31-4B8C-83A1-F6EECF244321}">
                <p14:modId xmlns:p14="http://schemas.microsoft.com/office/powerpoint/2010/main" val="1521960871"/>
              </p:ext>
            </p:extLst>
          </p:nvPr>
        </p:nvGraphicFramePr>
        <p:xfrm>
          <a:off x="0" y="1181099"/>
          <a:ext cx="12192000" cy="40767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標題 2">
            <a:extLst>
              <a:ext uri="{FF2B5EF4-FFF2-40B4-BE49-F238E27FC236}">
                <a16:creationId xmlns:a16="http://schemas.microsoft.com/office/drawing/2014/main" id="{F5F8F3B4-6A46-4B44-9788-CFD00E6FE510}"/>
              </a:ext>
            </a:extLst>
          </p:cNvPr>
          <p:cNvSpPr>
            <a:spLocks noGrp="1"/>
          </p:cNvSpPr>
          <p:nvPr>
            <p:ph type="title"/>
          </p:nvPr>
        </p:nvSpPr>
        <p:spPr/>
        <p:txBody>
          <a:bodyPr/>
          <a:lstStyle/>
          <a:p>
            <a:r>
              <a:rPr lang="en-GB" dirty="0"/>
              <a:t>System Architecture</a:t>
            </a:r>
          </a:p>
        </p:txBody>
      </p:sp>
      <p:sp>
        <p:nvSpPr>
          <p:cNvPr id="5" name="文字方塊 4">
            <a:extLst>
              <a:ext uri="{FF2B5EF4-FFF2-40B4-BE49-F238E27FC236}">
                <a16:creationId xmlns:a16="http://schemas.microsoft.com/office/drawing/2014/main" id="{1207A68C-29E6-4AB4-B8DC-3ACBEF0EE289}"/>
              </a:ext>
            </a:extLst>
          </p:cNvPr>
          <p:cNvSpPr txBox="1"/>
          <p:nvPr/>
        </p:nvSpPr>
        <p:spPr>
          <a:xfrm>
            <a:off x="923925" y="1381125"/>
            <a:ext cx="1287468" cy="369332"/>
          </a:xfrm>
          <a:prstGeom prst="rect">
            <a:avLst/>
          </a:prstGeom>
          <a:noFill/>
        </p:spPr>
        <p:txBody>
          <a:bodyPr wrap="none" rtlCol="0">
            <a:spAutoFit/>
          </a:bodyPr>
          <a:lstStyle/>
          <a:p>
            <a:r>
              <a:rPr lang="en-GB" b="1" dirty="0"/>
              <a:t>Watershed:</a:t>
            </a:r>
          </a:p>
        </p:txBody>
      </p:sp>
      <p:sp>
        <p:nvSpPr>
          <p:cNvPr id="6" name="文字方塊 5">
            <a:extLst>
              <a:ext uri="{FF2B5EF4-FFF2-40B4-BE49-F238E27FC236}">
                <a16:creationId xmlns:a16="http://schemas.microsoft.com/office/drawing/2014/main" id="{AFB4FD1C-4CF9-40CC-B35E-7D77DB93BC2A}"/>
              </a:ext>
            </a:extLst>
          </p:cNvPr>
          <p:cNvSpPr txBox="1"/>
          <p:nvPr/>
        </p:nvSpPr>
        <p:spPr>
          <a:xfrm>
            <a:off x="1714500" y="2581275"/>
            <a:ext cx="1561261" cy="369332"/>
          </a:xfrm>
          <a:prstGeom prst="rect">
            <a:avLst/>
          </a:prstGeom>
          <a:noFill/>
        </p:spPr>
        <p:txBody>
          <a:bodyPr wrap="none" rtlCol="0">
            <a:spAutoFit/>
          </a:bodyPr>
          <a:lstStyle/>
          <a:p>
            <a:r>
              <a:rPr lang="en-GB" dirty="0"/>
              <a:t>Size: (700,500)</a:t>
            </a:r>
          </a:p>
        </p:txBody>
      </p:sp>
      <p:sp>
        <p:nvSpPr>
          <p:cNvPr id="7" name="文字方塊 6">
            <a:extLst>
              <a:ext uri="{FF2B5EF4-FFF2-40B4-BE49-F238E27FC236}">
                <a16:creationId xmlns:a16="http://schemas.microsoft.com/office/drawing/2014/main" id="{1B87953C-6E5E-40E8-AE4A-220E82943377}"/>
              </a:ext>
            </a:extLst>
          </p:cNvPr>
          <p:cNvSpPr txBox="1"/>
          <p:nvPr/>
        </p:nvSpPr>
        <p:spPr>
          <a:xfrm>
            <a:off x="5270293" y="2581275"/>
            <a:ext cx="1651414" cy="369332"/>
          </a:xfrm>
          <a:prstGeom prst="rect">
            <a:avLst/>
          </a:prstGeom>
          <a:noFill/>
        </p:spPr>
        <p:txBody>
          <a:bodyPr wrap="none" rtlCol="0">
            <a:spAutoFit/>
          </a:bodyPr>
          <a:lstStyle/>
          <a:p>
            <a:r>
              <a:rPr lang="en-GB" dirty="0"/>
              <a:t>RGB 10 colours</a:t>
            </a:r>
          </a:p>
        </p:txBody>
      </p:sp>
      <p:sp>
        <p:nvSpPr>
          <p:cNvPr id="8" name="文字方塊 7">
            <a:extLst>
              <a:ext uri="{FF2B5EF4-FFF2-40B4-BE49-F238E27FC236}">
                <a16:creationId xmlns:a16="http://schemas.microsoft.com/office/drawing/2014/main" id="{CD356146-CDD0-462F-8B87-B937569A121F}"/>
              </a:ext>
            </a:extLst>
          </p:cNvPr>
          <p:cNvSpPr txBox="1"/>
          <p:nvPr/>
        </p:nvSpPr>
        <p:spPr>
          <a:xfrm>
            <a:off x="6498707" y="3559730"/>
            <a:ext cx="2686505" cy="369332"/>
          </a:xfrm>
          <a:prstGeom prst="rect">
            <a:avLst/>
          </a:prstGeom>
          <a:noFill/>
        </p:spPr>
        <p:txBody>
          <a:bodyPr wrap="none" rtlCol="0">
            <a:spAutoFit/>
          </a:bodyPr>
          <a:lstStyle/>
          <a:p>
            <a:r>
              <a:rPr lang="en-GB" dirty="0"/>
              <a:t>0-9 represents each colour</a:t>
            </a:r>
          </a:p>
        </p:txBody>
      </p:sp>
      <p:cxnSp>
        <p:nvCxnSpPr>
          <p:cNvPr id="10" name="直線單箭頭接點 9">
            <a:extLst>
              <a:ext uri="{FF2B5EF4-FFF2-40B4-BE49-F238E27FC236}">
                <a16:creationId xmlns:a16="http://schemas.microsoft.com/office/drawing/2014/main" id="{BE2F5986-A599-4FB1-AC61-D901A0055740}"/>
              </a:ext>
            </a:extLst>
          </p:cNvPr>
          <p:cNvCxnSpPr/>
          <p:nvPr/>
        </p:nvCxnSpPr>
        <p:spPr>
          <a:xfrm flipV="1">
            <a:off x="7841959" y="2190750"/>
            <a:ext cx="0" cy="759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B3E04303-7C92-4C69-9C6C-4C251D87AD22}"/>
              </a:ext>
            </a:extLst>
          </p:cNvPr>
          <p:cNvSpPr txBox="1"/>
          <p:nvPr/>
        </p:nvSpPr>
        <p:spPr>
          <a:xfrm>
            <a:off x="7107595" y="1565611"/>
            <a:ext cx="1468728" cy="646331"/>
          </a:xfrm>
          <a:prstGeom prst="rect">
            <a:avLst/>
          </a:prstGeom>
          <a:noFill/>
          <a:ln>
            <a:solidFill>
              <a:schemeClr val="accent1"/>
            </a:solidFill>
          </a:ln>
        </p:spPr>
        <p:txBody>
          <a:bodyPr wrap="square" rtlCol="0">
            <a:spAutoFit/>
          </a:bodyPr>
          <a:lstStyle/>
          <a:p>
            <a:r>
              <a:rPr lang="en-GB" dirty="0"/>
              <a:t>Store colour:</a:t>
            </a:r>
          </a:p>
          <a:p>
            <a:r>
              <a:rPr lang="en-GB" dirty="0"/>
              <a:t>colours = []</a:t>
            </a:r>
          </a:p>
        </p:txBody>
      </p:sp>
      <p:sp>
        <p:nvSpPr>
          <p:cNvPr id="12" name="文字方塊 11">
            <a:extLst>
              <a:ext uri="{FF2B5EF4-FFF2-40B4-BE49-F238E27FC236}">
                <a16:creationId xmlns:a16="http://schemas.microsoft.com/office/drawing/2014/main" id="{3BB967AB-1A90-4027-BCE6-F323E604812F}"/>
              </a:ext>
            </a:extLst>
          </p:cNvPr>
          <p:cNvSpPr txBox="1"/>
          <p:nvPr/>
        </p:nvSpPr>
        <p:spPr>
          <a:xfrm>
            <a:off x="10345436" y="3558658"/>
            <a:ext cx="2262542" cy="369332"/>
          </a:xfrm>
          <a:prstGeom prst="rect">
            <a:avLst/>
          </a:prstGeom>
          <a:noFill/>
        </p:spPr>
        <p:txBody>
          <a:bodyPr wrap="none" rtlCol="0">
            <a:spAutoFit/>
          </a:bodyPr>
          <a:lstStyle/>
          <a:p>
            <a:r>
              <a:rPr lang="en-GB" dirty="0"/>
              <a:t>cv2.setMouseCallback</a:t>
            </a:r>
          </a:p>
        </p:txBody>
      </p:sp>
      <p:sp>
        <p:nvSpPr>
          <p:cNvPr id="13" name="文字方塊 12">
            <a:extLst>
              <a:ext uri="{FF2B5EF4-FFF2-40B4-BE49-F238E27FC236}">
                <a16:creationId xmlns:a16="http://schemas.microsoft.com/office/drawing/2014/main" id="{C6122F63-2AC3-44C4-9960-97095BF127F5}"/>
              </a:ext>
            </a:extLst>
          </p:cNvPr>
          <p:cNvSpPr txBox="1"/>
          <p:nvPr/>
        </p:nvSpPr>
        <p:spPr>
          <a:xfrm>
            <a:off x="8916239" y="2581275"/>
            <a:ext cx="1752211" cy="369332"/>
          </a:xfrm>
          <a:prstGeom prst="rect">
            <a:avLst/>
          </a:prstGeom>
          <a:noFill/>
        </p:spPr>
        <p:txBody>
          <a:bodyPr wrap="none" rtlCol="0">
            <a:spAutoFit/>
          </a:bodyPr>
          <a:lstStyle/>
          <a:p>
            <a:r>
              <a:rPr lang="en-GB" dirty="0" err="1"/>
              <a:t>no_markers</a:t>
            </a:r>
            <a:r>
              <a:rPr lang="en-GB" dirty="0"/>
              <a:t> = 10</a:t>
            </a:r>
          </a:p>
        </p:txBody>
      </p:sp>
      <p:cxnSp>
        <p:nvCxnSpPr>
          <p:cNvPr id="15" name="直線單箭頭接點 14">
            <a:extLst>
              <a:ext uri="{FF2B5EF4-FFF2-40B4-BE49-F238E27FC236}">
                <a16:creationId xmlns:a16="http://schemas.microsoft.com/office/drawing/2014/main" id="{97D75CCD-C0EE-408D-924B-9DE8407CBA72}"/>
              </a:ext>
            </a:extLst>
          </p:cNvPr>
          <p:cNvCxnSpPr>
            <a:cxnSpLocks/>
          </p:cNvCxnSpPr>
          <p:nvPr/>
        </p:nvCxnSpPr>
        <p:spPr>
          <a:xfrm>
            <a:off x="4210050" y="3558658"/>
            <a:ext cx="0" cy="1184792"/>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7" name="文字方塊 16">
            <a:extLst>
              <a:ext uri="{FF2B5EF4-FFF2-40B4-BE49-F238E27FC236}">
                <a16:creationId xmlns:a16="http://schemas.microsoft.com/office/drawing/2014/main" id="{6B00B09F-24A4-4FE5-B8F9-703377C56142}"/>
              </a:ext>
            </a:extLst>
          </p:cNvPr>
          <p:cNvSpPr txBox="1"/>
          <p:nvPr/>
        </p:nvSpPr>
        <p:spPr>
          <a:xfrm>
            <a:off x="2678470" y="4763096"/>
            <a:ext cx="3319312" cy="923330"/>
          </a:xfrm>
          <a:prstGeom prst="rect">
            <a:avLst/>
          </a:prstGeom>
          <a:noFill/>
          <a:ln>
            <a:solidFill>
              <a:srgbClr val="92D050"/>
            </a:solidFill>
          </a:ln>
        </p:spPr>
        <p:txBody>
          <a:bodyPr wrap="square" rtlCol="0">
            <a:spAutoFit/>
          </a:bodyPr>
          <a:lstStyle/>
          <a:p>
            <a:r>
              <a:rPr lang="en-GB" dirty="0"/>
              <a:t>One screen will show the original image, another one will show the black image</a:t>
            </a:r>
          </a:p>
        </p:txBody>
      </p:sp>
      <p:cxnSp>
        <p:nvCxnSpPr>
          <p:cNvPr id="19" name="直線單箭頭接點 18">
            <a:extLst>
              <a:ext uri="{FF2B5EF4-FFF2-40B4-BE49-F238E27FC236}">
                <a16:creationId xmlns:a16="http://schemas.microsoft.com/office/drawing/2014/main" id="{C61DB023-9CA6-401F-9A10-B28001C3FE2E}"/>
              </a:ext>
            </a:extLst>
          </p:cNvPr>
          <p:cNvCxnSpPr>
            <a:cxnSpLocks/>
          </p:cNvCxnSpPr>
          <p:nvPr/>
        </p:nvCxnSpPr>
        <p:spPr>
          <a:xfrm>
            <a:off x="11476707" y="3558658"/>
            <a:ext cx="0" cy="1184792"/>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3" name="文字方塊 22">
            <a:extLst>
              <a:ext uri="{FF2B5EF4-FFF2-40B4-BE49-F238E27FC236}">
                <a16:creationId xmlns:a16="http://schemas.microsoft.com/office/drawing/2014/main" id="{F707895E-1826-4764-8281-25944D58CF49}"/>
              </a:ext>
            </a:extLst>
          </p:cNvPr>
          <p:cNvSpPr txBox="1"/>
          <p:nvPr/>
        </p:nvSpPr>
        <p:spPr>
          <a:xfrm>
            <a:off x="8124828" y="4753571"/>
            <a:ext cx="3880264" cy="1477328"/>
          </a:xfrm>
          <a:prstGeom prst="rect">
            <a:avLst/>
          </a:prstGeom>
          <a:noFill/>
          <a:ln>
            <a:solidFill>
              <a:srgbClr val="92D050"/>
            </a:solidFill>
          </a:ln>
        </p:spPr>
        <p:txBody>
          <a:bodyPr wrap="square" rtlCol="0">
            <a:spAutoFit/>
          </a:bodyPr>
          <a:lstStyle/>
          <a:p>
            <a:r>
              <a:rPr lang="en-GB" dirty="0"/>
              <a:t>Track the markers once we select the area and the area that we track in each colour will display on the black image. Black will change according to those colours.</a:t>
            </a:r>
          </a:p>
        </p:txBody>
      </p:sp>
      <p:grpSp>
        <p:nvGrpSpPr>
          <p:cNvPr id="24" name="群組 23">
            <a:extLst>
              <a:ext uri="{FF2B5EF4-FFF2-40B4-BE49-F238E27FC236}">
                <a16:creationId xmlns:a16="http://schemas.microsoft.com/office/drawing/2014/main" id="{2EE8F8D7-64C0-4B29-AF48-B1D994949CFA}"/>
              </a:ext>
            </a:extLst>
          </p:cNvPr>
          <p:cNvGrpSpPr/>
          <p:nvPr/>
        </p:nvGrpSpPr>
        <p:grpSpPr>
          <a:xfrm>
            <a:off x="10845149" y="1750457"/>
            <a:ext cx="1295865" cy="647932"/>
            <a:chOff x="10890702" y="1714384"/>
            <a:chExt cx="1295865" cy="647932"/>
          </a:xfrm>
        </p:grpSpPr>
        <p:sp>
          <p:nvSpPr>
            <p:cNvPr id="25" name="矩形: 圓角 24">
              <a:extLst>
                <a:ext uri="{FF2B5EF4-FFF2-40B4-BE49-F238E27FC236}">
                  <a16:creationId xmlns:a16="http://schemas.microsoft.com/office/drawing/2014/main" id="{5037FC5A-0AC9-45AD-A140-3AC6EF1859EE}"/>
                </a:ext>
              </a:extLst>
            </p:cNvPr>
            <p:cNvSpPr/>
            <p:nvPr/>
          </p:nvSpPr>
          <p:spPr>
            <a:xfrm>
              <a:off x="10890702" y="1714384"/>
              <a:ext cx="1295865" cy="64793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矩形: 圓角 4">
              <a:extLst>
                <a:ext uri="{FF2B5EF4-FFF2-40B4-BE49-F238E27FC236}">
                  <a16:creationId xmlns:a16="http://schemas.microsoft.com/office/drawing/2014/main" id="{44F54CAF-E43D-405F-9F2C-072E06A2DD41}"/>
                </a:ext>
              </a:extLst>
            </p:cNvPr>
            <p:cNvSpPr txBox="1"/>
            <p:nvPr/>
          </p:nvSpPr>
          <p:spPr>
            <a:xfrm>
              <a:off x="10909679" y="1733361"/>
              <a:ext cx="1257911" cy="6099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dirty="0"/>
                <a:t>Select the area</a:t>
              </a:r>
              <a:endParaRPr lang="en-GB" sz="1200" kern="1200" dirty="0"/>
            </a:p>
          </p:txBody>
        </p:sp>
      </p:grpSp>
      <p:cxnSp>
        <p:nvCxnSpPr>
          <p:cNvPr id="28" name="直線接點 27">
            <a:extLst>
              <a:ext uri="{FF2B5EF4-FFF2-40B4-BE49-F238E27FC236}">
                <a16:creationId xmlns:a16="http://schemas.microsoft.com/office/drawing/2014/main" id="{172BE9FF-A910-4C46-849A-440E4E8516EF}"/>
              </a:ext>
            </a:extLst>
          </p:cNvPr>
          <p:cNvCxnSpPr>
            <a:endCxn id="26" idx="2"/>
          </p:cNvCxnSpPr>
          <p:nvPr/>
        </p:nvCxnSpPr>
        <p:spPr>
          <a:xfrm flipV="1">
            <a:off x="11476707" y="2379412"/>
            <a:ext cx="16375" cy="508677"/>
          </a:xfrm>
          <a:prstGeom prst="line">
            <a:avLst/>
          </a:prstGeom>
        </p:spPr>
        <p:style>
          <a:lnRef idx="1">
            <a:schemeClr val="accent1"/>
          </a:lnRef>
          <a:fillRef idx="0">
            <a:schemeClr val="accent1"/>
          </a:fillRef>
          <a:effectRef idx="0">
            <a:schemeClr val="accent1"/>
          </a:effectRef>
          <a:fontRef idx="minor">
            <a:schemeClr val="tx1"/>
          </a:fontRef>
        </p:style>
      </p:cxnSp>
      <p:sp>
        <p:nvSpPr>
          <p:cNvPr id="29" name="文字方塊 28">
            <a:extLst>
              <a:ext uri="{FF2B5EF4-FFF2-40B4-BE49-F238E27FC236}">
                <a16:creationId xmlns:a16="http://schemas.microsoft.com/office/drawing/2014/main" id="{6BB30870-F8F4-4C2B-B5F6-569E059C9A2B}"/>
              </a:ext>
            </a:extLst>
          </p:cNvPr>
          <p:cNvSpPr txBox="1"/>
          <p:nvPr/>
        </p:nvSpPr>
        <p:spPr>
          <a:xfrm>
            <a:off x="10250186" y="1139668"/>
            <a:ext cx="2781274" cy="646331"/>
          </a:xfrm>
          <a:prstGeom prst="rect">
            <a:avLst/>
          </a:prstGeom>
          <a:noFill/>
        </p:spPr>
        <p:txBody>
          <a:bodyPr wrap="none" rtlCol="0">
            <a:spAutoFit/>
          </a:bodyPr>
          <a:lstStyle/>
          <a:p>
            <a:r>
              <a:rPr lang="en-GB" dirty="0"/>
              <a:t>By cv2.watershed algorithm</a:t>
            </a:r>
          </a:p>
          <a:p>
            <a:r>
              <a:rPr lang="en-GB" dirty="0"/>
              <a:t>and colour segmentation</a:t>
            </a:r>
          </a:p>
        </p:txBody>
      </p:sp>
      <p:grpSp>
        <p:nvGrpSpPr>
          <p:cNvPr id="30" name="群組 29">
            <a:extLst>
              <a:ext uri="{FF2B5EF4-FFF2-40B4-BE49-F238E27FC236}">
                <a16:creationId xmlns:a16="http://schemas.microsoft.com/office/drawing/2014/main" id="{549C1ED9-2BB6-4C63-AAED-6A19029F8890}"/>
              </a:ext>
            </a:extLst>
          </p:cNvPr>
          <p:cNvGrpSpPr/>
          <p:nvPr/>
        </p:nvGrpSpPr>
        <p:grpSpPr>
          <a:xfrm>
            <a:off x="8848642" y="1699098"/>
            <a:ext cx="1295865" cy="647932"/>
            <a:chOff x="10890702" y="1714384"/>
            <a:chExt cx="1295865" cy="647932"/>
          </a:xfrm>
        </p:grpSpPr>
        <p:sp>
          <p:nvSpPr>
            <p:cNvPr id="31" name="矩形: 圓角 30">
              <a:extLst>
                <a:ext uri="{FF2B5EF4-FFF2-40B4-BE49-F238E27FC236}">
                  <a16:creationId xmlns:a16="http://schemas.microsoft.com/office/drawing/2014/main" id="{B7D23407-D0CD-4A24-AFA3-9C010261D724}"/>
                </a:ext>
              </a:extLst>
            </p:cNvPr>
            <p:cNvSpPr/>
            <p:nvPr/>
          </p:nvSpPr>
          <p:spPr>
            <a:xfrm>
              <a:off x="10890702" y="1714384"/>
              <a:ext cx="1295865" cy="64793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矩形: 圓角 4">
              <a:extLst>
                <a:ext uri="{FF2B5EF4-FFF2-40B4-BE49-F238E27FC236}">
                  <a16:creationId xmlns:a16="http://schemas.microsoft.com/office/drawing/2014/main" id="{581070D8-93E3-4534-9F49-61C6190913A2}"/>
                </a:ext>
              </a:extLst>
            </p:cNvPr>
            <p:cNvSpPr txBox="1"/>
            <p:nvPr/>
          </p:nvSpPr>
          <p:spPr>
            <a:xfrm>
              <a:off x="10909679" y="1733361"/>
              <a:ext cx="1257911" cy="6099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dirty="0"/>
                <a:t>end</a:t>
              </a:r>
              <a:endParaRPr lang="en-GB" sz="1200" kern="1200" dirty="0"/>
            </a:p>
          </p:txBody>
        </p:sp>
      </p:grpSp>
      <p:cxnSp>
        <p:nvCxnSpPr>
          <p:cNvPr id="33" name="直線接點 32">
            <a:extLst>
              <a:ext uri="{FF2B5EF4-FFF2-40B4-BE49-F238E27FC236}">
                <a16:creationId xmlns:a16="http://schemas.microsoft.com/office/drawing/2014/main" id="{73B48B0A-FEB3-47DB-BF18-1D0B599ECC74}"/>
              </a:ext>
            </a:extLst>
          </p:cNvPr>
          <p:cNvCxnSpPr>
            <a:cxnSpLocks/>
            <a:stCxn id="32" idx="3"/>
          </p:cNvCxnSpPr>
          <p:nvPr/>
        </p:nvCxnSpPr>
        <p:spPr>
          <a:xfrm>
            <a:off x="10125530" y="2023064"/>
            <a:ext cx="730417" cy="37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0941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B47E9BD2-24D6-4B98-9C9A-0564104771CD}"/>
              </a:ext>
            </a:extLst>
          </p:cNvPr>
          <p:cNvSpPr>
            <a:spLocks noGrp="1"/>
          </p:cNvSpPr>
          <p:nvPr>
            <p:ph idx="1"/>
          </p:nvPr>
        </p:nvSpPr>
        <p:spPr/>
        <p:txBody>
          <a:bodyPr/>
          <a:lstStyle/>
          <a:p>
            <a:pPr marL="0" indent="0">
              <a:buNone/>
            </a:pPr>
            <a:r>
              <a:rPr lang="en-GB" dirty="0"/>
              <a:t>Segment the different areas: sky, trees, road</a:t>
            </a:r>
          </a:p>
        </p:txBody>
      </p:sp>
      <p:sp>
        <p:nvSpPr>
          <p:cNvPr id="3" name="標題 2">
            <a:extLst>
              <a:ext uri="{FF2B5EF4-FFF2-40B4-BE49-F238E27FC236}">
                <a16:creationId xmlns:a16="http://schemas.microsoft.com/office/drawing/2014/main" id="{8B295F49-8E31-4F30-BA76-444C150C675C}"/>
              </a:ext>
            </a:extLst>
          </p:cNvPr>
          <p:cNvSpPr>
            <a:spLocks noGrp="1"/>
          </p:cNvSpPr>
          <p:nvPr>
            <p:ph type="title"/>
          </p:nvPr>
        </p:nvSpPr>
        <p:spPr/>
        <p:txBody>
          <a:bodyPr/>
          <a:lstStyle/>
          <a:p>
            <a:r>
              <a:rPr lang="en-GB" dirty="0"/>
              <a:t>Watershed</a:t>
            </a:r>
          </a:p>
        </p:txBody>
      </p:sp>
      <p:pic>
        <p:nvPicPr>
          <p:cNvPr id="4" name="圖片 3">
            <a:extLst>
              <a:ext uri="{FF2B5EF4-FFF2-40B4-BE49-F238E27FC236}">
                <a16:creationId xmlns:a16="http://schemas.microsoft.com/office/drawing/2014/main" id="{8B63C47B-DF88-46A1-9D10-451491BEB143}"/>
              </a:ext>
            </a:extLst>
          </p:cNvPr>
          <p:cNvPicPr>
            <a:picLocks noChangeAspect="1"/>
          </p:cNvPicPr>
          <p:nvPr/>
        </p:nvPicPr>
        <p:blipFill>
          <a:blip r:embed="rId2"/>
          <a:stretch>
            <a:fillRect/>
          </a:stretch>
        </p:blipFill>
        <p:spPr>
          <a:xfrm>
            <a:off x="652462" y="1776521"/>
            <a:ext cx="10887075" cy="3879629"/>
          </a:xfrm>
          <a:prstGeom prst="rect">
            <a:avLst/>
          </a:prstGeom>
        </p:spPr>
      </p:pic>
      <p:pic>
        <p:nvPicPr>
          <p:cNvPr id="5" name="圖片 4">
            <a:extLst>
              <a:ext uri="{FF2B5EF4-FFF2-40B4-BE49-F238E27FC236}">
                <a16:creationId xmlns:a16="http://schemas.microsoft.com/office/drawing/2014/main" id="{46D2349B-4D74-4AA0-BB8A-07496BAB0CA9}"/>
              </a:ext>
            </a:extLst>
          </p:cNvPr>
          <p:cNvPicPr>
            <a:picLocks noChangeAspect="1"/>
          </p:cNvPicPr>
          <p:nvPr/>
        </p:nvPicPr>
        <p:blipFill>
          <a:blip r:embed="rId3"/>
          <a:stretch>
            <a:fillRect/>
          </a:stretch>
        </p:blipFill>
        <p:spPr>
          <a:xfrm>
            <a:off x="414902" y="1776521"/>
            <a:ext cx="11362194" cy="4315683"/>
          </a:xfrm>
          <a:prstGeom prst="rect">
            <a:avLst/>
          </a:prstGeom>
        </p:spPr>
      </p:pic>
    </p:spTree>
    <p:extLst>
      <p:ext uri="{BB962C8B-B14F-4D97-AF65-F5344CB8AC3E}">
        <p14:creationId xmlns:p14="http://schemas.microsoft.com/office/powerpoint/2010/main" val="2100810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8CA60F1C-E1B8-43C5-9E11-5107DAEDA59E}"/>
              </a:ext>
            </a:extLst>
          </p:cNvPr>
          <p:cNvSpPr>
            <a:spLocks noGrp="1"/>
          </p:cNvSpPr>
          <p:nvPr>
            <p:ph idx="1"/>
          </p:nvPr>
        </p:nvSpPr>
        <p:spPr/>
        <p:txBody>
          <a:bodyPr/>
          <a:lstStyle/>
          <a:p>
            <a:r>
              <a:rPr lang="en-GB" dirty="0"/>
              <a:t>Segment the different areas: sky, mountain, road</a:t>
            </a:r>
          </a:p>
          <a:p>
            <a:endParaRPr lang="en-GB" dirty="0"/>
          </a:p>
        </p:txBody>
      </p:sp>
      <p:sp>
        <p:nvSpPr>
          <p:cNvPr id="3" name="標題 2">
            <a:extLst>
              <a:ext uri="{FF2B5EF4-FFF2-40B4-BE49-F238E27FC236}">
                <a16:creationId xmlns:a16="http://schemas.microsoft.com/office/drawing/2014/main" id="{A8162E8E-96EB-418E-9F75-7AA222662455}"/>
              </a:ext>
            </a:extLst>
          </p:cNvPr>
          <p:cNvSpPr>
            <a:spLocks noGrp="1"/>
          </p:cNvSpPr>
          <p:nvPr>
            <p:ph type="title"/>
          </p:nvPr>
        </p:nvSpPr>
        <p:spPr/>
        <p:txBody>
          <a:bodyPr/>
          <a:lstStyle/>
          <a:p>
            <a:r>
              <a:rPr lang="en-GB" dirty="0"/>
              <a:t>Watershed</a:t>
            </a:r>
          </a:p>
        </p:txBody>
      </p:sp>
      <p:pic>
        <p:nvPicPr>
          <p:cNvPr id="4" name="圖片 3">
            <a:extLst>
              <a:ext uri="{FF2B5EF4-FFF2-40B4-BE49-F238E27FC236}">
                <a16:creationId xmlns:a16="http://schemas.microsoft.com/office/drawing/2014/main" id="{F97C6E49-017B-4AC8-AF53-30C3FDD8054A}"/>
              </a:ext>
            </a:extLst>
          </p:cNvPr>
          <p:cNvPicPr>
            <a:picLocks noChangeAspect="1"/>
          </p:cNvPicPr>
          <p:nvPr/>
        </p:nvPicPr>
        <p:blipFill>
          <a:blip r:embed="rId2"/>
          <a:stretch>
            <a:fillRect/>
          </a:stretch>
        </p:blipFill>
        <p:spPr>
          <a:xfrm>
            <a:off x="838200" y="1657201"/>
            <a:ext cx="10725150" cy="3998949"/>
          </a:xfrm>
          <a:prstGeom prst="rect">
            <a:avLst/>
          </a:prstGeom>
        </p:spPr>
      </p:pic>
    </p:spTree>
    <p:extLst>
      <p:ext uri="{BB962C8B-B14F-4D97-AF65-F5344CB8AC3E}">
        <p14:creationId xmlns:p14="http://schemas.microsoft.com/office/powerpoint/2010/main" val="917223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2088F44A-8F57-495F-AC40-7C80856F46FE}"/>
              </a:ext>
            </a:extLst>
          </p:cNvPr>
          <p:cNvPicPr>
            <a:picLocks noChangeAspect="1"/>
          </p:cNvPicPr>
          <p:nvPr/>
        </p:nvPicPr>
        <p:blipFill>
          <a:blip r:embed="rId2"/>
          <a:stretch>
            <a:fillRect/>
          </a:stretch>
        </p:blipFill>
        <p:spPr>
          <a:xfrm>
            <a:off x="672616" y="1041766"/>
            <a:ext cx="5490495" cy="3653209"/>
          </a:xfrm>
          <a:prstGeom prst="rect">
            <a:avLst/>
          </a:prstGeom>
        </p:spPr>
      </p:pic>
      <p:sp>
        <p:nvSpPr>
          <p:cNvPr id="2" name="內容版面配置區 1">
            <a:extLst>
              <a:ext uri="{FF2B5EF4-FFF2-40B4-BE49-F238E27FC236}">
                <a16:creationId xmlns:a16="http://schemas.microsoft.com/office/drawing/2014/main" id="{CAA4E99C-1C7E-4A0F-8761-102C77A8468F}"/>
              </a:ext>
            </a:extLst>
          </p:cNvPr>
          <p:cNvSpPr>
            <a:spLocks noGrp="1"/>
          </p:cNvSpPr>
          <p:nvPr>
            <p:ph idx="1"/>
          </p:nvPr>
        </p:nvSpPr>
        <p:spPr>
          <a:xfrm>
            <a:off x="838200" y="1201849"/>
            <a:ext cx="10515600" cy="5291025"/>
          </a:xfrm>
        </p:spPr>
        <p:txBody>
          <a:bodyPr>
            <a:normAutofit fontScale="92500" lnSpcReduction="10000"/>
          </a:body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How to estimate the current point of view and the next point of view.</a:t>
            </a:r>
          </a:p>
        </p:txBody>
      </p:sp>
      <p:sp>
        <p:nvSpPr>
          <p:cNvPr id="3" name="標題 2">
            <a:extLst>
              <a:ext uri="{FF2B5EF4-FFF2-40B4-BE49-F238E27FC236}">
                <a16:creationId xmlns:a16="http://schemas.microsoft.com/office/drawing/2014/main" id="{3339EB73-9AA2-4858-AA46-00E14F690A93}"/>
              </a:ext>
            </a:extLst>
          </p:cNvPr>
          <p:cNvSpPr>
            <a:spLocks noGrp="1"/>
          </p:cNvSpPr>
          <p:nvPr>
            <p:ph type="title"/>
          </p:nvPr>
        </p:nvSpPr>
        <p:spPr/>
        <p:txBody>
          <a:bodyPr/>
          <a:lstStyle/>
          <a:p>
            <a:r>
              <a:rPr lang="en-GB" dirty="0"/>
              <a:t>Estimate Different areas</a:t>
            </a:r>
          </a:p>
        </p:txBody>
      </p:sp>
      <p:cxnSp>
        <p:nvCxnSpPr>
          <p:cNvPr id="6" name="直線接點 5">
            <a:extLst>
              <a:ext uri="{FF2B5EF4-FFF2-40B4-BE49-F238E27FC236}">
                <a16:creationId xmlns:a16="http://schemas.microsoft.com/office/drawing/2014/main" id="{7846199C-43D7-4C99-BE0F-1F6557894260}"/>
              </a:ext>
            </a:extLst>
          </p:cNvPr>
          <p:cNvCxnSpPr>
            <a:cxnSpLocks/>
          </p:cNvCxnSpPr>
          <p:nvPr/>
        </p:nvCxnSpPr>
        <p:spPr>
          <a:xfrm flipV="1">
            <a:off x="-261192" y="3414596"/>
            <a:ext cx="5452317" cy="25072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5F5DFE42-BEF3-4D25-BF1D-F2A315061A9C}"/>
              </a:ext>
            </a:extLst>
          </p:cNvPr>
          <p:cNvCxnSpPr>
            <a:cxnSpLocks/>
          </p:cNvCxnSpPr>
          <p:nvPr/>
        </p:nvCxnSpPr>
        <p:spPr>
          <a:xfrm flipH="1" flipV="1">
            <a:off x="600076" y="3436155"/>
            <a:ext cx="5238750" cy="24091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橢圓 21">
            <a:extLst>
              <a:ext uri="{FF2B5EF4-FFF2-40B4-BE49-F238E27FC236}">
                <a16:creationId xmlns:a16="http://schemas.microsoft.com/office/drawing/2014/main" id="{DAC2C5D8-B2AF-428E-AC11-64D2B83962B1}"/>
              </a:ext>
            </a:extLst>
          </p:cNvPr>
          <p:cNvSpPr/>
          <p:nvPr/>
        </p:nvSpPr>
        <p:spPr>
          <a:xfrm>
            <a:off x="2182573" y="4922725"/>
            <a:ext cx="1491238" cy="9859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Current view</a:t>
            </a:r>
          </a:p>
        </p:txBody>
      </p:sp>
      <p:sp>
        <p:nvSpPr>
          <p:cNvPr id="23" name="弧形 22">
            <a:extLst>
              <a:ext uri="{FF2B5EF4-FFF2-40B4-BE49-F238E27FC236}">
                <a16:creationId xmlns:a16="http://schemas.microsoft.com/office/drawing/2014/main" id="{AF990E3D-D1DD-4541-9DFB-C553ADBB63F9}"/>
              </a:ext>
            </a:extLst>
          </p:cNvPr>
          <p:cNvSpPr/>
          <p:nvPr/>
        </p:nvSpPr>
        <p:spPr>
          <a:xfrm>
            <a:off x="2254720" y="4063413"/>
            <a:ext cx="1243173" cy="267128"/>
          </a:xfrm>
          <a:prstGeom prst="arc">
            <a:avLst>
              <a:gd name="adj1" fmla="val 10918494"/>
              <a:gd name="adj2" fmla="val 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文字方塊 23">
            <a:extLst>
              <a:ext uri="{FF2B5EF4-FFF2-40B4-BE49-F238E27FC236}">
                <a16:creationId xmlns:a16="http://schemas.microsoft.com/office/drawing/2014/main" id="{B56B7B6E-D566-41C6-BCF2-6ED013B65059}"/>
              </a:ext>
            </a:extLst>
          </p:cNvPr>
          <p:cNvSpPr txBox="1"/>
          <p:nvPr/>
        </p:nvSpPr>
        <p:spPr>
          <a:xfrm>
            <a:off x="3134418" y="4248043"/>
            <a:ext cx="1306768" cy="369332"/>
          </a:xfrm>
          <a:prstGeom prst="rect">
            <a:avLst/>
          </a:prstGeom>
          <a:noFill/>
        </p:spPr>
        <p:txBody>
          <a:bodyPr wrap="square" rtlCol="0">
            <a:spAutoFit/>
          </a:bodyPr>
          <a:lstStyle/>
          <a:p>
            <a:r>
              <a:rPr lang="en-GB" dirty="0">
                <a:solidFill>
                  <a:schemeClr val="bg1"/>
                </a:solidFill>
              </a:rPr>
              <a:t>Visual angle</a:t>
            </a:r>
          </a:p>
        </p:txBody>
      </p:sp>
      <p:sp>
        <p:nvSpPr>
          <p:cNvPr id="26" name="文字方塊 25">
            <a:extLst>
              <a:ext uri="{FF2B5EF4-FFF2-40B4-BE49-F238E27FC236}">
                <a16:creationId xmlns:a16="http://schemas.microsoft.com/office/drawing/2014/main" id="{085DFE20-FF3F-40FF-849E-352DAE610DC5}"/>
              </a:ext>
            </a:extLst>
          </p:cNvPr>
          <p:cNvSpPr txBox="1"/>
          <p:nvPr/>
        </p:nvSpPr>
        <p:spPr>
          <a:xfrm>
            <a:off x="3414959" y="2771536"/>
            <a:ext cx="1464503" cy="369332"/>
          </a:xfrm>
          <a:prstGeom prst="rect">
            <a:avLst/>
          </a:prstGeom>
          <a:noFill/>
          <a:ln>
            <a:solidFill>
              <a:srgbClr val="FF0000"/>
            </a:solidFill>
          </a:ln>
        </p:spPr>
        <p:txBody>
          <a:bodyPr wrap="square" rtlCol="0">
            <a:spAutoFit/>
          </a:bodyPr>
          <a:lstStyle/>
          <a:p>
            <a:r>
              <a:rPr lang="en-GB" dirty="0">
                <a:solidFill>
                  <a:schemeClr val="bg1"/>
                </a:solidFill>
              </a:rPr>
              <a:t>The next area</a:t>
            </a:r>
          </a:p>
        </p:txBody>
      </p:sp>
      <p:cxnSp>
        <p:nvCxnSpPr>
          <p:cNvPr id="33" name="直線單箭頭接點 32">
            <a:extLst>
              <a:ext uri="{FF2B5EF4-FFF2-40B4-BE49-F238E27FC236}">
                <a16:creationId xmlns:a16="http://schemas.microsoft.com/office/drawing/2014/main" id="{420A5314-4217-419C-BB74-707E2B2D75FB}"/>
              </a:ext>
            </a:extLst>
          </p:cNvPr>
          <p:cNvCxnSpPr>
            <a:cxnSpLocks/>
          </p:cNvCxnSpPr>
          <p:nvPr/>
        </p:nvCxnSpPr>
        <p:spPr>
          <a:xfrm flipV="1">
            <a:off x="2896293" y="1638490"/>
            <a:ext cx="573740" cy="2828735"/>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07D68476-67BF-43EC-9F0C-86F07F7DD619}"/>
              </a:ext>
            </a:extLst>
          </p:cNvPr>
          <p:cNvSpPr txBox="1"/>
          <p:nvPr/>
        </p:nvSpPr>
        <p:spPr>
          <a:xfrm>
            <a:off x="3470033" y="1736615"/>
            <a:ext cx="987193" cy="369332"/>
          </a:xfrm>
          <a:prstGeom prst="rect">
            <a:avLst/>
          </a:prstGeom>
          <a:noFill/>
          <a:ln>
            <a:solidFill>
              <a:srgbClr val="FFFF00"/>
            </a:solidFill>
          </a:ln>
        </p:spPr>
        <p:txBody>
          <a:bodyPr wrap="square" rtlCol="0">
            <a:spAutoFit/>
          </a:bodyPr>
          <a:lstStyle/>
          <a:p>
            <a:r>
              <a:rPr lang="en-GB" dirty="0">
                <a:solidFill>
                  <a:schemeClr val="bg1"/>
                </a:solidFill>
              </a:rPr>
              <a:t>Distance</a:t>
            </a:r>
          </a:p>
        </p:txBody>
      </p:sp>
      <p:sp>
        <p:nvSpPr>
          <p:cNvPr id="25" name="文字方塊 24">
            <a:extLst>
              <a:ext uri="{FF2B5EF4-FFF2-40B4-BE49-F238E27FC236}">
                <a16:creationId xmlns:a16="http://schemas.microsoft.com/office/drawing/2014/main" id="{4C540DDE-BE2D-4DA9-8EE0-F975E258377B}"/>
              </a:ext>
            </a:extLst>
          </p:cNvPr>
          <p:cNvSpPr txBox="1"/>
          <p:nvPr/>
        </p:nvSpPr>
        <p:spPr>
          <a:xfrm>
            <a:off x="3147209" y="2459202"/>
            <a:ext cx="195209" cy="377343"/>
          </a:xfrm>
          <a:prstGeom prst="rect">
            <a:avLst/>
          </a:prstGeom>
          <a:noFill/>
          <a:ln>
            <a:solidFill>
              <a:srgbClr val="FF0000"/>
            </a:solidFill>
          </a:ln>
        </p:spPr>
        <p:txBody>
          <a:bodyPr wrap="square" rtlCol="0">
            <a:spAutoFit/>
          </a:bodyPr>
          <a:lstStyle/>
          <a:p>
            <a:endParaRPr lang="en-GB" dirty="0"/>
          </a:p>
        </p:txBody>
      </p:sp>
      <p:sp>
        <p:nvSpPr>
          <p:cNvPr id="38" name="文字方塊 37">
            <a:extLst>
              <a:ext uri="{FF2B5EF4-FFF2-40B4-BE49-F238E27FC236}">
                <a16:creationId xmlns:a16="http://schemas.microsoft.com/office/drawing/2014/main" id="{5C01A3BE-26A3-4AFB-881D-0F6D3F998F6E}"/>
              </a:ext>
            </a:extLst>
          </p:cNvPr>
          <p:cNvSpPr txBox="1"/>
          <p:nvPr/>
        </p:nvSpPr>
        <p:spPr>
          <a:xfrm>
            <a:off x="2672123" y="3057292"/>
            <a:ext cx="497252" cy="369332"/>
          </a:xfrm>
          <a:prstGeom prst="rect">
            <a:avLst/>
          </a:prstGeom>
          <a:noFill/>
        </p:spPr>
        <p:txBody>
          <a:bodyPr wrap="none" rtlCol="0">
            <a:spAutoFit/>
          </a:bodyPr>
          <a:lstStyle/>
          <a:p>
            <a:r>
              <a:rPr lang="en-GB" dirty="0">
                <a:solidFill>
                  <a:schemeClr val="bg1"/>
                </a:solidFill>
              </a:rPr>
              <a:t>ɭ /2</a:t>
            </a:r>
          </a:p>
        </p:txBody>
      </p:sp>
      <p:sp>
        <p:nvSpPr>
          <p:cNvPr id="41" name="文字方塊 40">
            <a:extLst>
              <a:ext uri="{FF2B5EF4-FFF2-40B4-BE49-F238E27FC236}">
                <a16:creationId xmlns:a16="http://schemas.microsoft.com/office/drawing/2014/main" id="{8D1AF250-5AAD-4A70-A494-E6541DE3D54E}"/>
              </a:ext>
            </a:extLst>
          </p:cNvPr>
          <p:cNvSpPr txBox="1"/>
          <p:nvPr/>
        </p:nvSpPr>
        <p:spPr>
          <a:xfrm>
            <a:off x="3197788" y="3057292"/>
            <a:ext cx="497252" cy="369332"/>
          </a:xfrm>
          <a:prstGeom prst="rect">
            <a:avLst/>
          </a:prstGeom>
          <a:noFill/>
        </p:spPr>
        <p:txBody>
          <a:bodyPr wrap="none" rtlCol="0">
            <a:spAutoFit/>
          </a:bodyPr>
          <a:lstStyle/>
          <a:p>
            <a:r>
              <a:rPr lang="en-GB" dirty="0">
                <a:solidFill>
                  <a:schemeClr val="bg1"/>
                </a:solidFill>
              </a:rPr>
              <a:t>ɭ /2</a:t>
            </a:r>
          </a:p>
        </p:txBody>
      </p:sp>
      <p:cxnSp>
        <p:nvCxnSpPr>
          <p:cNvPr id="43" name="直線接點 42">
            <a:extLst>
              <a:ext uri="{FF2B5EF4-FFF2-40B4-BE49-F238E27FC236}">
                <a16:creationId xmlns:a16="http://schemas.microsoft.com/office/drawing/2014/main" id="{2258E769-8136-4FB6-A9D7-29909B00C027}"/>
              </a:ext>
            </a:extLst>
          </p:cNvPr>
          <p:cNvCxnSpPr>
            <a:cxnSpLocks/>
          </p:cNvCxnSpPr>
          <p:nvPr/>
        </p:nvCxnSpPr>
        <p:spPr>
          <a:xfrm flipH="1">
            <a:off x="729240" y="3344821"/>
            <a:ext cx="5109586" cy="48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文字方塊 46">
            <a:extLst>
              <a:ext uri="{FF2B5EF4-FFF2-40B4-BE49-F238E27FC236}">
                <a16:creationId xmlns:a16="http://schemas.microsoft.com/office/drawing/2014/main" id="{6DA7B1FE-3D25-45E5-9681-127A62311EE6}"/>
              </a:ext>
            </a:extLst>
          </p:cNvPr>
          <p:cNvSpPr txBox="1"/>
          <p:nvPr/>
        </p:nvSpPr>
        <p:spPr>
          <a:xfrm>
            <a:off x="3322225" y="2391425"/>
            <a:ext cx="327334" cy="369332"/>
          </a:xfrm>
          <a:prstGeom prst="rect">
            <a:avLst/>
          </a:prstGeom>
          <a:noFill/>
          <a:ln>
            <a:solidFill>
              <a:schemeClr val="accent2">
                <a:lumMod val="75000"/>
              </a:schemeClr>
            </a:solidFill>
          </a:ln>
        </p:spPr>
        <p:txBody>
          <a:bodyPr wrap="none" rtlCol="0">
            <a:spAutoFit/>
          </a:bodyPr>
          <a:lstStyle/>
          <a:p>
            <a:r>
              <a:rPr lang="en-GB" dirty="0">
                <a:solidFill>
                  <a:schemeClr val="bg1"/>
                </a:solidFill>
              </a:rPr>
              <a:t>D</a:t>
            </a:r>
          </a:p>
        </p:txBody>
      </p:sp>
      <p:sp>
        <p:nvSpPr>
          <p:cNvPr id="48" name="文字方塊 47">
            <a:extLst>
              <a:ext uri="{FF2B5EF4-FFF2-40B4-BE49-F238E27FC236}">
                <a16:creationId xmlns:a16="http://schemas.microsoft.com/office/drawing/2014/main" id="{B7FBF151-675F-4E28-B053-31A219213ECA}"/>
              </a:ext>
            </a:extLst>
          </p:cNvPr>
          <p:cNvSpPr txBox="1"/>
          <p:nvPr/>
        </p:nvSpPr>
        <p:spPr>
          <a:xfrm>
            <a:off x="3185199" y="3621371"/>
            <a:ext cx="655949" cy="369332"/>
          </a:xfrm>
          <a:prstGeom prst="rect">
            <a:avLst/>
          </a:prstGeom>
          <a:noFill/>
          <a:ln>
            <a:solidFill>
              <a:schemeClr val="accent1"/>
            </a:solidFill>
          </a:ln>
        </p:spPr>
        <p:txBody>
          <a:bodyPr wrap="none" rtlCol="0">
            <a:spAutoFit/>
          </a:bodyPr>
          <a:lstStyle/>
          <a:p>
            <a:r>
              <a:rPr lang="en-GB" dirty="0">
                <a:solidFill>
                  <a:schemeClr val="bg1"/>
                </a:solidFill>
              </a:rPr>
              <a:t>10 m</a:t>
            </a:r>
          </a:p>
        </p:txBody>
      </p:sp>
      <p:cxnSp>
        <p:nvCxnSpPr>
          <p:cNvPr id="50" name="直線接點 49">
            <a:extLst>
              <a:ext uri="{FF2B5EF4-FFF2-40B4-BE49-F238E27FC236}">
                <a16:creationId xmlns:a16="http://schemas.microsoft.com/office/drawing/2014/main" id="{B100ECEB-A726-4F51-B0A9-A75A52A1F552}"/>
              </a:ext>
            </a:extLst>
          </p:cNvPr>
          <p:cNvCxnSpPr>
            <a:cxnSpLocks/>
          </p:cNvCxnSpPr>
          <p:nvPr/>
        </p:nvCxnSpPr>
        <p:spPr>
          <a:xfrm flipH="1" flipV="1">
            <a:off x="729240" y="2352152"/>
            <a:ext cx="5449660" cy="554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文字方塊 51">
            <a:extLst>
              <a:ext uri="{FF2B5EF4-FFF2-40B4-BE49-F238E27FC236}">
                <a16:creationId xmlns:a16="http://schemas.microsoft.com/office/drawing/2014/main" id="{78CE384A-8E68-431E-B6AC-848DD53CD484}"/>
              </a:ext>
            </a:extLst>
          </p:cNvPr>
          <p:cNvSpPr txBox="1"/>
          <p:nvPr/>
        </p:nvSpPr>
        <p:spPr>
          <a:xfrm>
            <a:off x="2598749" y="2050862"/>
            <a:ext cx="490840" cy="369332"/>
          </a:xfrm>
          <a:prstGeom prst="rect">
            <a:avLst/>
          </a:prstGeom>
          <a:noFill/>
        </p:spPr>
        <p:txBody>
          <a:bodyPr wrap="none" rtlCol="0">
            <a:spAutoFit/>
          </a:bodyPr>
          <a:lstStyle/>
          <a:p>
            <a:r>
              <a:rPr lang="en-GB" dirty="0">
                <a:solidFill>
                  <a:schemeClr val="bg1"/>
                </a:solidFill>
              </a:rPr>
              <a:t>x/2</a:t>
            </a:r>
          </a:p>
        </p:txBody>
      </p:sp>
      <p:sp>
        <p:nvSpPr>
          <p:cNvPr id="53" name="文字方塊 52">
            <a:extLst>
              <a:ext uri="{FF2B5EF4-FFF2-40B4-BE49-F238E27FC236}">
                <a16:creationId xmlns:a16="http://schemas.microsoft.com/office/drawing/2014/main" id="{7EEF9763-B73A-429D-9C29-7773C645D851}"/>
              </a:ext>
            </a:extLst>
          </p:cNvPr>
          <p:cNvSpPr txBox="1"/>
          <p:nvPr/>
        </p:nvSpPr>
        <p:spPr>
          <a:xfrm>
            <a:off x="4189830" y="2071450"/>
            <a:ext cx="490840" cy="369332"/>
          </a:xfrm>
          <a:prstGeom prst="rect">
            <a:avLst/>
          </a:prstGeom>
          <a:noFill/>
        </p:spPr>
        <p:txBody>
          <a:bodyPr wrap="none" rtlCol="0">
            <a:spAutoFit/>
          </a:bodyPr>
          <a:lstStyle/>
          <a:p>
            <a:r>
              <a:rPr lang="en-GB" dirty="0">
                <a:solidFill>
                  <a:schemeClr val="bg1"/>
                </a:solidFill>
              </a:rPr>
              <a:t>x/2</a:t>
            </a:r>
          </a:p>
        </p:txBody>
      </p:sp>
      <mc:AlternateContent xmlns:mc="http://schemas.openxmlformats.org/markup-compatibility/2006">
        <mc:Choice xmlns:a14="http://schemas.microsoft.com/office/drawing/2010/main" Requires="a14">
          <p:sp>
            <p:nvSpPr>
              <p:cNvPr id="54" name="文字方塊 53">
                <a:extLst>
                  <a:ext uri="{FF2B5EF4-FFF2-40B4-BE49-F238E27FC236}">
                    <a16:creationId xmlns:a16="http://schemas.microsoft.com/office/drawing/2014/main" id="{53037359-D0CD-45B1-A5A2-5D227989C0A6}"/>
                  </a:ext>
                </a:extLst>
              </p:cNvPr>
              <p:cNvSpPr txBox="1"/>
              <p:nvPr/>
            </p:nvSpPr>
            <p:spPr>
              <a:xfrm>
                <a:off x="6657975" y="2026320"/>
                <a:ext cx="4947636" cy="2158924"/>
              </a:xfrm>
              <a:prstGeom prst="rect">
                <a:avLst/>
              </a:prstGeom>
              <a:noFill/>
            </p:spPr>
            <p:txBody>
              <a:bodyPr wrap="none" rtlCol="0">
                <a:spAutoFit/>
              </a:bodyPr>
              <a:lstStyle/>
              <a:p>
                <a:r>
                  <a:rPr lang="en-GB" dirty="0"/>
                  <a:t>Assume: ɭ (current area) = 0.5 m.</a:t>
                </a:r>
              </a:p>
              <a:p>
                <a:r>
                  <a:rPr lang="en-GB" dirty="0"/>
                  <a:t>	x (next area) = x</a:t>
                </a:r>
              </a:p>
              <a:p>
                <a:r>
                  <a:rPr lang="en-GB" dirty="0"/>
                  <a:t>	from current view to current area = 10m.</a:t>
                </a:r>
              </a:p>
              <a:p>
                <a:r>
                  <a:rPr lang="en-GB" dirty="0"/>
                  <a:t>	D = 5m.</a:t>
                </a:r>
              </a:p>
              <a:p>
                <a:endParaRPr lang="en-GB" dirty="0"/>
              </a:p>
              <a:p>
                <a:r>
                  <a:rPr lang="en-GB" dirty="0"/>
                  <a:t>Apply trigonometry: = tan(a) </a:t>
                </a:r>
                <a14:m>
                  <m:oMath xmlns:m="http://schemas.openxmlformats.org/officeDocument/2006/math">
                    <m:r>
                      <a:rPr lang="en-GB" i="1" smtClean="0">
                        <a:latin typeface="Cambria Math" panose="02040503050406030204" pitchFamily="18" charset="0"/>
                      </a:rPr>
                      <m:t>=</m:t>
                    </m:r>
                    <m:f>
                      <m:fPr>
                        <m:ctrlPr>
                          <a:rPr lang="en-GB" i="1" smtClean="0">
                            <a:latin typeface="Cambria Math" panose="02040503050406030204" pitchFamily="18" charset="0"/>
                          </a:rPr>
                        </m:ctrlPr>
                      </m:fPr>
                      <m:num>
                        <m:r>
                          <a:rPr lang="en-GB" b="0" i="1" smtClean="0">
                            <a:latin typeface="Cambria Math" panose="02040503050406030204" pitchFamily="18" charset="0"/>
                          </a:rPr>
                          <m:t>𝑥</m:t>
                        </m:r>
                        <m:r>
                          <a:rPr lang="en-GB" b="0" i="1" smtClean="0">
                            <a:latin typeface="Cambria Math" panose="02040503050406030204" pitchFamily="18" charset="0"/>
                          </a:rPr>
                          <m:t>/2</m:t>
                        </m:r>
                      </m:num>
                      <m:den>
                        <m:r>
                          <a:rPr lang="en-GB" b="0" i="1" smtClean="0">
                            <a:latin typeface="Cambria Math" panose="02040503050406030204" pitchFamily="18" charset="0"/>
                          </a:rPr>
                          <m:t>𝐷</m:t>
                        </m:r>
                        <m:r>
                          <a:rPr lang="en-GB" b="0" i="1" smtClean="0">
                            <a:latin typeface="Cambria Math" panose="02040503050406030204" pitchFamily="18" charset="0"/>
                          </a:rPr>
                          <m:t>+10</m:t>
                        </m:r>
                      </m:den>
                    </m:f>
                  </m:oMath>
                </a14:m>
                <a:r>
                  <a:rPr lang="en-GB" dirty="0"/>
                  <a:t> = </a:t>
                </a:r>
                <a14:m>
                  <m:oMath xmlns:m="http://schemas.openxmlformats.org/officeDocument/2006/math">
                    <m:f>
                      <m:fPr>
                        <m:ctrlPr>
                          <a:rPr lang="en-GB" i="1">
                            <a:latin typeface="Cambria Math" panose="02040503050406030204" pitchFamily="18" charset="0"/>
                          </a:rPr>
                        </m:ctrlPr>
                      </m:fPr>
                      <m:num>
                        <m:r>
                          <a:rPr lang="en-GB" b="0" i="1" smtClean="0">
                            <a:latin typeface="Cambria Math" panose="02040503050406030204" pitchFamily="18" charset="0"/>
                          </a:rPr>
                          <m:t>0.5</m:t>
                        </m:r>
                        <m:r>
                          <a:rPr lang="en-GB" i="1">
                            <a:latin typeface="Cambria Math" panose="02040503050406030204" pitchFamily="18" charset="0"/>
                          </a:rPr>
                          <m:t>/2</m:t>
                        </m:r>
                      </m:num>
                      <m:den>
                        <m:r>
                          <a:rPr lang="en-GB" b="0" i="1" smtClean="0">
                            <a:latin typeface="Cambria Math" panose="02040503050406030204" pitchFamily="18" charset="0"/>
                          </a:rPr>
                          <m:t>10</m:t>
                        </m:r>
                      </m:den>
                    </m:f>
                  </m:oMath>
                </a14:m>
                <a:r>
                  <a:rPr lang="en-GB" dirty="0"/>
                  <a:t> </a:t>
                </a:r>
              </a:p>
              <a:p>
                <a:r>
                  <a:rPr lang="en-GB" dirty="0"/>
                  <a:t>			x = 0.55 m.</a:t>
                </a:r>
              </a:p>
            </p:txBody>
          </p:sp>
        </mc:Choice>
        <mc:Fallback>
          <p:sp>
            <p:nvSpPr>
              <p:cNvPr id="54" name="文字方塊 53">
                <a:extLst>
                  <a:ext uri="{FF2B5EF4-FFF2-40B4-BE49-F238E27FC236}">
                    <a16:creationId xmlns:a16="http://schemas.microsoft.com/office/drawing/2014/main" id="{53037359-D0CD-45B1-A5A2-5D227989C0A6}"/>
                  </a:ext>
                </a:extLst>
              </p:cNvPr>
              <p:cNvSpPr txBox="1">
                <a:spLocks noRot="1" noChangeAspect="1" noMove="1" noResize="1" noEditPoints="1" noAdjustHandles="1" noChangeArrowheads="1" noChangeShapeType="1" noTextEdit="1"/>
              </p:cNvSpPr>
              <p:nvPr/>
            </p:nvSpPr>
            <p:spPr>
              <a:xfrm>
                <a:off x="6657975" y="2026320"/>
                <a:ext cx="4947636" cy="2158924"/>
              </a:xfrm>
              <a:prstGeom prst="rect">
                <a:avLst/>
              </a:prstGeom>
              <a:blipFill>
                <a:blip r:embed="rId3"/>
                <a:stretch>
                  <a:fillRect l="-985" t="-1408" r="-123" b="-3380"/>
                </a:stretch>
              </a:blipFill>
            </p:spPr>
            <p:txBody>
              <a:bodyPr/>
              <a:lstStyle/>
              <a:p>
                <a:r>
                  <a:rPr lang="en-GB">
                    <a:noFill/>
                  </a:rPr>
                  <a:t> </a:t>
                </a:r>
              </a:p>
            </p:txBody>
          </p:sp>
        </mc:Fallback>
      </mc:AlternateContent>
      <p:cxnSp>
        <p:nvCxnSpPr>
          <p:cNvPr id="13" name="直線接點 12">
            <a:extLst>
              <a:ext uri="{FF2B5EF4-FFF2-40B4-BE49-F238E27FC236}">
                <a16:creationId xmlns:a16="http://schemas.microsoft.com/office/drawing/2014/main" id="{9839F938-7C60-4BBB-9DB4-BB5D564DF294}"/>
              </a:ext>
            </a:extLst>
          </p:cNvPr>
          <p:cNvCxnSpPr/>
          <p:nvPr/>
        </p:nvCxnSpPr>
        <p:spPr>
          <a:xfrm flipH="1">
            <a:off x="2896293" y="3393621"/>
            <a:ext cx="193296" cy="107360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2783C3AB-FF1D-48AA-98D8-B9689A320A42}"/>
              </a:ext>
            </a:extLst>
          </p:cNvPr>
          <p:cNvCxnSpPr/>
          <p:nvPr/>
        </p:nvCxnSpPr>
        <p:spPr>
          <a:xfrm flipH="1">
            <a:off x="3169375" y="2391425"/>
            <a:ext cx="173043" cy="953396"/>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94532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236436</TotalTime>
  <Words>673</Words>
  <Application>Microsoft Office PowerPoint</Application>
  <PresentationFormat>寬螢幕</PresentationFormat>
  <Paragraphs>123</Paragraphs>
  <Slides>10</Slides>
  <Notes>3</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10</vt:i4>
      </vt:variant>
    </vt:vector>
  </HeadingPairs>
  <TitlesOfParts>
    <vt:vector size="16" baseType="lpstr">
      <vt:lpstr>標楷體</vt:lpstr>
      <vt:lpstr>Arial</vt:lpstr>
      <vt:lpstr>Calibri</vt:lpstr>
      <vt:lpstr>Cambria Math</vt:lpstr>
      <vt:lpstr>Times New Roman</vt:lpstr>
      <vt:lpstr>Office 佈景主題</vt:lpstr>
      <vt:lpstr>Exercise 3 Watershed Segmentation </vt:lpstr>
      <vt:lpstr>Questions</vt:lpstr>
      <vt:lpstr>Requirements</vt:lpstr>
      <vt:lpstr>System Architecture</vt:lpstr>
      <vt:lpstr>Watershed</vt:lpstr>
      <vt:lpstr>System Architecture</vt:lpstr>
      <vt:lpstr>Watershed</vt:lpstr>
      <vt:lpstr>Watershed</vt:lpstr>
      <vt:lpstr>Estimate Different areas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專案進度報告 MQTT</dc:title>
  <dc:creator>User</dc:creator>
  <cp:lastModifiedBy>user</cp:lastModifiedBy>
  <cp:revision>3882</cp:revision>
  <dcterms:created xsi:type="dcterms:W3CDTF">2019-03-11T13:47:46Z</dcterms:created>
  <dcterms:modified xsi:type="dcterms:W3CDTF">2023-04-10T13:04:50Z</dcterms:modified>
</cp:coreProperties>
</file>