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zh-TW" altLang="en-US" dirty="0"/>
            <a:t>系統</a:t>
          </a: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/>
      <dgm:spPr/>
      <dgm:t>
        <a:bodyPr/>
        <a:lstStyle/>
        <a:p>
          <a:r>
            <a:rPr lang="zh-TW" altLang="en-US" dirty="0"/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/>
      <dgm:spPr/>
      <dgm:t>
        <a:bodyPr/>
        <a:lstStyle/>
        <a:p>
          <a:r>
            <a:rPr lang="zh-TW" altLang="en-US" dirty="0"/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/>
      <dgm:spPr/>
      <dgm:t>
        <a:bodyPr/>
        <a:lstStyle/>
        <a:p>
          <a:r>
            <a:rPr lang="zh-TW" altLang="en-US" dirty="0"/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BE48C4AB-42A5-44C6-A884-73E61B0CEC2F}">
      <dgm:prSet phldrT="[文字]"/>
      <dgm:spPr/>
      <dgm:t>
        <a:bodyPr/>
        <a:lstStyle/>
        <a:p>
          <a:r>
            <a:rPr lang="zh-TW" altLang="en-US" dirty="0"/>
            <a:t>訓練成果</a:t>
          </a:r>
        </a:p>
      </dgm:t>
    </dgm:pt>
    <dgm:pt modelId="{93DECE70-469B-40CF-A8B3-A138F5230E69}" type="parTrans" cxnId="{F892292E-C0F9-4B31-8E7E-BF017A06C492}">
      <dgm:prSet/>
      <dgm:spPr/>
      <dgm:t>
        <a:bodyPr/>
        <a:lstStyle/>
        <a:p>
          <a:endParaRPr lang="zh-TW" altLang="en-US"/>
        </a:p>
      </dgm:t>
    </dgm:pt>
    <dgm:pt modelId="{34B54E0B-1391-423E-B1F8-191EF513E831}" type="sibTrans" cxnId="{F892292E-C0F9-4B31-8E7E-BF017A06C492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/>
      <dgm:spPr/>
      <dgm:t>
        <a:bodyPr/>
        <a:lstStyle/>
        <a:p>
          <a:r>
            <a:rPr lang="zh-TW" altLang="en-US" dirty="0"/>
            <a:t>物件</a:t>
          </a:r>
          <a:r>
            <a:rPr lang="en-US" altLang="zh-TW" dirty="0"/>
            <a:t>UI</a:t>
          </a:r>
        </a:p>
        <a:p>
          <a:r>
            <a:rPr lang="en-US" altLang="zh-TW" dirty="0"/>
            <a:t>(</a:t>
          </a:r>
          <a:r>
            <a:rPr lang="zh-TW" altLang="en-US" dirty="0"/>
            <a:t>棋子、棋盤</a:t>
          </a:r>
          <a:r>
            <a:rPr lang="en-US" altLang="zh-TW" dirty="0"/>
            <a:t>)</a:t>
          </a:r>
          <a:endParaRPr lang="zh-TW" altLang="en-US" dirty="0"/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B97553AF-78D6-4512-8CD2-C0D9C832EB92}">
      <dgm:prSet phldrT="[文字]"/>
      <dgm:spPr/>
      <dgm:t>
        <a:bodyPr/>
        <a:lstStyle/>
        <a:p>
          <a:r>
            <a:rPr lang="zh-TW" altLang="en-US" dirty="0"/>
            <a:t>訓練時間</a:t>
          </a:r>
        </a:p>
      </dgm:t>
    </dgm:pt>
    <dgm:pt modelId="{5761DBD7-612A-4948-9FEF-9301E28AA022}" type="parTrans" cxnId="{202BED4E-A982-468C-826F-D615E68C261A}">
      <dgm:prSet/>
      <dgm:spPr/>
      <dgm:t>
        <a:bodyPr/>
        <a:lstStyle/>
        <a:p>
          <a:endParaRPr lang="zh-TW" altLang="en-US"/>
        </a:p>
      </dgm:t>
    </dgm:pt>
    <dgm:pt modelId="{1F580047-242C-49A0-B757-37021304BFA6}" type="sibTrans" cxnId="{202BED4E-A982-468C-826F-D615E68C261A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/>
      <dgm:spPr/>
      <dgm:t>
        <a:bodyPr/>
        <a:lstStyle/>
        <a:p>
          <a:r>
            <a:rPr lang="zh-TW" altLang="en-US" dirty="0"/>
            <a:t>訓練模型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932C197E-EE78-4075-ABFF-C176F9F817CA}" type="pres">
      <dgm:prSet presAssocID="{A0A55471-DF7E-4803-966B-1E32554EBBC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13E201-0F21-45C9-8944-161C7D4682D7}" type="pres">
      <dgm:prSet presAssocID="{A0A55471-DF7E-4803-966B-1E32554EBBCE}" presName="hierFlow" presStyleCnt="0"/>
      <dgm:spPr/>
    </dgm:pt>
    <dgm:pt modelId="{71AC8C88-9C71-4B53-B153-FBC2B8E2041F}" type="pres">
      <dgm:prSet presAssocID="{A0A55471-DF7E-4803-966B-1E32554EBBC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D663124-3B08-4EC0-BE10-3CD51AAF9212}" type="pres">
      <dgm:prSet presAssocID="{F6FC9480-7D8E-4D01-B0E6-CDE3F4A0A876}" presName="Name14" presStyleCnt="0"/>
      <dgm:spPr/>
    </dgm:pt>
    <dgm:pt modelId="{0DE20AEC-5666-498C-B0E8-9AB4CF05F2EE}" type="pres">
      <dgm:prSet presAssocID="{F6FC9480-7D8E-4D01-B0E6-CDE3F4A0A876}" presName="level1Shape" presStyleLbl="node0" presStyleIdx="0" presStyleCnt="1">
        <dgm:presLayoutVars>
          <dgm:chPref val="3"/>
        </dgm:presLayoutVars>
      </dgm:prSet>
      <dgm:spPr/>
    </dgm:pt>
    <dgm:pt modelId="{B8A8360A-582C-487D-AC71-675F95CF9D8A}" type="pres">
      <dgm:prSet presAssocID="{F6FC9480-7D8E-4D01-B0E6-CDE3F4A0A876}" presName="hierChild2" presStyleCnt="0"/>
      <dgm:spPr/>
    </dgm:pt>
    <dgm:pt modelId="{1A87AF2F-A0E6-4BA7-8C8F-30CBC7394078}" type="pres">
      <dgm:prSet presAssocID="{60D09F64-E940-4E98-AAF2-57C2DC9620C8}" presName="Name19" presStyleLbl="parChTrans1D2" presStyleIdx="0" presStyleCnt="2"/>
      <dgm:spPr/>
    </dgm:pt>
    <dgm:pt modelId="{4F787E2D-C866-449E-93A5-4012D34DAE45}" type="pres">
      <dgm:prSet presAssocID="{D21CD941-2737-4D95-B923-B1A1B45C3D32}" presName="Name21" presStyleCnt="0"/>
      <dgm:spPr/>
    </dgm:pt>
    <dgm:pt modelId="{175FFD62-89EB-4DEB-99D0-318088BA21BB}" type="pres">
      <dgm:prSet presAssocID="{D21CD941-2737-4D95-B923-B1A1B45C3D32}" presName="level2Shape" presStyleLbl="asst1" presStyleIdx="0" presStyleCnt="3"/>
      <dgm:spPr/>
    </dgm:pt>
    <dgm:pt modelId="{87B5DF4F-0290-4D4B-8296-302BF61D22A6}" type="pres">
      <dgm:prSet presAssocID="{D21CD941-2737-4D95-B923-B1A1B45C3D32}" presName="hierChild3" presStyleCnt="0"/>
      <dgm:spPr/>
    </dgm:pt>
    <dgm:pt modelId="{ACDC69CD-EC31-4CD0-BB75-F80226EF866C}" type="pres">
      <dgm:prSet presAssocID="{C70A2381-FC2A-4DCB-9F34-52D9A3A0FAA9}" presName="Name19" presStyleLbl="parChTrans1D3" presStyleIdx="0" presStyleCnt="5"/>
      <dgm:spPr/>
    </dgm:pt>
    <dgm:pt modelId="{A8D8D785-2946-4339-A518-C24137EA7061}" type="pres">
      <dgm:prSet presAssocID="{86C432C4-939D-4ECB-833B-66E3F45720FA}" presName="Name21" presStyleCnt="0"/>
      <dgm:spPr/>
    </dgm:pt>
    <dgm:pt modelId="{BC8F2B92-1C70-4AB1-A7F3-A63DF5755740}" type="pres">
      <dgm:prSet presAssocID="{86C432C4-939D-4ECB-833B-66E3F45720FA}" presName="level2Shape" presStyleLbl="asst1" presStyleIdx="1" presStyleCnt="3"/>
      <dgm:spPr/>
    </dgm:pt>
    <dgm:pt modelId="{7A9F28E9-32F1-4846-9B8C-CBD74BBE7236}" type="pres">
      <dgm:prSet presAssocID="{86C432C4-939D-4ECB-833B-66E3F45720FA}" presName="hierChild3" presStyleCnt="0"/>
      <dgm:spPr/>
    </dgm:pt>
    <dgm:pt modelId="{A6BDD24C-B4A6-4D91-A42F-97133D600F70}" type="pres">
      <dgm:prSet presAssocID="{B0603F97-D338-4BEA-96B9-5870C4B70A2F}" presName="Name19" presStyleLbl="parChTrans1D3" presStyleIdx="1" presStyleCnt="5"/>
      <dgm:spPr/>
    </dgm:pt>
    <dgm:pt modelId="{FA4B10D0-E805-4AF5-83B2-518DFF1383B2}" type="pres">
      <dgm:prSet presAssocID="{4231E4CE-9432-4D6E-B682-13BC72BD8D95}" presName="Name21" presStyleCnt="0"/>
      <dgm:spPr/>
    </dgm:pt>
    <dgm:pt modelId="{CEDE5C8D-33D1-476A-93F9-7D45C51868A3}" type="pres">
      <dgm:prSet presAssocID="{4231E4CE-9432-4D6E-B682-13BC72BD8D95}" presName="level2Shape" presStyleLbl="asst1" presStyleIdx="2" presStyleCnt="3"/>
      <dgm:spPr/>
    </dgm:pt>
    <dgm:pt modelId="{3D3EEAA4-FEC5-48F2-8D27-97C82C79217C}" type="pres">
      <dgm:prSet presAssocID="{4231E4CE-9432-4D6E-B682-13BC72BD8D95}" presName="hierChild3" presStyleCnt="0"/>
      <dgm:spPr/>
    </dgm:pt>
    <dgm:pt modelId="{D1521AB7-E7F9-4C69-A935-758B05BEB6CB}" type="pres">
      <dgm:prSet presAssocID="{12C846B1-C146-4605-9AD3-CFFF2797A37F}" presName="Name19" presStyleLbl="parChTrans1D2" presStyleIdx="1" presStyleCnt="2"/>
      <dgm:spPr/>
    </dgm:pt>
    <dgm:pt modelId="{70E0139E-95D2-4406-8B94-D9CF5E347CA8}" type="pres">
      <dgm:prSet presAssocID="{186E4277-FC16-446F-A445-A6368DB733FB}" presName="Name21" presStyleCnt="0"/>
      <dgm:spPr/>
    </dgm:pt>
    <dgm:pt modelId="{1EB54C7E-0EDA-4A1D-BB00-B9106D30AB23}" type="pres">
      <dgm:prSet presAssocID="{186E4277-FC16-446F-A445-A6368DB733FB}" presName="level2Shape" presStyleLbl="node2" presStyleIdx="0" presStyleCnt="1"/>
      <dgm:spPr/>
    </dgm:pt>
    <dgm:pt modelId="{783608D6-F213-47A8-AED8-75793FCC8373}" type="pres">
      <dgm:prSet presAssocID="{186E4277-FC16-446F-A445-A6368DB733FB}" presName="hierChild3" presStyleCnt="0"/>
      <dgm:spPr/>
    </dgm:pt>
    <dgm:pt modelId="{E1A7E3BF-D2C9-4323-AE4E-D953720AE005}" type="pres">
      <dgm:prSet presAssocID="{5761DBD7-612A-4948-9FEF-9301E28AA022}" presName="Name19" presStyleLbl="parChTrans1D3" presStyleIdx="2" presStyleCnt="5"/>
      <dgm:spPr/>
    </dgm:pt>
    <dgm:pt modelId="{CC09E275-1C81-4DD8-937A-2AACF7179DE5}" type="pres">
      <dgm:prSet presAssocID="{B97553AF-78D6-4512-8CD2-C0D9C832EB92}" presName="Name21" presStyleCnt="0"/>
      <dgm:spPr/>
    </dgm:pt>
    <dgm:pt modelId="{AB6DE30C-023B-4ED9-B06C-51570BFF2A5B}" type="pres">
      <dgm:prSet presAssocID="{B97553AF-78D6-4512-8CD2-C0D9C832EB92}" presName="level2Shape" presStyleLbl="node3" presStyleIdx="0" presStyleCnt="3" custLinFactNeighborX="2244" custLinFactNeighborY="6402"/>
      <dgm:spPr/>
    </dgm:pt>
    <dgm:pt modelId="{121EB5AC-1540-4048-9A4B-393EC6734C0E}" type="pres">
      <dgm:prSet presAssocID="{B97553AF-78D6-4512-8CD2-C0D9C832EB92}" presName="hierChild3" presStyleCnt="0"/>
      <dgm:spPr/>
    </dgm:pt>
    <dgm:pt modelId="{AFF1CB2A-8768-4776-BC30-C804D9F547E8}" type="pres">
      <dgm:prSet presAssocID="{B5C1605D-8A58-4297-863B-8A153E03CA7E}" presName="Name19" presStyleLbl="parChTrans1D3" presStyleIdx="3" presStyleCnt="5"/>
      <dgm:spPr/>
    </dgm:pt>
    <dgm:pt modelId="{B36D56E2-4608-4AB5-8414-55926E3EABA7}" type="pres">
      <dgm:prSet presAssocID="{1C61C9A7-9B48-492A-9EBC-AEAA2F6573A7}" presName="Name21" presStyleCnt="0"/>
      <dgm:spPr/>
    </dgm:pt>
    <dgm:pt modelId="{928995E6-DD10-40A7-933F-3409C558ACA3}" type="pres">
      <dgm:prSet presAssocID="{1C61C9A7-9B48-492A-9EBC-AEAA2F6573A7}" presName="level2Shape" presStyleLbl="node3" presStyleIdx="1" presStyleCnt="3"/>
      <dgm:spPr/>
    </dgm:pt>
    <dgm:pt modelId="{D3548DB2-7C50-4467-A342-F5F4D1C3EBB5}" type="pres">
      <dgm:prSet presAssocID="{1C61C9A7-9B48-492A-9EBC-AEAA2F6573A7}" presName="hierChild3" presStyleCnt="0"/>
      <dgm:spPr/>
    </dgm:pt>
    <dgm:pt modelId="{C46E5A38-2442-4428-864B-8A88DAA8489E}" type="pres">
      <dgm:prSet presAssocID="{93DECE70-469B-40CF-A8B3-A138F5230E69}" presName="Name19" presStyleLbl="parChTrans1D3" presStyleIdx="4" presStyleCnt="5"/>
      <dgm:spPr/>
    </dgm:pt>
    <dgm:pt modelId="{9D958329-25F6-49AF-B8A9-C187F0E49859}" type="pres">
      <dgm:prSet presAssocID="{BE48C4AB-42A5-44C6-A884-73E61B0CEC2F}" presName="Name21" presStyleCnt="0"/>
      <dgm:spPr/>
    </dgm:pt>
    <dgm:pt modelId="{DE967E39-14E9-42A3-A4DD-257D32FCD2A0}" type="pres">
      <dgm:prSet presAssocID="{BE48C4AB-42A5-44C6-A884-73E61B0CEC2F}" presName="level2Shape" presStyleLbl="node3" presStyleIdx="2" presStyleCnt="3" custLinFactNeighborX="271" custLinFactNeighborY="6402"/>
      <dgm:spPr/>
    </dgm:pt>
    <dgm:pt modelId="{FDDF3B72-39D8-48A8-8A1D-46CEF2083CD4}" type="pres">
      <dgm:prSet presAssocID="{BE48C4AB-42A5-44C6-A884-73E61B0CEC2F}" presName="hierChild3" presStyleCnt="0"/>
      <dgm:spPr/>
    </dgm:pt>
    <dgm:pt modelId="{E8E29F1E-D462-4815-B09F-615F312E006A}" type="pres">
      <dgm:prSet presAssocID="{A0A55471-DF7E-4803-966B-1E32554EBBCE}" presName="bgShapesFlow" presStyleCnt="0"/>
      <dgm:spPr/>
    </dgm:pt>
  </dgm:ptLst>
  <dgm:cxnLst>
    <dgm:cxn modelId="{48DBC710-958C-4A61-83B6-F5856841C027}" type="presOf" srcId="{D21CD941-2737-4D95-B923-B1A1B45C3D32}" destId="{175FFD62-89EB-4DEB-99D0-318088BA21BB}" srcOrd="0" destOrd="0" presId="urn:microsoft.com/office/officeart/2005/8/layout/hierarchy6"/>
    <dgm:cxn modelId="{16DDA714-CE38-4BD1-B4A5-C90B3949E596}" type="presOf" srcId="{BE48C4AB-42A5-44C6-A884-73E61B0CEC2F}" destId="{DE967E39-14E9-42A3-A4DD-257D32FCD2A0}" srcOrd="0" destOrd="0" presId="urn:microsoft.com/office/officeart/2005/8/layout/hierarchy6"/>
    <dgm:cxn modelId="{E84ECC1A-B60E-4266-8DA3-A4DD769DCA5D}" type="presOf" srcId="{5761DBD7-612A-4948-9FEF-9301E28AA022}" destId="{E1A7E3BF-D2C9-4323-AE4E-D953720AE005}" srcOrd="0" destOrd="0" presId="urn:microsoft.com/office/officeart/2005/8/layout/hierarchy6"/>
    <dgm:cxn modelId="{BBB82E22-FD24-481E-A52C-A33F0E46ACB8}" type="presOf" srcId="{B5C1605D-8A58-4297-863B-8A153E03CA7E}" destId="{AFF1CB2A-8768-4776-BC30-C804D9F547E8}" srcOrd="0" destOrd="0" presId="urn:microsoft.com/office/officeart/2005/8/layout/hierarchy6"/>
    <dgm:cxn modelId="{F892292E-C0F9-4B31-8E7E-BF017A06C492}" srcId="{186E4277-FC16-446F-A445-A6368DB733FB}" destId="{BE48C4AB-42A5-44C6-A884-73E61B0CEC2F}" srcOrd="2" destOrd="0" parTransId="{93DECE70-469B-40CF-A8B3-A138F5230E69}" sibTransId="{34B54E0B-1391-423E-B1F8-191EF513E831}"/>
    <dgm:cxn modelId="{9BE85B33-C616-42E7-8800-C9502E63FC67}" type="presOf" srcId="{A0A55471-DF7E-4803-966B-1E32554EBBCE}" destId="{932C197E-EE78-4075-ABFF-C176F9F817CA}" srcOrd="0" destOrd="0" presId="urn:microsoft.com/office/officeart/2005/8/layout/hierarchy6"/>
    <dgm:cxn modelId="{6ADB4361-9C4B-44A3-90E0-B9B6FA6D1567}" type="presOf" srcId="{86C432C4-939D-4ECB-833B-66E3F45720FA}" destId="{BC8F2B92-1C70-4AB1-A7F3-A63DF5755740}" srcOrd="0" destOrd="0" presId="urn:microsoft.com/office/officeart/2005/8/layout/hierarchy6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DEA8DF6B-78A8-48C0-98A6-5B897581E822}" type="presOf" srcId="{93DECE70-469B-40CF-A8B3-A138F5230E69}" destId="{C46E5A38-2442-4428-864B-8A88DAA8489E}" srcOrd="0" destOrd="0" presId="urn:microsoft.com/office/officeart/2005/8/layout/hierarchy6"/>
    <dgm:cxn modelId="{202BED4E-A982-468C-826F-D615E68C261A}" srcId="{186E4277-FC16-446F-A445-A6368DB733FB}" destId="{B97553AF-78D6-4512-8CD2-C0D9C832EB92}" srcOrd="0" destOrd="0" parTransId="{5761DBD7-612A-4948-9FEF-9301E28AA022}" sibTransId="{1F580047-242C-49A0-B757-37021304BFA6}"/>
    <dgm:cxn modelId="{59231E85-ADD3-4A1A-84B0-A109214A350C}" type="presOf" srcId="{60D09F64-E940-4E98-AAF2-57C2DC9620C8}" destId="{1A87AF2F-A0E6-4BA7-8C8F-30CBC7394078}" srcOrd="0" destOrd="0" presId="urn:microsoft.com/office/officeart/2005/8/layout/hierarchy6"/>
    <dgm:cxn modelId="{EFD40986-C7D4-4DDF-9661-B28A7724660A}" type="presOf" srcId="{12C846B1-C146-4605-9AD3-CFFF2797A37F}" destId="{D1521AB7-E7F9-4C69-A935-758B05BEB6CB}" srcOrd="0" destOrd="0" presId="urn:microsoft.com/office/officeart/2005/8/layout/hierarchy6"/>
    <dgm:cxn modelId="{CEABFC99-E126-4D9E-9715-51686F5E3A5D}" type="presOf" srcId="{C70A2381-FC2A-4DCB-9F34-52D9A3A0FAA9}" destId="{ACDC69CD-EC31-4CD0-BB75-F80226EF866C}" srcOrd="0" destOrd="0" presId="urn:microsoft.com/office/officeart/2005/8/layout/hierarchy6"/>
    <dgm:cxn modelId="{BC787A9B-CEE3-4694-B986-D58F06F92A26}" type="presOf" srcId="{F6FC9480-7D8E-4D01-B0E6-CDE3F4A0A876}" destId="{0DE20AEC-5666-498C-B0E8-9AB4CF05F2EE}" srcOrd="0" destOrd="0" presId="urn:microsoft.com/office/officeart/2005/8/layout/hierarchy6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5D045BD2-DD6F-4F44-8699-7F4556EB94AA}" type="presOf" srcId="{B0603F97-D338-4BEA-96B9-5870C4B70A2F}" destId="{A6BDD24C-B4A6-4D91-A42F-97133D600F70}" srcOrd="0" destOrd="0" presId="urn:microsoft.com/office/officeart/2005/8/layout/hierarchy6"/>
    <dgm:cxn modelId="{FC9B6CD2-9F06-4463-9357-AF4FD3C7FF41}" type="presOf" srcId="{4231E4CE-9432-4D6E-B682-13BC72BD8D95}" destId="{CEDE5C8D-33D1-476A-93F9-7D45C51868A3}" srcOrd="0" destOrd="0" presId="urn:microsoft.com/office/officeart/2005/8/layout/hierarchy6"/>
    <dgm:cxn modelId="{2D47F3D4-D869-4A62-807B-74B5C15CFD45}" type="presOf" srcId="{B97553AF-78D6-4512-8CD2-C0D9C832EB92}" destId="{AB6DE30C-023B-4ED9-B06C-51570BFF2A5B}" srcOrd="0" destOrd="0" presId="urn:microsoft.com/office/officeart/2005/8/layout/hierarchy6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CBB41FE7-AC75-4131-89D1-93E1B8D8A0D8}" srcId="{186E4277-FC16-446F-A445-A6368DB733FB}" destId="{1C61C9A7-9B48-492A-9EBC-AEAA2F6573A7}" srcOrd="1" destOrd="0" parTransId="{B5C1605D-8A58-4297-863B-8A153E03CA7E}" sibTransId="{BB280545-D09C-49F8-9E2F-A6B840A51701}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204FF7F5-9D4F-4FE6-B4AB-E23634117DBE}" type="presOf" srcId="{1C61C9A7-9B48-492A-9EBC-AEAA2F6573A7}" destId="{928995E6-DD10-40A7-933F-3409C558ACA3}" srcOrd="0" destOrd="0" presId="urn:microsoft.com/office/officeart/2005/8/layout/hierarchy6"/>
    <dgm:cxn modelId="{EB559FFF-5CFD-4845-BEF8-4144ED4833BB}" type="presOf" srcId="{186E4277-FC16-446F-A445-A6368DB733FB}" destId="{1EB54C7E-0EDA-4A1D-BB00-B9106D30AB23}" srcOrd="0" destOrd="0" presId="urn:microsoft.com/office/officeart/2005/8/layout/hierarchy6"/>
    <dgm:cxn modelId="{271F7140-0C75-4D87-B9F4-B1E3030BD968}" type="presParOf" srcId="{932C197E-EE78-4075-ABFF-C176F9F817CA}" destId="{D113E201-0F21-45C9-8944-161C7D4682D7}" srcOrd="0" destOrd="0" presId="urn:microsoft.com/office/officeart/2005/8/layout/hierarchy6"/>
    <dgm:cxn modelId="{D04E743D-EF48-4049-A315-A8A4ECCFB40B}" type="presParOf" srcId="{D113E201-0F21-45C9-8944-161C7D4682D7}" destId="{71AC8C88-9C71-4B53-B153-FBC2B8E2041F}" srcOrd="0" destOrd="0" presId="urn:microsoft.com/office/officeart/2005/8/layout/hierarchy6"/>
    <dgm:cxn modelId="{E50BEA3C-7412-404F-BE65-46904A010A80}" type="presParOf" srcId="{71AC8C88-9C71-4B53-B153-FBC2B8E2041F}" destId="{8D663124-3B08-4EC0-BE10-3CD51AAF9212}" srcOrd="0" destOrd="0" presId="urn:microsoft.com/office/officeart/2005/8/layout/hierarchy6"/>
    <dgm:cxn modelId="{24A720B6-870B-42A4-8FCA-CD33FFBA8317}" type="presParOf" srcId="{8D663124-3B08-4EC0-BE10-3CD51AAF9212}" destId="{0DE20AEC-5666-498C-B0E8-9AB4CF05F2EE}" srcOrd="0" destOrd="0" presId="urn:microsoft.com/office/officeart/2005/8/layout/hierarchy6"/>
    <dgm:cxn modelId="{7B6E0D37-FD6D-4E06-B016-CBCEAFD610A6}" type="presParOf" srcId="{8D663124-3B08-4EC0-BE10-3CD51AAF9212}" destId="{B8A8360A-582C-487D-AC71-675F95CF9D8A}" srcOrd="1" destOrd="0" presId="urn:microsoft.com/office/officeart/2005/8/layout/hierarchy6"/>
    <dgm:cxn modelId="{00DD64F9-7127-41F3-9BB6-35FDFF6B1808}" type="presParOf" srcId="{B8A8360A-582C-487D-AC71-675F95CF9D8A}" destId="{1A87AF2F-A0E6-4BA7-8C8F-30CBC7394078}" srcOrd="0" destOrd="0" presId="urn:microsoft.com/office/officeart/2005/8/layout/hierarchy6"/>
    <dgm:cxn modelId="{A7272A2B-35E7-4A61-B18C-787CC0A81909}" type="presParOf" srcId="{B8A8360A-582C-487D-AC71-675F95CF9D8A}" destId="{4F787E2D-C866-449E-93A5-4012D34DAE45}" srcOrd="1" destOrd="0" presId="urn:microsoft.com/office/officeart/2005/8/layout/hierarchy6"/>
    <dgm:cxn modelId="{9870449C-B186-4268-AC00-7BF3979CF84A}" type="presParOf" srcId="{4F787E2D-C866-449E-93A5-4012D34DAE45}" destId="{175FFD62-89EB-4DEB-99D0-318088BA21BB}" srcOrd="0" destOrd="0" presId="urn:microsoft.com/office/officeart/2005/8/layout/hierarchy6"/>
    <dgm:cxn modelId="{0534DE20-C74D-468E-ADF8-982F6B76A581}" type="presParOf" srcId="{4F787E2D-C866-449E-93A5-4012D34DAE45}" destId="{87B5DF4F-0290-4D4B-8296-302BF61D22A6}" srcOrd="1" destOrd="0" presId="urn:microsoft.com/office/officeart/2005/8/layout/hierarchy6"/>
    <dgm:cxn modelId="{710E1101-6DEF-410F-B5F1-D65BB76D6DEC}" type="presParOf" srcId="{87B5DF4F-0290-4D4B-8296-302BF61D22A6}" destId="{ACDC69CD-EC31-4CD0-BB75-F80226EF866C}" srcOrd="0" destOrd="0" presId="urn:microsoft.com/office/officeart/2005/8/layout/hierarchy6"/>
    <dgm:cxn modelId="{407470EE-F8AB-4C90-B131-0D2F4727CDB6}" type="presParOf" srcId="{87B5DF4F-0290-4D4B-8296-302BF61D22A6}" destId="{A8D8D785-2946-4339-A518-C24137EA7061}" srcOrd="1" destOrd="0" presId="urn:microsoft.com/office/officeart/2005/8/layout/hierarchy6"/>
    <dgm:cxn modelId="{B5806637-0C75-4D8C-9F72-65BCCB7A94A6}" type="presParOf" srcId="{A8D8D785-2946-4339-A518-C24137EA7061}" destId="{BC8F2B92-1C70-4AB1-A7F3-A63DF5755740}" srcOrd="0" destOrd="0" presId="urn:microsoft.com/office/officeart/2005/8/layout/hierarchy6"/>
    <dgm:cxn modelId="{0DA6F24A-5C5B-4E9A-953E-19A6A4403667}" type="presParOf" srcId="{A8D8D785-2946-4339-A518-C24137EA7061}" destId="{7A9F28E9-32F1-4846-9B8C-CBD74BBE7236}" srcOrd="1" destOrd="0" presId="urn:microsoft.com/office/officeart/2005/8/layout/hierarchy6"/>
    <dgm:cxn modelId="{7C5D742B-B254-474A-BC04-176D2D5337E9}" type="presParOf" srcId="{87B5DF4F-0290-4D4B-8296-302BF61D22A6}" destId="{A6BDD24C-B4A6-4D91-A42F-97133D600F70}" srcOrd="2" destOrd="0" presId="urn:microsoft.com/office/officeart/2005/8/layout/hierarchy6"/>
    <dgm:cxn modelId="{93FD4292-59F4-463C-8A96-4C301A4EE0E1}" type="presParOf" srcId="{87B5DF4F-0290-4D4B-8296-302BF61D22A6}" destId="{FA4B10D0-E805-4AF5-83B2-518DFF1383B2}" srcOrd="3" destOrd="0" presId="urn:microsoft.com/office/officeart/2005/8/layout/hierarchy6"/>
    <dgm:cxn modelId="{631A7BB9-DC26-4B31-94BC-0D4ABC890455}" type="presParOf" srcId="{FA4B10D0-E805-4AF5-83B2-518DFF1383B2}" destId="{CEDE5C8D-33D1-476A-93F9-7D45C51868A3}" srcOrd="0" destOrd="0" presId="urn:microsoft.com/office/officeart/2005/8/layout/hierarchy6"/>
    <dgm:cxn modelId="{CFB57D30-5267-48B6-906D-0C38F17E69C1}" type="presParOf" srcId="{FA4B10D0-E805-4AF5-83B2-518DFF1383B2}" destId="{3D3EEAA4-FEC5-48F2-8D27-97C82C79217C}" srcOrd="1" destOrd="0" presId="urn:microsoft.com/office/officeart/2005/8/layout/hierarchy6"/>
    <dgm:cxn modelId="{BCA7CA6E-ED45-4CE5-AB99-21A5F1065F7D}" type="presParOf" srcId="{B8A8360A-582C-487D-AC71-675F95CF9D8A}" destId="{D1521AB7-E7F9-4C69-A935-758B05BEB6CB}" srcOrd="2" destOrd="0" presId="urn:microsoft.com/office/officeart/2005/8/layout/hierarchy6"/>
    <dgm:cxn modelId="{74E77D5B-5035-475E-87E8-E6E5438F1339}" type="presParOf" srcId="{B8A8360A-582C-487D-AC71-675F95CF9D8A}" destId="{70E0139E-95D2-4406-8B94-D9CF5E347CA8}" srcOrd="3" destOrd="0" presId="urn:microsoft.com/office/officeart/2005/8/layout/hierarchy6"/>
    <dgm:cxn modelId="{3E111FAD-6944-4D6B-B5A8-34B83A3C514E}" type="presParOf" srcId="{70E0139E-95D2-4406-8B94-D9CF5E347CA8}" destId="{1EB54C7E-0EDA-4A1D-BB00-B9106D30AB23}" srcOrd="0" destOrd="0" presId="urn:microsoft.com/office/officeart/2005/8/layout/hierarchy6"/>
    <dgm:cxn modelId="{93357EC1-D22D-4C1D-A933-39F8A9F19FD9}" type="presParOf" srcId="{70E0139E-95D2-4406-8B94-D9CF5E347CA8}" destId="{783608D6-F213-47A8-AED8-75793FCC8373}" srcOrd="1" destOrd="0" presId="urn:microsoft.com/office/officeart/2005/8/layout/hierarchy6"/>
    <dgm:cxn modelId="{94B7B24D-709D-4214-AFB1-FB1FAEDF46A6}" type="presParOf" srcId="{783608D6-F213-47A8-AED8-75793FCC8373}" destId="{E1A7E3BF-D2C9-4323-AE4E-D953720AE005}" srcOrd="0" destOrd="0" presId="urn:microsoft.com/office/officeart/2005/8/layout/hierarchy6"/>
    <dgm:cxn modelId="{6C1C220A-89E8-45B9-A43C-D9A91C235E00}" type="presParOf" srcId="{783608D6-F213-47A8-AED8-75793FCC8373}" destId="{CC09E275-1C81-4DD8-937A-2AACF7179DE5}" srcOrd="1" destOrd="0" presId="urn:microsoft.com/office/officeart/2005/8/layout/hierarchy6"/>
    <dgm:cxn modelId="{8466AA8A-B792-4146-8F3D-B77A9CF266C2}" type="presParOf" srcId="{CC09E275-1C81-4DD8-937A-2AACF7179DE5}" destId="{AB6DE30C-023B-4ED9-B06C-51570BFF2A5B}" srcOrd="0" destOrd="0" presId="urn:microsoft.com/office/officeart/2005/8/layout/hierarchy6"/>
    <dgm:cxn modelId="{7401D363-592F-4313-B260-FEA74BD8BC2B}" type="presParOf" srcId="{CC09E275-1C81-4DD8-937A-2AACF7179DE5}" destId="{121EB5AC-1540-4048-9A4B-393EC6734C0E}" srcOrd="1" destOrd="0" presId="urn:microsoft.com/office/officeart/2005/8/layout/hierarchy6"/>
    <dgm:cxn modelId="{EC94D379-932E-4096-A7CC-F822EB04DDAF}" type="presParOf" srcId="{783608D6-F213-47A8-AED8-75793FCC8373}" destId="{AFF1CB2A-8768-4776-BC30-C804D9F547E8}" srcOrd="2" destOrd="0" presId="urn:microsoft.com/office/officeart/2005/8/layout/hierarchy6"/>
    <dgm:cxn modelId="{18112D9A-C9FC-415F-8E38-DAE303577F04}" type="presParOf" srcId="{783608D6-F213-47A8-AED8-75793FCC8373}" destId="{B36D56E2-4608-4AB5-8414-55926E3EABA7}" srcOrd="3" destOrd="0" presId="urn:microsoft.com/office/officeart/2005/8/layout/hierarchy6"/>
    <dgm:cxn modelId="{9F804C79-B4B4-4782-A0F9-B726981E4143}" type="presParOf" srcId="{B36D56E2-4608-4AB5-8414-55926E3EABA7}" destId="{928995E6-DD10-40A7-933F-3409C558ACA3}" srcOrd="0" destOrd="0" presId="urn:microsoft.com/office/officeart/2005/8/layout/hierarchy6"/>
    <dgm:cxn modelId="{8EC9C097-F0C5-41FD-AA6F-1C1816AADCC3}" type="presParOf" srcId="{B36D56E2-4608-4AB5-8414-55926E3EABA7}" destId="{D3548DB2-7C50-4467-A342-F5F4D1C3EBB5}" srcOrd="1" destOrd="0" presId="urn:microsoft.com/office/officeart/2005/8/layout/hierarchy6"/>
    <dgm:cxn modelId="{4AF3C5D0-55A5-47E7-809D-FD71970E0C65}" type="presParOf" srcId="{783608D6-F213-47A8-AED8-75793FCC8373}" destId="{C46E5A38-2442-4428-864B-8A88DAA8489E}" srcOrd="4" destOrd="0" presId="urn:microsoft.com/office/officeart/2005/8/layout/hierarchy6"/>
    <dgm:cxn modelId="{E3C57237-1311-44D4-84CC-4CFE8BA97D5E}" type="presParOf" srcId="{783608D6-F213-47A8-AED8-75793FCC8373}" destId="{9D958329-25F6-49AF-B8A9-C187F0E49859}" srcOrd="5" destOrd="0" presId="urn:microsoft.com/office/officeart/2005/8/layout/hierarchy6"/>
    <dgm:cxn modelId="{6EB308C3-77B6-406C-89CF-A8A6442FBEA6}" type="presParOf" srcId="{9D958329-25F6-49AF-B8A9-C187F0E49859}" destId="{DE967E39-14E9-42A3-A4DD-257D32FCD2A0}" srcOrd="0" destOrd="0" presId="urn:microsoft.com/office/officeart/2005/8/layout/hierarchy6"/>
    <dgm:cxn modelId="{270F1787-9D45-4252-AE47-D149AF7A73E1}" type="presParOf" srcId="{9D958329-25F6-49AF-B8A9-C187F0E49859}" destId="{FDDF3B72-39D8-48A8-8A1D-46CEF2083CD4}" srcOrd="1" destOrd="0" presId="urn:microsoft.com/office/officeart/2005/8/layout/hierarchy6"/>
    <dgm:cxn modelId="{94FDA233-BF36-4E35-84A3-D342A6AFF4EE}" type="presParOf" srcId="{932C197E-EE78-4075-ABFF-C176F9F817CA}" destId="{E8E29F1E-D462-4815-B09F-615F312E006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20AEC-5666-498C-B0E8-9AB4CF05F2EE}">
      <dsp:nvSpPr>
        <dsp:cNvPr id="0" name=""/>
        <dsp:cNvSpPr/>
      </dsp:nvSpPr>
      <dsp:spPr>
        <a:xfrm>
          <a:off x="3525434" y="129135"/>
          <a:ext cx="1547579" cy="1031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系統</a:t>
          </a:r>
        </a:p>
      </dsp:txBody>
      <dsp:txXfrm>
        <a:off x="3555652" y="159353"/>
        <a:ext cx="1487143" cy="971283"/>
      </dsp:txXfrm>
    </dsp:sp>
    <dsp:sp modelId="{1A87AF2F-A0E6-4BA7-8C8F-30CBC7394078}">
      <dsp:nvSpPr>
        <dsp:cNvPr id="0" name=""/>
        <dsp:cNvSpPr/>
      </dsp:nvSpPr>
      <dsp:spPr>
        <a:xfrm>
          <a:off x="1784406" y="1160855"/>
          <a:ext cx="2514817" cy="412687"/>
        </a:xfrm>
        <a:custGeom>
          <a:avLst/>
          <a:gdLst/>
          <a:ahLst/>
          <a:cxnLst/>
          <a:rect l="0" t="0" r="0" b="0"/>
          <a:pathLst>
            <a:path>
              <a:moveTo>
                <a:pt x="2514817" y="0"/>
              </a:moveTo>
              <a:lnTo>
                <a:pt x="2514817" y="206343"/>
              </a:lnTo>
              <a:lnTo>
                <a:pt x="0" y="206343"/>
              </a:lnTo>
              <a:lnTo>
                <a:pt x="0" y="4126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FFD62-89EB-4DEB-99D0-318088BA21BB}">
      <dsp:nvSpPr>
        <dsp:cNvPr id="0" name=""/>
        <dsp:cNvSpPr/>
      </dsp:nvSpPr>
      <dsp:spPr>
        <a:xfrm>
          <a:off x="1010616" y="1573543"/>
          <a:ext cx="1547579" cy="1031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遊戲內容</a:t>
          </a:r>
        </a:p>
      </dsp:txBody>
      <dsp:txXfrm>
        <a:off x="1040834" y="1603761"/>
        <a:ext cx="1487143" cy="971283"/>
      </dsp:txXfrm>
    </dsp:sp>
    <dsp:sp modelId="{ACDC69CD-EC31-4CD0-BB75-F80226EF866C}">
      <dsp:nvSpPr>
        <dsp:cNvPr id="0" name=""/>
        <dsp:cNvSpPr/>
      </dsp:nvSpPr>
      <dsp:spPr>
        <a:xfrm>
          <a:off x="778479" y="2605263"/>
          <a:ext cx="1005926" cy="412687"/>
        </a:xfrm>
        <a:custGeom>
          <a:avLst/>
          <a:gdLst/>
          <a:ahLst/>
          <a:cxnLst/>
          <a:rect l="0" t="0" r="0" b="0"/>
          <a:pathLst>
            <a:path>
              <a:moveTo>
                <a:pt x="1005926" y="0"/>
              </a:moveTo>
              <a:lnTo>
                <a:pt x="1005926" y="206343"/>
              </a:lnTo>
              <a:lnTo>
                <a:pt x="0" y="206343"/>
              </a:lnTo>
              <a:lnTo>
                <a:pt x="0" y="4126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F2B92-1C70-4AB1-A7F3-A63DF5755740}">
      <dsp:nvSpPr>
        <dsp:cNvPr id="0" name=""/>
        <dsp:cNvSpPr/>
      </dsp:nvSpPr>
      <dsp:spPr>
        <a:xfrm>
          <a:off x="4689" y="3017951"/>
          <a:ext cx="1547579" cy="1031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物件</a:t>
          </a:r>
          <a:r>
            <a:rPr lang="en-US" altLang="zh-TW" sz="1900" kern="1200" dirty="0"/>
            <a:t>UI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(</a:t>
          </a:r>
          <a:r>
            <a:rPr lang="zh-TW" altLang="en-US" sz="1900" kern="1200" dirty="0"/>
            <a:t>棋子、棋盤</a:t>
          </a:r>
          <a:r>
            <a:rPr lang="en-US" altLang="zh-TW" sz="1900" kern="1200" dirty="0"/>
            <a:t>)</a:t>
          </a:r>
          <a:endParaRPr lang="zh-TW" altLang="en-US" sz="1900" kern="1200" dirty="0"/>
        </a:p>
      </dsp:txBody>
      <dsp:txXfrm>
        <a:off x="34907" y="3048169"/>
        <a:ext cx="1487143" cy="971283"/>
      </dsp:txXfrm>
    </dsp:sp>
    <dsp:sp modelId="{A6BDD24C-B4A6-4D91-A42F-97133D600F70}">
      <dsp:nvSpPr>
        <dsp:cNvPr id="0" name=""/>
        <dsp:cNvSpPr/>
      </dsp:nvSpPr>
      <dsp:spPr>
        <a:xfrm>
          <a:off x="1784406" y="2605263"/>
          <a:ext cx="1005926" cy="412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43"/>
              </a:lnTo>
              <a:lnTo>
                <a:pt x="1005926" y="206343"/>
              </a:lnTo>
              <a:lnTo>
                <a:pt x="1005926" y="4126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E5C8D-33D1-476A-93F9-7D45C51868A3}">
      <dsp:nvSpPr>
        <dsp:cNvPr id="0" name=""/>
        <dsp:cNvSpPr/>
      </dsp:nvSpPr>
      <dsp:spPr>
        <a:xfrm>
          <a:off x="2016543" y="3017951"/>
          <a:ext cx="1547579" cy="1031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規則</a:t>
          </a:r>
        </a:p>
      </dsp:txBody>
      <dsp:txXfrm>
        <a:off x="2046761" y="3048169"/>
        <a:ext cx="1487143" cy="971283"/>
      </dsp:txXfrm>
    </dsp:sp>
    <dsp:sp modelId="{D1521AB7-E7F9-4C69-A935-758B05BEB6CB}">
      <dsp:nvSpPr>
        <dsp:cNvPr id="0" name=""/>
        <dsp:cNvSpPr/>
      </dsp:nvSpPr>
      <dsp:spPr>
        <a:xfrm>
          <a:off x="4299224" y="1160855"/>
          <a:ext cx="2514817" cy="412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43"/>
              </a:lnTo>
              <a:lnTo>
                <a:pt x="2514817" y="206343"/>
              </a:lnTo>
              <a:lnTo>
                <a:pt x="2514817" y="4126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54C7E-0EDA-4A1D-BB00-B9106D30AB23}">
      <dsp:nvSpPr>
        <dsp:cNvPr id="0" name=""/>
        <dsp:cNvSpPr/>
      </dsp:nvSpPr>
      <dsp:spPr>
        <a:xfrm>
          <a:off x="6040251" y="1573543"/>
          <a:ext cx="1547579" cy="1031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訓練</a:t>
          </a:r>
        </a:p>
      </dsp:txBody>
      <dsp:txXfrm>
        <a:off x="6070469" y="1603761"/>
        <a:ext cx="1487143" cy="971283"/>
      </dsp:txXfrm>
    </dsp:sp>
    <dsp:sp modelId="{E1A7E3BF-D2C9-4323-AE4E-D953720AE005}">
      <dsp:nvSpPr>
        <dsp:cNvPr id="0" name=""/>
        <dsp:cNvSpPr/>
      </dsp:nvSpPr>
      <dsp:spPr>
        <a:xfrm>
          <a:off x="4836915" y="2605263"/>
          <a:ext cx="1977126" cy="478738"/>
        </a:xfrm>
        <a:custGeom>
          <a:avLst/>
          <a:gdLst/>
          <a:ahLst/>
          <a:cxnLst/>
          <a:rect l="0" t="0" r="0" b="0"/>
          <a:pathLst>
            <a:path>
              <a:moveTo>
                <a:pt x="1977126" y="0"/>
              </a:moveTo>
              <a:lnTo>
                <a:pt x="1977126" y="239369"/>
              </a:lnTo>
              <a:lnTo>
                <a:pt x="0" y="239369"/>
              </a:lnTo>
              <a:lnTo>
                <a:pt x="0" y="4787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DE30C-023B-4ED9-B06C-51570BFF2A5B}">
      <dsp:nvSpPr>
        <dsp:cNvPr id="0" name=""/>
        <dsp:cNvSpPr/>
      </dsp:nvSpPr>
      <dsp:spPr>
        <a:xfrm>
          <a:off x="4063125" y="3084002"/>
          <a:ext cx="1547579" cy="1031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訓練時間</a:t>
          </a:r>
        </a:p>
      </dsp:txBody>
      <dsp:txXfrm>
        <a:off x="4093343" y="3114220"/>
        <a:ext cx="1487143" cy="971283"/>
      </dsp:txXfrm>
    </dsp:sp>
    <dsp:sp modelId="{AFF1CB2A-8768-4776-BC30-C804D9F547E8}">
      <dsp:nvSpPr>
        <dsp:cNvPr id="0" name=""/>
        <dsp:cNvSpPr/>
      </dsp:nvSpPr>
      <dsp:spPr>
        <a:xfrm>
          <a:off x="6768321" y="2605263"/>
          <a:ext cx="91440" cy="41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6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995E6-DD10-40A7-933F-3409C558ACA3}">
      <dsp:nvSpPr>
        <dsp:cNvPr id="0" name=""/>
        <dsp:cNvSpPr/>
      </dsp:nvSpPr>
      <dsp:spPr>
        <a:xfrm>
          <a:off x="6040251" y="3017951"/>
          <a:ext cx="1547579" cy="1031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訓練模型</a:t>
          </a:r>
        </a:p>
      </dsp:txBody>
      <dsp:txXfrm>
        <a:off x="6070469" y="3048169"/>
        <a:ext cx="1487143" cy="971283"/>
      </dsp:txXfrm>
    </dsp:sp>
    <dsp:sp modelId="{C46E5A38-2442-4428-864B-8A88DAA8489E}">
      <dsp:nvSpPr>
        <dsp:cNvPr id="0" name=""/>
        <dsp:cNvSpPr/>
      </dsp:nvSpPr>
      <dsp:spPr>
        <a:xfrm>
          <a:off x="6814041" y="2605263"/>
          <a:ext cx="2016047" cy="47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69"/>
              </a:lnTo>
              <a:lnTo>
                <a:pt x="2016047" y="239369"/>
              </a:lnTo>
              <a:lnTo>
                <a:pt x="2016047" y="4787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67E39-14E9-42A3-A4DD-257D32FCD2A0}">
      <dsp:nvSpPr>
        <dsp:cNvPr id="0" name=""/>
        <dsp:cNvSpPr/>
      </dsp:nvSpPr>
      <dsp:spPr>
        <a:xfrm>
          <a:off x="8056299" y="3084002"/>
          <a:ext cx="1547579" cy="1031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訓練成果</a:t>
          </a:r>
        </a:p>
      </dsp:txBody>
      <dsp:txXfrm>
        <a:off x="8086517" y="3114220"/>
        <a:ext cx="1487143" cy="971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6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8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9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1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6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4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6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8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1850-64EB-4160-B63F-AF10416C91A0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63338" y="3742389"/>
            <a:ext cx="7265324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2463338" y="1494581"/>
            <a:ext cx="72653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539497"/>
            <a:ext cx="9603275" cy="1222818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4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想要知道在兩個相同條件下的旗手，是否有因為先後手的不同，而影響到什麼差異，是否影響戰局勝負。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460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512065"/>
            <a:ext cx="9603275" cy="134169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雙方誰能先達到五子連線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讓電腦能辨識直線、橫線、斜線連線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能預測三子連線時進行防守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要避免黑子連線大於五子連線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創造一個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的場地空間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484633"/>
            <a:ext cx="9603275" cy="1369122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948458"/>
              </p:ext>
            </p:extLst>
          </p:nvPr>
        </p:nvGraphicFramePr>
        <p:xfrm>
          <a:off x="1450975" y="1920240"/>
          <a:ext cx="9604375" cy="417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484633"/>
            <a:ext cx="9603275" cy="1369122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遊戲內容</a:t>
            </a:r>
            <a:b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Analyze-Game content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262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UI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黑子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白子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棋盤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055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512065"/>
            <a:ext cx="9603275" cy="1369122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遊戲內容</a:t>
            </a:r>
            <a:b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Analyze-Game content 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262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400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規則：</a:t>
            </a:r>
            <a:endParaRPr lang="en-US" altLang="zh-TW" sz="2400" b="1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由不同石頭顏色表示的兩個玩家輪流在棋盤上放置石頭。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獲勝者是第一個在水平、垂直或對角線上形成連續五顆棋子的玩家。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黑色開始。 玩家可以將他的棋子放在棋盤上兩條線的任何交叉點上。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如果該位置是空的，玩家可以將石頭放在他想要的任何地方。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87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484633"/>
            <a:ext cx="9603275" cy="1369122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</a:t>
            </a:r>
            <a:b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Analyze-training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2625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訓練時間：預計花費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星期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訓練模型：增強式學習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訓練結果：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介紹了強化學習在預測動作問題上的應用。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提出了一個系統來訓練沒有先驗技能的機器五子棋玩家。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證明了五子棋的機器玩家可以在沒有人類知識的情況下自行進化。 </a:t>
            </a:r>
          </a:p>
        </p:txBody>
      </p:sp>
    </p:spTree>
    <p:extLst>
      <p:ext uri="{BB962C8B-B14F-4D97-AF65-F5344CB8AC3E}">
        <p14:creationId xmlns:p14="http://schemas.microsoft.com/office/powerpoint/2010/main" val="287928993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239</TotalTime>
  <Words>278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Times New Roman</vt:lpstr>
      <vt:lpstr>Wingdings</vt:lpstr>
      <vt:lpstr>圖庫</vt:lpstr>
      <vt:lpstr>組員： F110112112　林書弘 F110112114　張博凱 F110112125　洪胤凱 F110112130　NAWISA</vt:lpstr>
      <vt:lpstr>情境 Sitution</vt:lpstr>
      <vt:lpstr>需求 Requirement</vt:lpstr>
      <vt:lpstr>分析 Analyze</vt:lpstr>
      <vt:lpstr>分析-遊戲內容 Analyze-Game content </vt:lpstr>
      <vt:lpstr>分析-遊戲內容 Analyze-Game content </vt:lpstr>
      <vt:lpstr>分析-訓練 Analyze-training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27</cp:revision>
  <dcterms:created xsi:type="dcterms:W3CDTF">2021-11-05T06:14:47Z</dcterms:created>
  <dcterms:modified xsi:type="dcterms:W3CDTF">2021-11-11T08:34:22Z</dcterms:modified>
</cp:coreProperties>
</file>