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61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A55471-DF7E-4803-966B-1E32554EBBC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TW" altLang="en-US"/>
        </a:p>
      </dgm:t>
    </dgm:pt>
    <dgm:pt modelId="{F6FC9480-7D8E-4D01-B0E6-CDE3F4A0A876}">
      <dgm:prSet phldrT="[文字]"/>
      <dgm:spPr/>
      <dgm:t>
        <a:bodyPr/>
        <a:lstStyle/>
        <a:p>
          <a:r>
            <a:rPr lang="en-US" altLang="en-US" dirty="0"/>
            <a:t>system</a:t>
          </a:r>
          <a:endParaRPr lang="zh-TW" altLang="en-US" dirty="0"/>
        </a:p>
      </dgm:t>
    </dgm:pt>
    <dgm:pt modelId="{5B0CB258-79E7-4C74-A76D-F04D4BFDEFBB}" type="parTrans" cxnId="{ADA93FB6-C4AA-4B30-B706-8EEAF22031C2}">
      <dgm:prSet/>
      <dgm:spPr/>
      <dgm:t>
        <a:bodyPr/>
        <a:lstStyle/>
        <a:p>
          <a:endParaRPr lang="zh-TW" altLang="en-US"/>
        </a:p>
      </dgm:t>
    </dgm:pt>
    <dgm:pt modelId="{8C035226-531C-45E7-AAD5-C1C489464E7A}" type="sibTrans" cxnId="{ADA93FB6-C4AA-4B30-B706-8EEAF22031C2}">
      <dgm:prSet/>
      <dgm:spPr/>
      <dgm:t>
        <a:bodyPr/>
        <a:lstStyle/>
        <a:p>
          <a:endParaRPr lang="zh-TW" altLang="en-US"/>
        </a:p>
      </dgm:t>
    </dgm:pt>
    <dgm:pt modelId="{D21CD941-2737-4D95-B923-B1A1B45C3D32}" type="asst">
      <dgm:prSet phldrT="[文字]"/>
      <dgm:spPr/>
      <dgm:t>
        <a:bodyPr/>
        <a:lstStyle/>
        <a:p>
          <a:r>
            <a:rPr lang="en-US" altLang="en-US" dirty="0"/>
            <a:t>Game content</a:t>
          </a:r>
          <a:endParaRPr lang="zh-TW" altLang="en-US" dirty="0"/>
        </a:p>
      </dgm:t>
    </dgm:pt>
    <dgm:pt modelId="{60D09F64-E940-4E98-AAF2-57C2DC9620C8}" type="parTrans" cxnId="{F33A79DB-3822-4159-86F9-32EE27BD38CA}">
      <dgm:prSet/>
      <dgm:spPr/>
      <dgm:t>
        <a:bodyPr/>
        <a:lstStyle/>
        <a:p>
          <a:endParaRPr lang="zh-TW" altLang="en-US"/>
        </a:p>
      </dgm:t>
    </dgm:pt>
    <dgm:pt modelId="{EC845136-5C73-425B-940D-D9F837C278D9}" type="sibTrans" cxnId="{F33A79DB-3822-4159-86F9-32EE27BD38CA}">
      <dgm:prSet/>
      <dgm:spPr/>
      <dgm:t>
        <a:bodyPr/>
        <a:lstStyle/>
        <a:p>
          <a:endParaRPr lang="zh-TW" altLang="en-US"/>
        </a:p>
      </dgm:t>
    </dgm:pt>
    <dgm:pt modelId="{186E4277-FC16-446F-A445-A6368DB733FB}">
      <dgm:prSet phldrT="[文字]"/>
      <dgm:spPr/>
      <dgm:t>
        <a:bodyPr/>
        <a:lstStyle/>
        <a:p>
          <a:r>
            <a:rPr lang="en-US" altLang="en-US" dirty="0"/>
            <a:t>training</a:t>
          </a:r>
          <a:endParaRPr lang="zh-TW" altLang="en-US" dirty="0"/>
        </a:p>
      </dgm:t>
    </dgm:pt>
    <dgm:pt modelId="{12C846B1-C146-4605-9AD3-CFFF2797A37F}" type="parTrans" cxnId="{1E8C3968-C7C6-49C5-9538-532A6AAB2461}">
      <dgm:prSet/>
      <dgm:spPr/>
      <dgm:t>
        <a:bodyPr/>
        <a:lstStyle/>
        <a:p>
          <a:endParaRPr lang="zh-TW" altLang="en-US"/>
        </a:p>
      </dgm:t>
    </dgm:pt>
    <dgm:pt modelId="{FE6568EA-BB61-4C21-9707-9F68930F5427}" type="sibTrans" cxnId="{1E8C3968-C7C6-49C5-9538-532A6AAB2461}">
      <dgm:prSet/>
      <dgm:spPr/>
      <dgm:t>
        <a:bodyPr/>
        <a:lstStyle/>
        <a:p>
          <a:endParaRPr lang="zh-TW" altLang="en-US"/>
        </a:p>
      </dgm:t>
    </dgm:pt>
    <dgm:pt modelId="{4231E4CE-9432-4D6E-B682-13BC72BD8D95}" type="asst">
      <dgm:prSet phldrT="[文字]"/>
      <dgm:spPr/>
      <dgm:t>
        <a:bodyPr/>
        <a:lstStyle/>
        <a:p>
          <a:r>
            <a:rPr lang="en-US" altLang="en-US" dirty="0"/>
            <a:t>rule</a:t>
          </a:r>
          <a:endParaRPr lang="zh-TW" altLang="en-US" dirty="0"/>
        </a:p>
      </dgm:t>
    </dgm:pt>
    <dgm:pt modelId="{B0603F97-D338-4BEA-96B9-5870C4B70A2F}" type="parTrans" cxnId="{48B8F247-22C0-4545-93A7-0A8302CC85DD}">
      <dgm:prSet/>
      <dgm:spPr/>
      <dgm:t>
        <a:bodyPr/>
        <a:lstStyle/>
        <a:p>
          <a:endParaRPr lang="zh-TW" altLang="en-US"/>
        </a:p>
      </dgm:t>
    </dgm:pt>
    <dgm:pt modelId="{0018EB92-6FD6-4BFF-B18E-4BF058E360AD}" type="sibTrans" cxnId="{48B8F247-22C0-4545-93A7-0A8302CC85DD}">
      <dgm:prSet/>
      <dgm:spPr/>
      <dgm:t>
        <a:bodyPr/>
        <a:lstStyle/>
        <a:p>
          <a:endParaRPr lang="zh-TW" altLang="en-US"/>
        </a:p>
      </dgm:t>
    </dgm:pt>
    <dgm:pt modelId="{BE48C4AB-42A5-44C6-A884-73E61B0CEC2F}">
      <dgm:prSet phldrT="[文字]"/>
      <dgm:spPr/>
      <dgm:t>
        <a:bodyPr/>
        <a:lstStyle/>
        <a:p>
          <a:r>
            <a:rPr lang="en-US" b="0" i="0" dirty="0"/>
            <a:t>training results </a:t>
          </a:r>
          <a:endParaRPr lang="zh-TW" altLang="en-US" dirty="0"/>
        </a:p>
      </dgm:t>
    </dgm:pt>
    <dgm:pt modelId="{93DECE70-469B-40CF-A8B3-A138F5230E69}" type="parTrans" cxnId="{F892292E-C0F9-4B31-8E7E-BF017A06C492}">
      <dgm:prSet/>
      <dgm:spPr/>
      <dgm:t>
        <a:bodyPr/>
        <a:lstStyle/>
        <a:p>
          <a:endParaRPr lang="zh-TW" altLang="en-US"/>
        </a:p>
      </dgm:t>
    </dgm:pt>
    <dgm:pt modelId="{34B54E0B-1391-423E-B1F8-191EF513E831}" type="sibTrans" cxnId="{F892292E-C0F9-4B31-8E7E-BF017A06C492}">
      <dgm:prSet/>
      <dgm:spPr/>
      <dgm:t>
        <a:bodyPr/>
        <a:lstStyle/>
        <a:p>
          <a:endParaRPr lang="zh-TW" altLang="en-US"/>
        </a:p>
      </dgm:t>
    </dgm:pt>
    <dgm:pt modelId="{86C432C4-939D-4ECB-833B-66E3F45720FA}" type="asst">
      <dgm:prSet phldrT="[文字]"/>
      <dgm:spPr/>
      <dgm:t>
        <a:bodyPr/>
        <a:lstStyle/>
        <a:p>
          <a:r>
            <a:rPr lang="en-US" altLang="en-US" dirty="0"/>
            <a:t>Property UI</a:t>
          </a:r>
        </a:p>
        <a:p>
          <a:r>
            <a:rPr lang="en-US" altLang="zh-TW" dirty="0"/>
            <a:t>(</a:t>
          </a:r>
          <a:r>
            <a:rPr lang="en-US" altLang="en-US" dirty="0"/>
            <a:t>Chess pieces, chessboard</a:t>
          </a:r>
          <a:r>
            <a:rPr lang="en-US" altLang="zh-TW" dirty="0"/>
            <a:t>)</a:t>
          </a:r>
          <a:endParaRPr lang="zh-TW" altLang="en-US" dirty="0"/>
        </a:p>
      </dgm:t>
    </dgm:pt>
    <dgm:pt modelId="{C70A2381-FC2A-4DCB-9F34-52D9A3A0FAA9}" type="parTrans" cxnId="{96835FF4-32FB-4035-B874-DA766BB16711}">
      <dgm:prSet/>
      <dgm:spPr/>
      <dgm:t>
        <a:bodyPr/>
        <a:lstStyle/>
        <a:p>
          <a:endParaRPr lang="zh-TW" altLang="en-US"/>
        </a:p>
      </dgm:t>
    </dgm:pt>
    <dgm:pt modelId="{0BA0E8FE-FDBD-4A39-8377-D876C6A42161}" type="sibTrans" cxnId="{96835FF4-32FB-4035-B874-DA766BB16711}">
      <dgm:prSet/>
      <dgm:spPr/>
      <dgm:t>
        <a:bodyPr/>
        <a:lstStyle/>
        <a:p>
          <a:endParaRPr lang="zh-TW" altLang="en-US"/>
        </a:p>
      </dgm:t>
    </dgm:pt>
    <dgm:pt modelId="{B97553AF-78D6-4512-8CD2-C0D9C832EB92}">
      <dgm:prSet phldrT="[文字]"/>
      <dgm:spPr/>
      <dgm:t>
        <a:bodyPr/>
        <a:lstStyle/>
        <a:p>
          <a:r>
            <a:rPr lang="en-US" b="0" i="0" dirty="0"/>
            <a:t>training time </a:t>
          </a:r>
          <a:endParaRPr lang="zh-TW" altLang="en-US" dirty="0"/>
        </a:p>
      </dgm:t>
    </dgm:pt>
    <dgm:pt modelId="{5761DBD7-612A-4948-9FEF-9301E28AA022}" type="parTrans" cxnId="{202BED4E-A982-468C-826F-D615E68C261A}">
      <dgm:prSet/>
      <dgm:spPr/>
      <dgm:t>
        <a:bodyPr/>
        <a:lstStyle/>
        <a:p>
          <a:endParaRPr lang="zh-TW" altLang="en-US"/>
        </a:p>
      </dgm:t>
    </dgm:pt>
    <dgm:pt modelId="{1F580047-242C-49A0-B757-37021304BFA6}" type="sibTrans" cxnId="{202BED4E-A982-468C-826F-D615E68C261A}">
      <dgm:prSet/>
      <dgm:spPr/>
      <dgm:t>
        <a:bodyPr/>
        <a:lstStyle/>
        <a:p>
          <a:endParaRPr lang="zh-TW" altLang="en-US"/>
        </a:p>
      </dgm:t>
    </dgm:pt>
    <dgm:pt modelId="{1C61C9A7-9B48-492A-9EBC-AEAA2F6573A7}">
      <dgm:prSet phldrT="[文字]"/>
      <dgm:spPr/>
      <dgm:t>
        <a:bodyPr/>
        <a:lstStyle/>
        <a:p>
          <a:r>
            <a:rPr lang="en-US" b="0" i="0" dirty="0"/>
            <a:t>training model </a:t>
          </a:r>
          <a:endParaRPr lang="zh-TW" altLang="en-US" dirty="0"/>
        </a:p>
      </dgm:t>
    </dgm:pt>
    <dgm:pt modelId="{B5C1605D-8A58-4297-863B-8A153E03CA7E}" type="parTrans" cxnId="{CBB41FE7-AC75-4131-89D1-93E1B8D8A0D8}">
      <dgm:prSet/>
      <dgm:spPr/>
      <dgm:t>
        <a:bodyPr/>
        <a:lstStyle/>
        <a:p>
          <a:endParaRPr lang="zh-TW" altLang="en-US"/>
        </a:p>
      </dgm:t>
    </dgm:pt>
    <dgm:pt modelId="{BB280545-D09C-49F8-9E2F-A6B840A51701}" type="sibTrans" cxnId="{CBB41FE7-AC75-4131-89D1-93E1B8D8A0D8}">
      <dgm:prSet/>
      <dgm:spPr/>
      <dgm:t>
        <a:bodyPr/>
        <a:lstStyle/>
        <a:p>
          <a:endParaRPr lang="zh-TW" altLang="en-US"/>
        </a:p>
      </dgm:t>
    </dgm:pt>
    <dgm:pt modelId="{932C197E-EE78-4075-ABFF-C176F9F817CA}" type="pres">
      <dgm:prSet presAssocID="{A0A55471-DF7E-4803-966B-1E32554EBBCE}" presName="mainComposite" presStyleCnt="0">
        <dgm:presLayoutVars>
          <dgm:chPref val="1"/>
          <dgm:dir/>
          <dgm:animOne val="branch"/>
          <dgm:animLvl val="lvl"/>
          <dgm:resizeHandles val="exact"/>
        </dgm:presLayoutVars>
      </dgm:prSet>
      <dgm:spPr/>
    </dgm:pt>
    <dgm:pt modelId="{D113E201-0F21-45C9-8944-161C7D4682D7}" type="pres">
      <dgm:prSet presAssocID="{A0A55471-DF7E-4803-966B-1E32554EBBCE}" presName="hierFlow" presStyleCnt="0"/>
      <dgm:spPr/>
    </dgm:pt>
    <dgm:pt modelId="{71AC8C88-9C71-4B53-B153-FBC2B8E2041F}" type="pres">
      <dgm:prSet presAssocID="{A0A55471-DF7E-4803-966B-1E32554EBBCE}" presName="hierChild1" presStyleCnt="0">
        <dgm:presLayoutVars>
          <dgm:chPref val="1"/>
          <dgm:animOne val="branch"/>
          <dgm:animLvl val="lvl"/>
        </dgm:presLayoutVars>
      </dgm:prSet>
      <dgm:spPr/>
    </dgm:pt>
    <dgm:pt modelId="{8D663124-3B08-4EC0-BE10-3CD51AAF9212}" type="pres">
      <dgm:prSet presAssocID="{F6FC9480-7D8E-4D01-B0E6-CDE3F4A0A876}" presName="Name14" presStyleCnt="0"/>
      <dgm:spPr/>
    </dgm:pt>
    <dgm:pt modelId="{0DE20AEC-5666-498C-B0E8-9AB4CF05F2EE}" type="pres">
      <dgm:prSet presAssocID="{F6FC9480-7D8E-4D01-B0E6-CDE3F4A0A876}" presName="level1Shape" presStyleLbl="node0" presStyleIdx="0" presStyleCnt="1">
        <dgm:presLayoutVars>
          <dgm:chPref val="3"/>
        </dgm:presLayoutVars>
      </dgm:prSet>
      <dgm:spPr/>
    </dgm:pt>
    <dgm:pt modelId="{B8A8360A-582C-487D-AC71-675F95CF9D8A}" type="pres">
      <dgm:prSet presAssocID="{F6FC9480-7D8E-4D01-B0E6-CDE3F4A0A876}" presName="hierChild2" presStyleCnt="0"/>
      <dgm:spPr/>
    </dgm:pt>
    <dgm:pt modelId="{1A87AF2F-A0E6-4BA7-8C8F-30CBC7394078}" type="pres">
      <dgm:prSet presAssocID="{60D09F64-E940-4E98-AAF2-57C2DC9620C8}" presName="Name19" presStyleLbl="parChTrans1D2" presStyleIdx="0" presStyleCnt="2"/>
      <dgm:spPr/>
    </dgm:pt>
    <dgm:pt modelId="{4F787E2D-C866-449E-93A5-4012D34DAE45}" type="pres">
      <dgm:prSet presAssocID="{D21CD941-2737-4D95-B923-B1A1B45C3D32}" presName="Name21" presStyleCnt="0"/>
      <dgm:spPr/>
    </dgm:pt>
    <dgm:pt modelId="{175FFD62-89EB-4DEB-99D0-318088BA21BB}" type="pres">
      <dgm:prSet presAssocID="{D21CD941-2737-4D95-B923-B1A1B45C3D32}" presName="level2Shape" presStyleLbl="asst1" presStyleIdx="0" presStyleCnt="3"/>
      <dgm:spPr/>
    </dgm:pt>
    <dgm:pt modelId="{87B5DF4F-0290-4D4B-8296-302BF61D22A6}" type="pres">
      <dgm:prSet presAssocID="{D21CD941-2737-4D95-B923-B1A1B45C3D32}" presName="hierChild3" presStyleCnt="0"/>
      <dgm:spPr/>
    </dgm:pt>
    <dgm:pt modelId="{ACDC69CD-EC31-4CD0-BB75-F80226EF866C}" type="pres">
      <dgm:prSet presAssocID="{C70A2381-FC2A-4DCB-9F34-52D9A3A0FAA9}" presName="Name19" presStyleLbl="parChTrans1D3" presStyleIdx="0" presStyleCnt="5"/>
      <dgm:spPr/>
    </dgm:pt>
    <dgm:pt modelId="{A8D8D785-2946-4339-A518-C24137EA7061}" type="pres">
      <dgm:prSet presAssocID="{86C432C4-939D-4ECB-833B-66E3F45720FA}" presName="Name21" presStyleCnt="0"/>
      <dgm:spPr/>
    </dgm:pt>
    <dgm:pt modelId="{BC8F2B92-1C70-4AB1-A7F3-A63DF5755740}" type="pres">
      <dgm:prSet presAssocID="{86C432C4-939D-4ECB-833B-66E3F45720FA}" presName="level2Shape" presStyleLbl="asst1" presStyleIdx="1" presStyleCnt="3"/>
      <dgm:spPr/>
    </dgm:pt>
    <dgm:pt modelId="{7A9F28E9-32F1-4846-9B8C-CBD74BBE7236}" type="pres">
      <dgm:prSet presAssocID="{86C432C4-939D-4ECB-833B-66E3F45720FA}" presName="hierChild3" presStyleCnt="0"/>
      <dgm:spPr/>
    </dgm:pt>
    <dgm:pt modelId="{A6BDD24C-B4A6-4D91-A42F-97133D600F70}" type="pres">
      <dgm:prSet presAssocID="{B0603F97-D338-4BEA-96B9-5870C4B70A2F}" presName="Name19" presStyleLbl="parChTrans1D3" presStyleIdx="1" presStyleCnt="5"/>
      <dgm:spPr/>
    </dgm:pt>
    <dgm:pt modelId="{FA4B10D0-E805-4AF5-83B2-518DFF1383B2}" type="pres">
      <dgm:prSet presAssocID="{4231E4CE-9432-4D6E-B682-13BC72BD8D95}" presName="Name21" presStyleCnt="0"/>
      <dgm:spPr/>
    </dgm:pt>
    <dgm:pt modelId="{CEDE5C8D-33D1-476A-93F9-7D45C51868A3}" type="pres">
      <dgm:prSet presAssocID="{4231E4CE-9432-4D6E-B682-13BC72BD8D95}" presName="level2Shape" presStyleLbl="asst1" presStyleIdx="2" presStyleCnt="3"/>
      <dgm:spPr/>
    </dgm:pt>
    <dgm:pt modelId="{3D3EEAA4-FEC5-48F2-8D27-97C82C79217C}" type="pres">
      <dgm:prSet presAssocID="{4231E4CE-9432-4D6E-B682-13BC72BD8D95}" presName="hierChild3" presStyleCnt="0"/>
      <dgm:spPr/>
    </dgm:pt>
    <dgm:pt modelId="{D1521AB7-E7F9-4C69-A935-758B05BEB6CB}" type="pres">
      <dgm:prSet presAssocID="{12C846B1-C146-4605-9AD3-CFFF2797A37F}" presName="Name19" presStyleLbl="parChTrans1D2" presStyleIdx="1" presStyleCnt="2"/>
      <dgm:spPr/>
    </dgm:pt>
    <dgm:pt modelId="{70E0139E-95D2-4406-8B94-D9CF5E347CA8}" type="pres">
      <dgm:prSet presAssocID="{186E4277-FC16-446F-A445-A6368DB733FB}" presName="Name21" presStyleCnt="0"/>
      <dgm:spPr/>
    </dgm:pt>
    <dgm:pt modelId="{1EB54C7E-0EDA-4A1D-BB00-B9106D30AB23}" type="pres">
      <dgm:prSet presAssocID="{186E4277-FC16-446F-A445-A6368DB733FB}" presName="level2Shape" presStyleLbl="node2" presStyleIdx="0" presStyleCnt="1"/>
      <dgm:spPr/>
    </dgm:pt>
    <dgm:pt modelId="{783608D6-F213-47A8-AED8-75793FCC8373}" type="pres">
      <dgm:prSet presAssocID="{186E4277-FC16-446F-A445-A6368DB733FB}" presName="hierChild3" presStyleCnt="0"/>
      <dgm:spPr/>
    </dgm:pt>
    <dgm:pt modelId="{E1A7E3BF-D2C9-4323-AE4E-D953720AE005}" type="pres">
      <dgm:prSet presAssocID="{5761DBD7-612A-4948-9FEF-9301E28AA022}" presName="Name19" presStyleLbl="parChTrans1D3" presStyleIdx="2" presStyleCnt="5"/>
      <dgm:spPr/>
    </dgm:pt>
    <dgm:pt modelId="{CC09E275-1C81-4DD8-937A-2AACF7179DE5}" type="pres">
      <dgm:prSet presAssocID="{B97553AF-78D6-4512-8CD2-C0D9C832EB92}" presName="Name21" presStyleCnt="0"/>
      <dgm:spPr/>
    </dgm:pt>
    <dgm:pt modelId="{AB6DE30C-023B-4ED9-B06C-51570BFF2A5B}" type="pres">
      <dgm:prSet presAssocID="{B97553AF-78D6-4512-8CD2-C0D9C832EB92}" presName="level2Shape" presStyleLbl="node3" presStyleIdx="0" presStyleCnt="3" custLinFactNeighborX="2244" custLinFactNeighborY="6402"/>
      <dgm:spPr/>
    </dgm:pt>
    <dgm:pt modelId="{121EB5AC-1540-4048-9A4B-393EC6734C0E}" type="pres">
      <dgm:prSet presAssocID="{B97553AF-78D6-4512-8CD2-C0D9C832EB92}" presName="hierChild3" presStyleCnt="0"/>
      <dgm:spPr/>
    </dgm:pt>
    <dgm:pt modelId="{AFF1CB2A-8768-4776-BC30-C804D9F547E8}" type="pres">
      <dgm:prSet presAssocID="{B5C1605D-8A58-4297-863B-8A153E03CA7E}" presName="Name19" presStyleLbl="parChTrans1D3" presStyleIdx="3" presStyleCnt="5"/>
      <dgm:spPr/>
    </dgm:pt>
    <dgm:pt modelId="{B36D56E2-4608-4AB5-8414-55926E3EABA7}" type="pres">
      <dgm:prSet presAssocID="{1C61C9A7-9B48-492A-9EBC-AEAA2F6573A7}" presName="Name21" presStyleCnt="0"/>
      <dgm:spPr/>
    </dgm:pt>
    <dgm:pt modelId="{928995E6-DD10-40A7-933F-3409C558ACA3}" type="pres">
      <dgm:prSet presAssocID="{1C61C9A7-9B48-492A-9EBC-AEAA2F6573A7}" presName="level2Shape" presStyleLbl="node3" presStyleIdx="1" presStyleCnt="3" custLinFactNeighborX="4149" custLinFactNeighborY="6695"/>
      <dgm:spPr/>
    </dgm:pt>
    <dgm:pt modelId="{D3548DB2-7C50-4467-A342-F5F4D1C3EBB5}" type="pres">
      <dgm:prSet presAssocID="{1C61C9A7-9B48-492A-9EBC-AEAA2F6573A7}" presName="hierChild3" presStyleCnt="0"/>
      <dgm:spPr/>
    </dgm:pt>
    <dgm:pt modelId="{C46E5A38-2442-4428-864B-8A88DAA8489E}" type="pres">
      <dgm:prSet presAssocID="{93DECE70-469B-40CF-A8B3-A138F5230E69}" presName="Name19" presStyleLbl="parChTrans1D3" presStyleIdx="4" presStyleCnt="5"/>
      <dgm:spPr/>
    </dgm:pt>
    <dgm:pt modelId="{9D958329-25F6-49AF-B8A9-C187F0E49859}" type="pres">
      <dgm:prSet presAssocID="{BE48C4AB-42A5-44C6-A884-73E61B0CEC2F}" presName="Name21" presStyleCnt="0"/>
      <dgm:spPr/>
    </dgm:pt>
    <dgm:pt modelId="{DE967E39-14E9-42A3-A4DD-257D32FCD2A0}" type="pres">
      <dgm:prSet presAssocID="{BE48C4AB-42A5-44C6-A884-73E61B0CEC2F}" presName="level2Shape" presStyleLbl="node3" presStyleIdx="2" presStyleCnt="3" custScaleX="102352" custLinFactNeighborX="271" custLinFactNeighborY="6402"/>
      <dgm:spPr/>
    </dgm:pt>
    <dgm:pt modelId="{FDDF3B72-39D8-48A8-8A1D-46CEF2083CD4}" type="pres">
      <dgm:prSet presAssocID="{BE48C4AB-42A5-44C6-A884-73E61B0CEC2F}" presName="hierChild3" presStyleCnt="0"/>
      <dgm:spPr/>
    </dgm:pt>
    <dgm:pt modelId="{E8E29F1E-D462-4815-B09F-615F312E006A}" type="pres">
      <dgm:prSet presAssocID="{A0A55471-DF7E-4803-966B-1E32554EBBCE}" presName="bgShapesFlow" presStyleCnt="0"/>
      <dgm:spPr/>
    </dgm:pt>
  </dgm:ptLst>
  <dgm:cxnLst>
    <dgm:cxn modelId="{48DBC710-958C-4A61-83B6-F5856841C027}" type="presOf" srcId="{D21CD941-2737-4D95-B923-B1A1B45C3D32}" destId="{175FFD62-89EB-4DEB-99D0-318088BA21BB}" srcOrd="0" destOrd="0" presId="urn:microsoft.com/office/officeart/2005/8/layout/hierarchy6"/>
    <dgm:cxn modelId="{16DDA714-CE38-4BD1-B4A5-C90B3949E596}" type="presOf" srcId="{BE48C4AB-42A5-44C6-A884-73E61B0CEC2F}" destId="{DE967E39-14E9-42A3-A4DD-257D32FCD2A0}" srcOrd="0" destOrd="0" presId="urn:microsoft.com/office/officeart/2005/8/layout/hierarchy6"/>
    <dgm:cxn modelId="{E84ECC1A-B60E-4266-8DA3-A4DD769DCA5D}" type="presOf" srcId="{5761DBD7-612A-4948-9FEF-9301E28AA022}" destId="{E1A7E3BF-D2C9-4323-AE4E-D953720AE005}" srcOrd="0" destOrd="0" presId="urn:microsoft.com/office/officeart/2005/8/layout/hierarchy6"/>
    <dgm:cxn modelId="{BBB82E22-FD24-481E-A52C-A33F0E46ACB8}" type="presOf" srcId="{B5C1605D-8A58-4297-863B-8A153E03CA7E}" destId="{AFF1CB2A-8768-4776-BC30-C804D9F547E8}" srcOrd="0" destOrd="0" presId="urn:microsoft.com/office/officeart/2005/8/layout/hierarchy6"/>
    <dgm:cxn modelId="{F892292E-C0F9-4B31-8E7E-BF017A06C492}" srcId="{186E4277-FC16-446F-A445-A6368DB733FB}" destId="{BE48C4AB-42A5-44C6-A884-73E61B0CEC2F}" srcOrd="2" destOrd="0" parTransId="{93DECE70-469B-40CF-A8B3-A138F5230E69}" sibTransId="{34B54E0B-1391-423E-B1F8-191EF513E831}"/>
    <dgm:cxn modelId="{9BE85B33-C616-42E7-8800-C9502E63FC67}" type="presOf" srcId="{A0A55471-DF7E-4803-966B-1E32554EBBCE}" destId="{932C197E-EE78-4075-ABFF-C176F9F817CA}" srcOrd="0" destOrd="0" presId="urn:microsoft.com/office/officeart/2005/8/layout/hierarchy6"/>
    <dgm:cxn modelId="{6ADB4361-9C4B-44A3-90E0-B9B6FA6D1567}" type="presOf" srcId="{86C432C4-939D-4ECB-833B-66E3F45720FA}" destId="{BC8F2B92-1C70-4AB1-A7F3-A63DF5755740}" srcOrd="0" destOrd="0" presId="urn:microsoft.com/office/officeart/2005/8/layout/hierarchy6"/>
    <dgm:cxn modelId="{48B8F247-22C0-4545-93A7-0A8302CC85DD}" srcId="{D21CD941-2737-4D95-B923-B1A1B45C3D32}" destId="{4231E4CE-9432-4D6E-B682-13BC72BD8D95}" srcOrd="1" destOrd="0" parTransId="{B0603F97-D338-4BEA-96B9-5870C4B70A2F}" sibTransId="{0018EB92-6FD6-4BFF-B18E-4BF058E360AD}"/>
    <dgm:cxn modelId="{1E8C3968-C7C6-49C5-9538-532A6AAB2461}" srcId="{F6FC9480-7D8E-4D01-B0E6-CDE3F4A0A876}" destId="{186E4277-FC16-446F-A445-A6368DB733FB}" srcOrd="1" destOrd="0" parTransId="{12C846B1-C146-4605-9AD3-CFFF2797A37F}" sibTransId="{FE6568EA-BB61-4C21-9707-9F68930F5427}"/>
    <dgm:cxn modelId="{DEA8DF6B-78A8-48C0-98A6-5B897581E822}" type="presOf" srcId="{93DECE70-469B-40CF-A8B3-A138F5230E69}" destId="{C46E5A38-2442-4428-864B-8A88DAA8489E}" srcOrd="0" destOrd="0" presId="urn:microsoft.com/office/officeart/2005/8/layout/hierarchy6"/>
    <dgm:cxn modelId="{202BED4E-A982-468C-826F-D615E68C261A}" srcId="{186E4277-FC16-446F-A445-A6368DB733FB}" destId="{B97553AF-78D6-4512-8CD2-C0D9C832EB92}" srcOrd="0" destOrd="0" parTransId="{5761DBD7-612A-4948-9FEF-9301E28AA022}" sibTransId="{1F580047-242C-49A0-B757-37021304BFA6}"/>
    <dgm:cxn modelId="{59231E85-ADD3-4A1A-84B0-A109214A350C}" type="presOf" srcId="{60D09F64-E940-4E98-AAF2-57C2DC9620C8}" destId="{1A87AF2F-A0E6-4BA7-8C8F-30CBC7394078}" srcOrd="0" destOrd="0" presId="urn:microsoft.com/office/officeart/2005/8/layout/hierarchy6"/>
    <dgm:cxn modelId="{EFD40986-C7D4-4DDF-9661-B28A7724660A}" type="presOf" srcId="{12C846B1-C146-4605-9AD3-CFFF2797A37F}" destId="{D1521AB7-E7F9-4C69-A935-758B05BEB6CB}" srcOrd="0" destOrd="0" presId="urn:microsoft.com/office/officeart/2005/8/layout/hierarchy6"/>
    <dgm:cxn modelId="{CEABFC99-E126-4D9E-9715-51686F5E3A5D}" type="presOf" srcId="{C70A2381-FC2A-4DCB-9F34-52D9A3A0FAA9}" destId="{ACDC69CD-EC31-4CD0-BB75-F80226EF866C}" srcOrd="0" destOrd="0" presId="urn:microsoft.com/office/officeart/2005/8/layout/hierarchy6"/>
    <dgm:cxn modelId="{BC787A9B-CEE3-4694-B986-D58F06F92A26}" type="presOf" srcId="{F6FC9480-7D8E-4D01-B0E6-CDE3F4A0A876}" destId="{0DE20AEC-5666-498C-B0E8-9AB4CF05F2EE}" srcOrd="0" destOrd="0" presId="urn:microsoft.com/office/officeart/2005/8/layout/hierarchy6"/>
    <dgm:cxn modelId="{ADA93FB6-C4AA-4B30-B706-8EEAF22031C2}" srcId="{A0A55471-DF7E-4803-966B-1E32554EBBCE}" destId="{F6FC9480-7D8E-4D01-B0E6-CDE3F4A0A876}" srcOrd="0" destOrd="0" parTransId="{5B0CB258-79E7-4C74-A76D-F04D4BFDEFBB}" sibTransId="{8C035226-531C-45E7-AAD5-C1C489464E7A}"/>
    <dgm:cxn modelId="{5D045BD2-DD6F-4F44-8699-7F4556EB94AA}" type="presOf" srcId="{B0603F97-D338-4BEA-96B9-5870C4B70A2F}" destId="{A6BDD24C-B4A6-4D91-A42F-97133D600F70}" srcOrd="0" destOrd="0" presId="urn:microsoft.com/office/officeart/2005/8/layout/hierarchy6"/>
    <dgm:cxn modelId="{FC9B6CD2-9F06-4463-9357-AF4FD3C7FF41}" type="presOf" srcId="{4231E4CE-9432-4D6E-B682-13BC72BD8D95}" destId="{CEDE5C8D-33D1-476A-93F9-7D45C51868A3}" srcOrd="0" destOrd="0" presId="urn:microsoft.com/office/officeart/2005/8/layout/hierarchy6"/>
    <dgm:cxn modelId="{2D47F3D4-D869-4A62-807B-74B5C15CFD45}" type="presOf" srcId="{B97553AF-78D6-4512-8CD2-C0D9C832EB92}" destId="{AB6DE30C-023B-4ED9-B06C-51570BFF2A5B}" srcOrd="0" destOrd="0" presId="urn:microsoft.com/office/officeart/2005/8/layout/hierarchy6"/>
    <dgm:cxn modelId="{F33A79DB-3822-4159-86F9-32EE27BD38CA}" srcId="{F6FC9480-7D8E-4D01-B0E6-CDE3F4A0A876}" destId="{D21CD941-2737-4D95-B923-B1A1B45C3D32}" srcOrd="0" destOrd="0" parTransId="{60D09F64-E940-4E98-AAF2-57C2DC9620C8}" sibTransId="{EC845136-5C73-425B-940D-D9F837C278D9}"/>
    <dgm:cxn modelId="{CBB41FE7-AC75-4131-89D1-93E1B8D8A0D8}" srcId="{186E4277-FC16-446F-A445-A6368DB733FB}" destId="{1C61C9A7-9B48-492A-9EBC-AEAA2F6573A7}" srcOrd="1" destOrd="0" parTransId="{B5C1605D-8A58-4297-863B-8A153E03CA7E}" sibTransId="{BB280545-D09C-49F8-9E2F-A6B840A51701}"/>
    <dgm:cxn modelId="{96835FF4-32FB-4035-B874-DA766BB16711}" srcId="{D21CD941-2737-4D95-B923-B1A1B45C3D32}" destId="{86C432C4-939D-4ECB-833B-66E3F45720FA}" srcOrd="0" destOrd="0" parTransId="{C70A2381-FC2A-4DCB-9F34-52D9A3A0FAA9}" sibTransId="{0BA0E8FE-FDBD-4A39-8377-D876C6A42161}"/>
    <dgm:cxn modelId="{204FF7F5-9D4F-4FE6-B4AB-E23634117DBE}" type="presOf" srcId="{1C61C9A7-9B48-492A-9EBC-AEAA2F6573A7}" destId="{928995E6-DD10-40A7-933F-3409C558ACA3}" srcOrd="0" destOrd="0" presId="urn:microsoft.com/office/officeart/2005/8/layout/hierarchy6"/>
    <dgm:cxn modelId="{EB559FFF-5CFD-4845-BEF8-4144ED4833BB}" type="presOf" srcId="{186E4277-FC16-446F-A445-A6368DB733FB}" destId="{1EB54C7E-0EDA-4A1D-BB00-B9106D30AB23}" srcOrd="0" destOrd="0" presId="urn:microsoft.com/office/officeart/2005/8/layout/hierarchy6"/>
    <dgm:cxn modelId="{271F7140-0C75-4D87-B9F4-B1E3030BD968}" type="presParOf" srcId="{932C197E-EE78-4075-ABFF-C176F9F817CA}" destId="{D113E201-0F21-45C9-8944-161C7D4682D7}" srcOrd="0" destOrd="0" presId="urn:microsoft.com/office/officeart/2005/8/layout/hierarchy6"/>
    <dgm:cxn modelId="{D04E743D-EF48-4049-A315-A8A4ECCFB40B}" type="presParOf" srcId="{D113E201-0F21-45C9-8944-161C7D4682D7}" destId="{71AC8C88-9C71-4B53-B153-FBC2B8E2041F}" srcOrd="0" destOrd="0" presId="urn:microsoft.com/office/officeart/2005/8/layout/hierarchy6"/>
    <dgm:cxn modelId="{E50BEA3C-7412-404F-BE65-46904A010A80}" type="presParOf" srcId="{71AC8C88-9C71-4B53-B153-FBC2B8E2041F}" destId="{8D663124-3B08-4EC0-BE10-3CD51AAF9212}" srcOrd="0" destOrd="0" presId="urn:microsoft.com/office/officeart/2005/8/layout/hierarchy6"/>
    <dgm:cxn modelId="{24A720B6-870B-42A4-8FCA-CD33FFBA8317}" type="presParOf" srcId="{8D663124-3B08-4EC0-BE10-3CD51AAF9212}" destId="{0DE20AEC-5666-498C-B0E8-9AB4CF05F2EE}" srcOrd="0" destOrd="0" presId="urn:microsoft.com/office/officeart/2005/8/layout/hierarchy6"/>
    <dgm:cxn modelId="{7B6E0D37-FD6D-4E06-B016-CBCEAFD610A6}" type="presParOf" srcId="{8D663124-3B08-4EC0-BE10-3CD51AAF9212}" destId="{B8A8360A-582C-487D-AC71-675F95CF9D8A}" srcOrd="1" destOrd="0" presId="urn:microsoft.com/office/officeart/2005/8/layout/hierarchy6"/>
    <dgm:cxn modelId="{00DD64F9-7127-41F3-9BB6-35FDFF6B1808}" type="presParOf" srcId="{B8A8360A-582C-487D-AC71-675F95CF9D8A}" destId="{1A87AF2F-A0E6-4BA7-8C8F-30CBC7394078}" srcOrd="0" destOrd="0" presId="urn:microsoft.com/office/officeart/2005/8/layout/hierarchy6"/>
    <dgm:cxn modelId="{A7272A2B-35E7-4A61-B18C-787CC0A81909}" type="presParOf" srcId="{B8A8360A-582C-487D-AC71-675F95CF9D8A}" destId="{4F787E2D-C866-449E-93A5-4012D34DAE45}" srcOrd="1" destOrd="0" presId="urn:microsoft.com/office/officeart/2005/8/layout/hierarchy6"/>
    <dgm:cxn modelId="{9870449C-B186-4268-AC00-7BF3979CF84A}" type="presParOf" srcId="{4F787E2D-C866-449E-93A5-4012D34DAE45}" destId="{175FFD62-89EB-4DEB-99D0-318088BA21BB}" srcOrd="0" destOrd="0" presId="urn:microsoft.com/office/officeart/2005/8/layout/hierarchy6"/>
    <dgm:cxn modelId="{0534DE20-C74D-468E-ADF8-982F6B76A581}" type="presParOf" srcId="{4F787E2D-C866-449E-93A5-4012D34DAE45}" destId="{87B5DF4F-0290-4D4B-8296-302BF61D22A6}" srcOrd="1" destOrd="0" presId="urn:microsoft.com/office/officeart/2005/8/layout/hierarchy6"/>
    <dgm:cxn modelId="{710E1101-6DEF-410F-B5F1-D65BB76D6DEC}" type="presParOf" srcId="{87B5DF4F-0290-4D4B-8296-302BF61D22A6}" destId="{ACDC69CD-EC31-4CD0-BB75-F80226EF866C}" srcOrd="0" destOrd="0" presId="urn:microsoft.com/office/officeart/2005/8/layout/hierarchy6"/>
    <dgm:cxn modelId="{407470EE-F8AB-4C90-B131-0D2F4727CDB6}" type="presParOf" srcId="{87B5DF4F-0290-4D4B-8296-302BF61D22A6}" destId="{A8D8D785-2946-4339-A518-C24137EA7061}" srcOrd="1" destOrd="0" presId="urn:microsoft.com/office/officeart/2005/8/layout/hierarchy6"/>
    <dgm:cxn modelId="{B5806637-0C75-4D8C-9F72-65BCCB7A94A6}" type="presParOf" srcId="{A8D8D785-2946-4339-A518-C24137EA7061}" destId="{BC8F2B92-1C70-4AB1-A7F3-A63DF5755740}" srcOrd="0" destOrd="0" presId="urn:microsoft.com/office/officeart/2005/8/layout/hierarchy6"/>
    <dgm:cxn modelId="{0DA6F24A-5C5B-4E9A-953E-19A6A4403667}" type="presParOf" srcId="{A8D8D785-2946-4339-A518-C24137EA7061}" destId="{7A9F28E9-32F1-4846-9B8C-CBD74BBE7236}" srcOrd="1" destOrd="0" presId="urn:microsoft.com/office/officeart/2005/8/layout/hierarchy6"/>
    <dgm:cxn modelId="{7C5D742B-B254-474A-BC04-176D2D5337E9}" type="presParOf" srcId="{87B5DF4F-0290-4D4B-8296-302BF61D22A6}" destId="{A6BDD24C-B4A6-4D91-A42F-97133D600F70}" srcOrd="2" destOrd="0" presId="urn:microsoft.com/office/officeart/2005/8/layout/hierarchy6"/>
    <dgm:cxn modelId="{93FD4292-59F4-463C-8A96-4C301A4EE0E1}" type="presParOf" srcId="{87B5DF4F-0290-4D4B-8296-302BF61D22A6}" destId="{FA4B10D0-E805-4AF5-83B2-518DFF1383B2}" srcOrd="3" destOrd="0" presId="urn:microsoft.com/office/officeart/2005/8/layout/hierarchy6"/>
    <dgm:cxn modelId="{631A7BB9-DC26-4B31-94BC-0D4ABC890455}" type="presParOf" srcId="{FA4B10D0-E805-4AF5-83B2-518DFF1383B2}" destId="{CEDE5C8D-33D1-476A-93F9-7D45C51868A3}" srcOrd="0" destOrd="0" presId="urn:microsoft.com/office/officeart/2005/8/layout/hierarchy6"/>
    <dgm:cxn modelId="{CFB57D30-5267-48B6-906D-0C38F17E69C1}" type="presParOf" srcId="{FA4B10D0-E805-4AF5-83B2-518DFF1383B2}" destId="{3D3EEAA4-FEC5-48F2-8D27-97C82C79217C}" srcOrd="1" destOrd="0" presId="urn:microsoft.com/office/officeart/2005/8/layout/hierarchy6"/>
    <dgm:cxn modelId="{BCA7CA6E-ED45-4CE5-AB99-21A5F1065F7D}" type="presParOf" srcId="{B8A8360A-582C-487D-AC71-675F95CF9D8A}" destId="{D1521AB7-E7F9-4C69-A935-758B05BEB6CB}" srcOrd="2" destOrd="0" presId="urn:microsoft.com/office/officeart/2005/8/layout/hierarchy6"/>
    <dgm:cxn modelId="{74E77D5B-5035-475E-87E8-E6E5438F1339}" type="presParOf" srcId="{B8A8360A-582C-487D-AC71-675F95CF9D8A}" destId="{70E0139E-95D2-4406-8B94-D9CF5E347CA8}" srcOrd="3" destOrd="0" presId="urn:microsoft.com/office/officeart/2005/8/layout/hierarchy6"/>
    <dgm:cxn modelId="{3E111FAD-6944-4D6B-B5A8-34B83A3C514E}" type="presParOf" srcId="{70E0139E-95D2-4406-8B94-D9CF5E347CA8}" destId="{1EB54C7E-0EDA-4A1D-BB00-B9106D30AB23}" srcOrd="0" destOrd="0" presId="urn:microsoft.com/office/officeart/2005/8/layout/hierarchy6"/>
    <dgm:cxn modelId="{93357EC1-D22D-4C1D-A933-39F8A9F19FD9}" type="presParOf" srcId="{70E0139E-95D2-4406-8B94-D9CF5E347CA8}" destId="{783608D6-F213-47A8-AED8-75793FCC8373}" srcOrd="1" destOrd="0" presId="urn:microsoft.com/office/officeart/2005/8/layout/hierarchy6"/>
    <dgm:cxn modelId="{94B7B24D-709D-4214-AFB1-FB1FAEDF46A6}" type="presParOf" srcId="{783608D6-F213-47A8-AED8-75793FCC8373}" destId="{E1A7E3BF-D2C9-4323-AE4E-D953720AE005}" srcOrd="0" destOrd="0" presId="urn:microsoft.com/office/officeart/2005/8/layout/hierarchy6"/>
    <dgm:cxn modelId="{6C1C220A-89E8-45B9-A43C-D9A91C235E00}" type="presParOf" srcId="{783608D6-F213-47A8-AED8-75793FCC8373}" destId="{CC09E275-1C81-4DD8-937A-2AACF7179DE5}" srcOrd="1" destOrd="0" presId="urn:microsoft.com/office/officeart/2005/8/layout/hierarchy6"/>
    <dgm:cxn modelId="{8466AA8A-B792-4146-8F3D-B77A9CF266C2}" type="presParOf" srcId="{CC09E275-1C81-4DD8-937A-2AACF7179DE5}" destId="{AB6DE30C-023B-4ED9-B06C-51570BFF2A5B}" srcOrd="0" destOrd="0" presId="urn:microsoft.com/office/officeart/2005/8/layout/hierarchy6"/>
    <dgm:cxn modelId="{7401D363-592F-4313-B260-FEA74BD8BC2B}" type="presParOf" srcId="{CC09E275-1C81-4DD8-937A-2AACF7179DE5}" destId="{121EB5AC-1540-4048-9A4B-393EC6734C0E}" srcOrd="1" destOrd="0" presId="urn:microsoft.com/office/officeart/2005/8/layout/hierarchy6"/>
    <dgm:cxn modelId="{EC94D379-932E-4096-A7CC-F822EB04DDAF}" type="presParOf" srcId="{783608D6-F213-47A8-AED8-75793FCC8373}" destId="{AFF1CB2A-8768-4776-BC30-C804D9F547E8}" srcOrd="2" destOrd="0" presId="urn:microsoft.com/office/officeart/2005/8/layout/hierarchy6"/>
    <dgm:cxn modelId="{18112D9A-C9FC-415F-8E38-DAE303577F04}" type="presParOf" srcId="{783608D6-F213-47A8-AED8-75793FCC8373}" destId="{B36D56E2-4608-4AB5-8414-55926E3EABA7}" srcOrd="3" destOrd="0" presId="urn:microsoft.com/office/officeart/2005/8/layout/hierarchy6"/>
    <dgm:cxn modelId="{9F804C79-B4B4-4782-A0F9-B726981E4143}" type="presParOf" srcId="{B36D56E2-4608-4AB5-8414-55926E3EABA7}" destId="{928995E6-DD10-40A7-933F-3409C558ACA3}" srcOrd="0" destOrd="0" presId="urn:microsoft.com/office/officeart/2005/8/layout/hierarchy6"/>
    <dgm:cxn modelId="{8EC9C097-F0C5-41FD-AA6F-1C1816AADCC3}" type="presParOf" srcId="{B36D56E2-4608-4AB5-8414-55926E3EABA7}" destId="{D3548DB2-7C50-4467-A342-F5F4D1C3EBB5}" srcOrd="1" destOrd="0" presId="urn:microsoft.com/office/officeart/2005/8/layout/hierarchy6"/>
    <dgm:cxn modelId="{4AF3C5D0-55A5-47E7-809D-FD71970E0C65}" type="presParOf" srcId="{783608D6-F213-47A8-AED8-75793FCC8373}" destId="{C46E5A38-2442-4428-864B-8A88DAA8489E}" srcOrd="4" destOrd="0" presId="urn:microsoft.com/office/officeart/2005/8/layout/hierarchy6"/>
    <dgm:cxn modelId="{E3C57237-1311-44D4-84CC-4CFE8BA97D5E}" type="presParOf" srcId="{783608D6-F213-47A8-AED8-75793FCC8373}" destId="{9D958329-25F6-49AF-B8A9-C187F0E49859}" srcOrd="5" destOrd="0" presId="urn:microsoft.com/office/officeart/2005/8/layout/hierarchy6"/>
    <dgm:cxn modelId="{6EB308C3-77B6-406C-89CF-A8A6442FBEA6}" type="presParOf" srcId="{9D958329-25F6-49AF-B8A9-C187F0E49859}" destId="{DE967E39-14E9-42A3-A4DD-257D32FCD2A0}" srcOrd="0" destOrd="0" presId="urn:microsoft.com/office/officeart/2005/8/layout/hierarchy6"/>
    <dgm:cxn modelId="{270F1787-9D45-4252-AE47-D149AF7A73E1}" type="presParOf" srcId="{9D958329-25F6-49AF-B8A9-C187F0E49859}" destId="{FDDF3B72-39D8-48A8-8A1D-46CEF2083CD4}" srcOrd="1" destOrd="0" presId="urn:microsoft.com/office/officeart/2005/8/layout/hierarchy6"/>
    <dgm:cxn modelId="{94FDA233-BF36-4E35-84A3-D342A6AFF4EE}" type="presParOf" srcId="{932C197E-EE78-4075-ABFF-C176F9F817CA}" destId="{E8E29F1E-D462-4815-B09F-615F312E006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20AEC-5666-498C-B0E8-9AB4CF05F2EE}">
      <dsp:nvSpPr>
        <dsp:cNvPr id="0" name=""/>
        <dsp:cNvSpPr/>
      </dsp:nvSpPr>
      <dsp:spPr>
        <a:xfrm>
          <a:off x="3520230" y="135075"/>
          <a:ext cx="1542890" cy="10285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system</a:t>
          </a:r>
          <a:endParaRPr lang="zh-TW" altLang="en-US" sz="1800" kern="1200" dirty="0"/>
        </a:p>
      </dsp:txBody>
      <dsp:txXfrm>
        <a:off x="3550356" y="165201"/>
        <a:ext cx="1482638" cy="968341"/>
      </dsp:txXfrm>
    </dsp:sp>
    <dsp:sp modelId="{1A87AF2F-A0E6-4BA7-8C8F-30CBC7394078}">
      <dsp:nvSpPr>
        <dsp:cNvPr id="0" name=""/>
        <dsp:cNvSpPr/>
      </dsp:nvSpPr>
      <dsp:spPr>
        <a:xfrm>
          <a:off x="1775406" y="1163669"/>
          <a:ext cx="2516268" cy="411437"/>
        </a:xfrm>
        <a:custGeom>
          <a:avLst/>
          <a:gdLst/>
          <a:ahLst/>
          <a:cxnLst/>
          <a:rect l="0" t="0" r="0" b="0"/>
          <a:pathLst>
            <a:path>
              <a:moveTo>
                <a:pt x="2516268" y="0"/>
              </a:moveTo>
              <a:lnTo>
                <a:pt x="2516268" y="205718"/>
              </a:lnTo>
              <a:lnTo>
                <a:pt x="0" y="205718"/>
              </a:lnTo>
              <a:lnTo>
                <a:pt x="0" y="4114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5FFD62-89EB-4DEB-99D0-318088BA21BB}">
      <dsp:nvSpPr>
        <dsp:cNvPr id="0" name=""/>
        <dsp:cNvSpPr/>
      </dsp:nvSpPr>
      <dsp:spPr>
        <a:xfrm>
          <a:off x="1003961" y="1575106"/>
          <a:ext cx="1542890" cy="10285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Game content</a:t>
          </a:r>
          <a:endParaRPr lang="zh-TW" altLang="en-US" sz="1800" kern="1200" dirty="0"/>
        </a:p>
      </dsp:txBody>
      <dsp:txXfrm>
        <a:off x="1034087" y="1605232"/>
        <a:ext cx="1482638" cy="968341"/>
      </dsp:txXfrm>
    </dsp:sp>
    <dsp:sp modelId="{ACDC69CD-EC31-4CD0-BB75-F80226EF866C}">
      <dsp:nvSpPr>
        <dsp:cNvPr id="0" name=""/>
        <dsp:cNvSpPr/>
      </dsp:nvSpPr>
      <dsp:spPr>
        <a:xfrm>
          <a:off x="772528" y="2603700"/>
          <a:ext cx="1002878" cy="411437"/>
        </a:xfrm>
        <a:custGeom>
          <a:avLst/>
          <a:gdLst/>
          <a:ahLst/>
          <a:cxnLst/>
          <a:rect l="0" t="0" r="0" b="0"/>
          <a:pathLst>
            <a:path>
              <a:moveTo>
                <a:pt x="1002878" y="0"/>
              </a:moveTo>
              <a:lnTo>
                <a:pt x="1002878" y="205718"/>
              </a:lnTo>
              <a:lnTo>
                <a:pt x="0" y="205718"/>
              </a:lnTo>
              <a:lnTo>
                <a:pt x="0" y="4114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8F2B92-1C70-4AB1-A7F3-A63DF5755740}">
      <dsp:nvSpPr>
        <dsp:cNvPr id="0" name=""/>
        <dsp:cNvSpPr/>
      </dsp:nvSpPr>
      <dsp:spPr>
        <a:xfrm>
          <a:off x="1083" y="3015137"/>
          <a:ext cx="1542890" cy="10285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Property UI</a:t>
          </a:r>
        </a:p>
        <a:p>
          <a:pPr marL="0" lvl="0" indent="0" algn="ctr" defTabSz="800100">
            <a:lnSpc>
              <a:spcPct val="90000"/>
            </a:lnSpc>
            <a:spcBef>
              <a:spcPct val="0"/>
            </a:spcBef>
            <a:spcAft>
              <a:spcPct val="35000"/>
            </a:spcAft>
            <a:buNone/>
          </a:pPr>
          <a:r>
            <a:rPr lang="en-US" altLang="zh-TW" sz="1800" kern="1200" dirty="0"/>
            <a:t>(</a:t>
          </a:r>
          <a:r>
            <a:rPr lang="en-US" altLang="en-US" sz="1800" kern="1200" dirty="0"/>
            <a:t>Chess pieces, chessboard</a:t>
          </a:r>
          <a:r>
            <a:rPr lang="en-US" altLang="zh-TW" sz="1800" kern="1200" dirty="0"/>
            <a:t>)</a:t>
          </a:r>
          <a:endParaRPr lang="zh-TW" altLang="en-US" sz="1800" kern="1200" dirty="0"/>
        </a:p>
      </dsp:txBody>
      <dsp:txXfrm>
        <a:off x="31209" y="3045263"/>
        <a:ext cx="1482638" cy="968341"/>
      </dsp:txXfrm>
    </dsp:sp>
    <dsp:sp modelId="{A6BDD24C-B4A6-4D91-A42F-97133D600F70}">
      <dsp:nvSpPr>
        <dsp:cNvPr id="0" name=""/>
        <dsp:cNvSpPr/>
      </dsp:nvSpPr>
      <dsp:spPr>
        <a:xfrm>
          <a:off x="1775406" y="2603700"/>
          <a:ext cx="1002878" cy="411437"/>
        </a:xfrm>
        <a:custGeom>
          <a:avLst/>
          <a:gdLst/>
          <a:ahLst/>
          <a:cxnLst/>
          <a:rect l="0" t="0" r="0" b="0"/>
          <a:pathLst>
            <a:path>
              <a:moveTo>
                <a:pt x="0" y="0"/>
              </a:moveTo>
              <a:lnTo>
                <a:pt x="0" y="205718"/>
              </a:lnTo>
              <a:lnTo>
                <a:pt x="1002878" y="205718"/>
              </a:lnTo>
              <a:lnTo>
                <a:pt x="1002878" y="4114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DE5C8D-33D1-476A-93F9-7D45C51868A3}">
      <dsp:nvSpPr>
        <dsp:cNvPr id="0" name=""/>
        <dsp:cNvSpPr/>
      </dsp:nvSpPr>
      <dsp:spPr>
        <a:xfrm>
          <a:off x="2006840" y="3015137"/>
          <a:ext cx="1542890" cy="10285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rule</a:t>
          </a:r>
          <a:endParaRPr lang="zh-TW" altLang="en-US" sz="1800" kern="1200" dirty="0"/>
        </a:p>
      </dsp:txBody>
      <dsp:txXfrm>
        <a:off x="2036966" y="3045263"/>
        <a:ext cx="1482638" cy="968341"/>
      </dsp:txXfrm>
    </dsp:sp>
    <dsp:sp modelId="{D1521AB7-E7F9-4C69-A935-758B05BEB6CB}">
      <dsp:nvSpPr>
        <dsp:cNvPr id="0" name=""/>
        <dsp:cNvSpPr/>
      </dsp:nvSpPr>
      <dsp:spPr>
        <a:xfrm>
          <a:off x="4291675" y="1163669"/>
          <a:ext cx="2516268" cy="411437"/>
        </a:xfrm>
        <a:custGeom>
          <a:avLst/>
          <a:gdLst/>
          <a:ahLst/>
          <a:cxnLst/>
          <a:rect l="0" t="0" r="0" b="0"/>
          <a:pathLst>
            <a:path>
              <a:moveTo>
                <a:pt x="0" y="0"/>
              </a:moveTo>
              <a:lnTo>
                <a:pt x="0" y="205718"/>
              </a:lnTo>
              <a:lnTo>
                <a:pt x="2516268" y="205718"/>
              </a:lnTo>
              <a:lnTo>
                <a:pt x="2516268" y="4114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B54C7E-0EDA-4A1D-BB00-B9106D30AB23}">
      <dsp:nvSpPr>
        <dsp:cNvPr id="0" name=""/>
        <dsp:cNvSpPr/>
      </dsp:nvSpPr>
      <dsp:spPr>
        <a:xfrm>
          <a:off x="6036499" y="1575106"/>
          <a:ext cx="1542890" cy="10285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training</a:t>
          </a:r>
          <a:endParaRPr lang="zh-TW" altLang="en-US" sz="1800" kern="1200" dirty="0"/>
        </a:p>
      </dsp:txBody>
      <dsp:txXfrm>
        <a:off x="6066625" y="1605232"/>
        <a:ext cx="1482638" cy="968341"/>
      </dsp:txXfrm>
    </dsp:sp>
    <dsp:sp modelId="{E1A7E3BF-D2C9-4323-AE4E-D953720AE005}">
      <dsp:nvSpPr>
        <dsp:cNvPr id="0" name=""/>
        <dsp:cNvSpPr/>
      </dsp:nvSpPr>
      <dsp:spPr>
        <a:xfrm>
          <a:off x="4818665" y="2603700"/>
          <a:ext cx="1989279" cy="477287"/>
        </a:xfrm>
        <a:custGeom>
          <a:avLst/>
          <a:gdLst/>
          <a:ahLst/>
          <a:cxnLst/>
          <a:rect l="0" t="0" r="0" b="0"/>
          <a:pathLst>
            <a:path>
              <a:moveTo>
                <a:pt x="1989279" y="0"/>
              </a:moveTo>
              <a:lnTo>
                <a:pt x="1989279" y="238643"/>
              </a:lnTo>
              <a:lnTo>
                <a:pt x="0" y="238643"/>
              </a:lnTo>
              <a:lnTo>
                <a:pt x="0" y="47728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6DE30C-023B-4ED9-B06C-51570BFF2A5B}">
      <dsp:nvSpPr>
        <dsp:cNvPr id="0" name=""/>
        <dsp:cNvSpPr/>
      </dsp:nvSpPr>
      <dsp:spPr>
        <a:xfrm>
          <a:off x="4047220" y="3080988"/>
          <a:ext cx="1542890" cy="10285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training time </a:t>
          </a:r>
          <a:endParaRPr lang="zh-TW" altLang="en-US" sz="1800" kern="1200" dirty="0"/>
        </a:p>
      </dsp:txBody>
      <dsp:txXfrm>
        <a:off x="4077346" y="3111114"/>
        <a:ext cx="1482638" cy="968341"/>
      </dsp:txXfrm>
    </dsp:sp>
    <dsp:sp modelId="{AFF1CB2A-8768-4776-BC30-C804D9F547E8}">
      <dsp:nvSpPr>
        <dsp:cNvPr id="0" name=""/>
        <dsp:cNvSpPr/>
      </dsp:nvSpPr>
      <dsp:spPr>
        <a:xfrm>
          <a:off x="6762224" y="2603700"/>
          <a:ext cx="91440" cy="480301"/>
        </a:xfrm>
        <a:custGeom>
          <a:avLst/>
          <a:gdLst/>
          <a:ahLst/>
          <a:cxnLst/>
          <a:rect l="0" t="0" r="0" b="0"/>
          <a:pathLst>
            <a:path>
              <a:moveTo>
                <a:pt x="45720" y="0"/>
              </a:moveTo>
              <a:lnTo>
                <a:pt x="45720" y="240150"/>
              </a:lnTo>
              <a:lnTo>
                <a:pt x="91590" y="240150"/>
              </a:lnTo>
              <a:lnTo>
                <a:pt x="91590" y="48030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8995E6-DD10-40A7-933F-3409C558ACA3}">
      <dsp:nvSpPr>
        <dsp:cNvPr id="0" name=""/>
        <dsp:cNvSpPr/>
      </dsp:nvSpPr>
      <dsp:spPr>
        <a:xfrm>
          <a:off x="6082369" y="3084002"/>
          <a:ext cx="1542890" cy="10285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training model </a:t>
          </a:r>
          <a:endParaRPr lang="zh-TW" altLang="en-US" sz="1800" kern="1200" dirty="0"/>
        </a:p>
      </dsp:txBody>
      <dsp:txXfrm>
        <a:off x="6112495" y="3114128"/>
        <a:ext cx="1482638" cy="968341"/>
      </dsp:txXfrm>
    </dsp:sp>
    <dsp:sp modelId="{C46E5A38-2442-4428-864B-8A88DAA8489E}">
      <dsp:nvSpPr>
        <dsp:cNvPr id="0" name=""/>
        <dsp:cNvSpPr/>
      </dsp:nvSpPr>
      <dsp:spPr>
        <a:xfrm>
          <a:off x="6807944" y="2603700"/>
          <a:ext cx="2006840" cy="477287"/>
        </a:xfrm>
        <a:custGeom>
          <a:avLst/>
          <a:gdLst/>
          <a:ahLst/>
          <a:cxnLst/>
          <a:rect l="0" t="0" r="0" b="0"/>
          <a:pathLst>
            <a:path>
              <a:moveTo>
                <a:pt x="0" y="0"/>
              </a:moveTo>
              <a:lnTo>
                <a:pt x="0" y="238643"/>
              </a:lnTo>
              <a:lnTo>
                <a:pt x="2006840" y="238643"/>
              </a:lnTo>
              <a:lnTo>
                <a:pt x="2006840" y="47728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967E39-14E9-42A3-A4DD-257D32FCD2A0}">
      <dsp:nvSpPr>
        <dsp:cNvPr id="0" name=""/>
        <dsp:cNvSpPr/>
      </dsp:nvSpPr>
      <dsp:spPr>
        <a:xfrm>
          <a:off x="8025195" y="3080988"/>
          <a:ext cx="1579179" cy="10285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training results </a:t>
          </a:r>
          <a:endParaRPr lang="zh-TW" altLang="en-US" sz="1800" kern="1200" dirty="0"/>
        </a:p>
      </dsp:txBody>
      <dsp:txXfrm>
        <a:off x="8055321" y="3111114"/>
        <a:ext cx="1518927" cy="9683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6141850-64EB-4160-B63F-AF10416C91A0}" type="datetimeFigureOut">
              <a:rPr lang="zh-TW" altLang="en-US" smtClean="0"/>
              <a:t>2021/11/11</a:t>
            </a:fld>
            <a:endParaRPr lang="zh-TW" altLang="en-US"/>
          </a:p>
        </p:txBody>
      </p:sp>
      <p:sp>
        <p:nvSpPr>
          <p:cNvPr id="5" name="Footer Placeholder 4"/>
          <p:cNvSpPr>
            <a:spLocks noGrp="1"/>
          </p:cNvSpPr>
          <p:nvPr>
            <p:ph type="ftr" sz="quarter" idx="11"/>
          </p:nvPr>
        </p:nvSpPr>
        <p:spPr>
          <a:xfrm>
            <a:off x="2416500" y="329307"/>
            <a:ext cx="4973915" cy="309201"/>
          </a:xfrm>
        </p:spPr>
        <p:txBody>
          <a:bodyPr/>
          <a:lstStyle/>
          <a:p>
            <a:endParaRPr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E8517AD5-DB20-44E4-BB0F-14737B8BA2D6}" type="slidenum">
              <a:rPr lang="zh-TW" altLang="en-US" smtClean="0"/>
              <a:t>‹#›</a:t>
            </a:fld>
            <a:endParaRPr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87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6141850-64EB-4160-B63F-AF10416C91A0}" type="datetimeFigureOut">
              <a:rPr lang="zh-TW" altLang="en-US" smtClean="0"/>
              <a:t>2021/11/11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517AD5-DB20-44E4-BB0F-14737B8BA2D6}" type="slidenum">
              <a:rPr lang="zh-TW" altLang="en-US" smtClean="0"/>
              <a:t>‹#›</a:t>
            </a:fld>
            <a:endParaRPr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936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6141850-64EB-4160-B63F-AF10416C91A0}" type="datetimeFigureOut">
              <a:rPr lang="zh-TW" altLang="en-US" smtClean="0"/>
              <a:t>2021/11/11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517AD5-DB20-44E4-BB0F-14737B8BA2D6}" type="slidenum">
              <a:rPr lang="zh-TW" altLang="en-US" smtClean="0"/>
              <a:t>‹#›</a:t>
            </a:fld>
            <a:endParaRPr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048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6141850-64EB-4160-B63F-AF10416C91A0}" type="datetimeFigureOut">
              <a:rPr lang="zh-TW" altLang="en-US" smtClean="0"/>
              <a:t>2021/11/11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517AD5-DB20-44E4-BB0F-14737B8BA2D6}" type="slidenum">
              <a:rPr lang="zh-TW" altLang="en-US" smtClean="0"/>
              <a:t>‹#›</a:t>
            </a:fld>
            <a:endParaRPr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584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6141850-64EB-4160-B63F-AF10416C91A0}" type="datetimeFigureOut">
              <a:rPr lang="zh-TW" altLang="en-US" smtClean="0"/>
              <a:t>2021/11/11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517AD5-DB20-44E4-BB0F-14737B8BA2D6}" type="slidenum">
              <a:rPr lang="zh-TW" altLang="en-US" smtClean="0"/>
              <a:t>‹#›</a:t>
            </a:fld>
            <a:endParaRPr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959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6141850-64EB-4160-B63F-AF10416C91A0}" type="datetimeFigureOut">
              <a:rPr lang="zh-TW" altLang="en-US" smtClean="0"/>
              <a:t>2021/11/11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8517AD5-DB20-44E4-BB0F-14737B8BA2D6}" type="slidenum">
              <a:rPr lang="zh-TW" altLang="en-US" smtClean="0"/>
              <a:t>‹#›</a:t>
            </a:fld>
            <a:endParaRPr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0612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6141850-64EB-4160-B63F-AF10416C91A0}" type="datetimeFigureOut">
              <a:rPr lang="zh-TW" altLang="en-US" smtClean="0"/>
              <a:t>2021/11/11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8517AD5-DB20-44E4-BB0F-14737B8BA2D6}" type="slidenum">
              <a:rPr lang="zh-TW" altLang="en-US" smtClean="0"/>
              <a:t>‹#›</a:t>
            </a:fld>
            <a:endParaRPr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572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6141850-64EB-4160-B63F-AF10416C91A0}" type="datetimeFigureOut">
              <a:rPr lang="zh-TW" altLang="en-US" smtClean="0"/>
              <a:t>2021/11/11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8517AD5-DB20-44E4-BB0F-14737B8BA2D6}" type="slidenum">
              <a:rPr lang="zh-TW" altLang="en-US" smtClean="0"/>
              <a:t>‹#›</a:t>
            </a:fld>
            <a:endParaRPr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526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41850-64EB-4160-B63F-AF10416C91A0}" type="datetimeFigureOut">
              <a:rPr lang="zh-TW" altLang="en-US" smtClean="0"/>
              <a:t>2021/11/11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8517AD5-DB20-44E4-BB0F-14737B8BA2D6}" type="slidenum">
              <a:rPr lang="zh-TW" altLang="en-US" smtClean="0"/>
              <a:t>‹#›</a:t>
            </a:fld>
            <a:endParaRPr lang="zh-TW" altLang="en-US"/>
          </a:p>
        </p:txBody>
      </p:sp>
    </p:spTree>
    <p:extLst>
      <p:ext uri="{BB962C8B-B14F-4D97-AF65-F5344CB8AC3E}">
        <p14:creationId xmlns:p14="http://schemas.microsoft.com/office/powerpoint/2010/main" val="378384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6141850-64EB-4160-B63F-AF10416C91A0}" type="datetimeFigureOut">
              <a:rPr lang="zh-TW" altLang="en-US" smtClean="0"/>
              <a:t>2021/11/11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8517AD5-DB20-44E4-BB0F-14737B8BA2D6}" type="slidenum">
              <a:rPr lang="zh-TW" altLang="en-US" smtClean="0"/>
              <a:t>‹#›</a:t>
            </a:fld>
            <a:endParaRPr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46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141850-64EB-4160-B63F-AF10416C91A0}" type="datetimeFigureOut">
              <a:rPr lang="zh-TW" altLang="en-US" smtClean="0"/>
              <a:t>2021/11/11</a:t>
            </a:fld>
            <a:endParaRPr lang="zh-TW" altLang="en-US"/>
          </a:p>
        </p:txBody>
      </p:sp>
      <p:sp>
        <p:nvSpPr>
          <p:cNvPr id="6" name="Footer Placeholder 5"/>
          <p:cNvSpPr>
            <a:spLocks noGrp="1"/>
          </p:cNvSpPr>
          <p:nvPr>
            <p:ph type="ftr" sz="quarter" idx="11"/>
          </p:nvPr>
        </p:nvSpPr>
        <p:spPr>
          <a:xfrm>
            <a:off x="1447382" y="318640"/>
            <a:ext cx="5541004" cy="320931"/>
          </a:xfrm>
        </p:spPr>
        <p:txBody>
          <a:bodyPr/>
          <a:lstStyle/>
          <a:p>
            <a:endParaRPr lang="zh-TW" altLang="en-US"/>
          </a:p>
        </p:txBody>
      </p:sp>
      <p:sp>
        <p:nvSpPr>
          <p:cNvPr id="7" name="Slide Number Placeholder 6"/>
          <p:cNvSpPr>
            <a:spLocks noGrp="1"/>
          </p:cNvSpPr>
          <p:nvPr>
            <p:ph type="sldNum" sz="quarter" idx="12"/>
          </p:nvPr>
        </p:nvSpPr>
        <p:spPr/>
        <p:txBody>
          <a:bodyPr/>
          <a:lstStyle/>
          <a:p>
            <a:fld id="{E8517AD5-DB20-44E4-BB0F-14737B8BA2D6}" type="slidenum">
              <a:rPr lang="zh-TW" altLang="en-US" smtClean="0"/>
              <a:t>‹#›</a:t>
            </a:fld>
            <a:endParaRPr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438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141850-64EB-4160-B63F-AF10416C91A0}" type="datetimeFigureOut">
              <a:rPr lang="zh-TW" altLang="en-US" smtClean="0"/>
              <a:t>2021/11/11</a:t>
            </a:fld>
            <a:endParaRPr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517AD5-DB20-44E4-BB0F-14737B8BA2D6}" type="slidenum">
              <a:rPr lang="zh-TW" altLang="en-US" smtClean="0"/>
              <a:t>‹#›</a:t>
            </a:fld>
            <a:endParaRPr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7640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463338" y="3742389"/>
            <a:ext cx="7265324" cy="2228643"/>
          </a:xfrm>
        </p:spPr>
        <p:txBody>
          <a:bodyPr anchor="ctr">
            <a:noAutofit/>
          </a:bodyPr>
          <a:lstStyle/>
          <a:p>
            <a:pPr algn="ctr"/>
            <a:r>
              <a:rPr lang="zh-TW" altLang="en-US" sz="3200" dirty="0">
                <a:latin typeface="Times New Roman" panose="02020603050405020304" pitchFamily="18" charset="0"/>
                <a:ea typeface="標楷體" panose="03000509000000000000" pitchFamily="65" charset="-120"/>
              </a:rPr>
              <a:t>組員：</a:t>
            </a:r>
            <a:br>
              <a:rPr lang="en-US" altLang="zh-TW" sz="3200" dirty="0">
                <a:latin typeface="Times New Roman" panose="02020603050405020304" pitchFamily="18" charset="0"/>
                <a:ea typeface="標楷體" panose="03000509000000000000" pitchFamily="65" charset="-120"/>
              </a:rPr>
            </a:br>
            <a:r>
              <a:rPr lang="en-US" altLang="zh-TW" sz="3200" dirty="0">
                <a:latin typeface="Times New Roman" panose="02020603050405020304" pitchFamily="18" charset="0"/>
                <a:ea typeface="標楷體" panose="03000509000000000000" pitchFamily="65" charset="-120"/>
              </a:rPr>
              <a:t>F110112112</a:t>
            </a:r>
            <a:r>
              <a:rPr lang="zh-TW" altLang="en-US" sz="3200" dirty="0">
                <a:latin typeface="Times New Roman" panose="02020603050405020304" pitchFamily="18" charset="0"/>
                <a:ea typeface="標楷體" panose="03000509000000000000" pitchFamily="65" charset="-120"/>
              </a:rPr>
              <a:t>　林書弘</a:t>
            </a:r>
            <a:br>
              <a:rPr lang="en-US" altLang="zh-TW" sz="3200" dirty="0">
                <a:latin typeface="Times New Roman" panose="02020603050405020304" pitchFamily="18" charset="0"/>
                <a:ea typeface="標楷體" panose="03000509000000000000" pitchFamily="65" charset="-120"/>
              </a:rPr>
            </a:br>
            <a:r>
              <a:rPr lang="en-US" altLang="zh-TW" sz="3200" dirty="0">
                <a:latin typeface="Times New Roman" panose="02020603050405020304" pitchFamily="18" charset="0"/>
                <a:ea typeface="標楷體" panose="03000509000000000000" pitchFamily="65" charset="-120"/>
              </a:rPr>
              <a:t>F110112114</a:t>
            </a:r>
            <a:r>
              <a:rPr lang="zh-TW" altLang="en-US" sz="3200" dirty="0">
                <a:latin typeface="Times New Roman" panose="02020603050405020304" pitchFamily="18" charset="0"/>
                <a:ea typeface="標楷體" panose="03000509000000000000" pitchFamily="65" charset="-120"/>
              </a:rPr>
              <a:t>　張博凱</a:t>
            </a:r>
            <a:br>
              <a:rPr lang="en-US" altLang="zh-TW" sz="3200" dirty="0">
                <a:latin typeface="Times New Roman" panose="02020603050405020304" pitchFamily="18" charset="0"/>
                <a:ea typeface="標楷體" panose="03000509000000000000" pitchFamily="65" charset="-120"/>
              </a:rPr>
            </a:br>
            <a:r>
              <a:rPr lang="en-US" altLang="zh-TW" sz="3200" dirty="0">
                <a:latin typeface="Times New Roman" panose="02020603050405020304" pitchFamily="18" charset="0"/>
                <a:ea typeface="標楷體" panose="03000509000000000000" pitchFamily="65" charset="-120"/>
              </a:rPr>
              <a:t>F110112125</a:t>
            </a:r>
            <a:r>
              <a:rPr lang="zh-TW" altLang="en-US" sz="3200" dirty="0">
                <a:latin typeface="Times New Roman" panose="02020603050405020304" pitchFamily="18" charset="0"/>
                <a:ea typeface="標楷體" panose="03000509000000000000" pitchFamily="65" charset="-120"/>
              </a:rPr>
              <a:t>　洪胤凱</a:t>
            </a:r>
            <a:br>
              <a:rPr lang="en-US" altLang="zh-TW" sz="3200" dirty="0">
                <a:latin typeface="Times New Roman" panose="02020603050405020304" pitchFamily="18" charset="0"/>
                <a:ea typeface="標楷體" panose="03000509000000000000" pitchFamily="65" charset="-120"/>
              </a:rPr>
            </a:br>
            <a:r>
              <a:rPr lang="en-US" altLang="zh-TW" sz="3200" dirty="0">
                <a:latin typeface="Times New Roman" panose="02020603050405020304" pitchFamily="18" charset="0"/>
                <a:ea typeface="標楷體" panose="03000509000000000000" pitchFamily="65" charset="-120"/>
              </a:rPr>
              <a:t>F110112130</a:t>
            </a:r>
            <a:r>
              <a:rPr lang="zh-TW" altLang="en-US" sz="3200" dirty="0">
                <a:latin typeface="Times New Roman" panose="02020603050405020304" pitchFamily="18" charset="0"/>
                <a:ea typeface="標楷體" panose="03000509000000000000" pitchFamily="65" charset="-120"/>
              </a:rPr>
              <a:t>　</a:t>
            </a:r>
            <a:r>
              <a:rPr lang="en-US" altLang="zh-TW" sz="3200" dirty="0">
                <a:latin typeface="Times New Roman" panose="02020603050405020304" pitchFamily="18" charset="0"/>
                <a:ea typeface="標楷體" panose="03000509000000000000" pitchFamily="65" charset="-120"/>
              </a:rPr>
              <a:t>NAWISA</a:t>
            </a:r>
            <a:endParaRPr lang="zh-TW" altLang="en-US" sz="3200" dirty="0">
              <a:latin typeface="Times New Roman" panose="0202060305040502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68A3FC4F-7C74-4B84-A4DB-5C362E2BB2F9}"/>
              </a:ext>
            </a:extLst>
          </p:cNvPr>
          <p:cNvSpPr txBox="1"/>
          <p:nvPr/>
        </p:nvSpPr>
        <p:spPr>
          <a:xfrm>
            <a:off x="2463338" y="1494581"/>
            <a:ext cx="7265324" cy="1938992"/>
          </a:xfrm>
          <a:prstGeom prst="rect">
            <a:avLst/>
          </a:prstGeom>
          <a:noFill/>
        </p:spPr>
        <p:txBody>
          <a:bodyPr wrap="square" anchor="ctr">
            <a:spAutoFit/>
          </a:bodyPr>
          <a:lstStyle/>
          <a:p>
            <a:pPr algn="ctr"/>
            <a:r>
              <a:rPr lang="zh-TW" altLang="en-US" sz="6000" dirty="0">
                <a:latin typeface="Times New Roman" panose="02020603050405020304" pitchFamily="18" charset="0"/>
                <a:ea typeface="標楷體" panose="03000509000000000000" pitchFamily="65" charset="-120"/>
              </a:rPr>
              <a:t>五子棋</a:t>
            </a:r>
            <a:br>
              <a:rPr lang="en-US" altLang="zh-TW" sz="6000" dirty="0">
                <a:latin typeface="Times New Roman" panose="02020603050405020304" pitchFamily="18" charset="0"/>
                <a:ea typeface="標楷體" panose="03000509000000000000" pitchFamily="65" charset="-120"/>
              </a:rPr>
            </a:br>
            <a:r>
              <a:rPr lang="en-US" altLang="zh-TW" sz="6000" dirty="0" err="1">
                <a:latin typeface="Times New Roman" panose="02020603050405020304" pitchFamily="18" charset="0"/>
                <a:ea typeface="標楷體" panose="03000509000000000000" pitchFamily="65" charset="-120"/>
              </a:rPr>
              <a:t>Gomoku</a:t>
            </a:r>
            <a:endParaRPr lang="zh-TW" altLang="en-US" sz="60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9072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539497"/>
            <a:ext cx="9603275" cy="1222818"/>
          </a:xfrm>
        </p:spPr>
        <p:txBody>
          <a:bodyPr anchor="ctr">
            <a:noAutofit/>
          </a:bodyPr>
          <a:lstStyle/>
          <a:p>
            <a:pPr algn="ctr"/>
            <a:r>
              <a:rPr lang="zh-TW" altLang="en-US" sz="4000" dirty="0">
                <a:latin typeface="Times New Roman" panose="02020603050405020304" pitchFamily="18" charset="0"/>
                <a:ea typeface="標楷體" panose="03000509000000000000" pitchFamily="65" charset="-120"/>
              </a:rPr>
              <a:t>情境</a:t>
            </a:r>
            <a:br>
              <a:rPr lang="en-US" altLang="zh-TW" sz="4000" dirty="0">
                <a:latin typeface="Times New Roman" panose="02020603050405020304" pitchFamily="18" charset="0"/>
                <a:ea typeface="標楷體" panose="03000509000000000000" pitchFamily="65" charset="-120"/>
              </a:rPr>
            </a:br>
            <a:r>
              <a:rPr lang="en-US" altLang="zh-TW" sz="4000" dirty="0" err="1">
                <a:latin typeface="Times New Roman" panose="02020603050405020304" pitchFamily="18" charset="0"/>
                <a:ea typeface="標楷體" panose="03000509000000000000" pitchFamily="65" charset="-120"/>
              </a:rPr>
              <a:t>Sitution</a:t>
            </a:r>
            <a:endParaRPr lang="zh-TW" altLang="en-US" sz="4000"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nchor="ctr">
            <a:normAutofit/>
          </a:bodyPr>
          <a:lstStyle/>
          <a:p>
            <a:pPr marL="0" indent="0" algn="just">
              <a:buNone/>
            </a:pPr>
            <a:r>
              <a:rPr lang="en-US" altLang="zh-TW" sz="2400" dirty="0">
                <a:latin typeface="Times New Roman" panose="02020603050405020304" pitchFamily="18" charset="0"/>
                <a:ea typeface="標楷體" panose="03000509000000000000" pitchFamily="65" charset="-120"/>
              </a:rPr>
              <a:t> I want to know whether there is any difference between the two standard bearers under the same conditions because of the difference in the sequence of hands, and whether it affects the outcome of the game.</a:t>
            </a:r>
          </a:p>
        </p:txBody>
      </p:sp>
    </p:spTree>
    <p:extLst>
      <p:ext uri="{BB962C8B-B14F-4D97-AF65-F5344CB8AC3E}">
        <p14:creationId xmlns:p14="http://schemas.microsoft.com/office/powerpoint/2010/main" val="129460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512065"/>
            <a:ext cx="9603275" cy="1341690"/>
          </a:xfrm>
        </p:spPr>
        <p:txBody>
          <a:bodyPr anchor="ctr">
            <a:normAutofit/>
          </a:bodyPr>
          <a:lstStyle/>
          <a:p>
            <a:pPr algn="ctr"/>
            <a:r>
              <a:rPr lang="zh-TW" altLang="en-US" sz="4000" dirty="0">
                <a:latin typeface="Times New Roman" panose="02020603050405020304" pitchFamily="18" charset="0"/>
                <a:ea typeface="標楷體" panose="03000509000000000000" pitchFamily="65" charset="-120"/>
              </a:rPr>
              <a:t>需求</a:t>
            </a:r>
            <a:br>
              <a:rPr lang="en-US" altLang="zh-TW" sz="4000" dirty="0">
                <a:latin typeface="Times New Roman" panose="02020603050405020304" pitchFamily="18" charset="0"/>
                <a:ea typeface="標楷體" panose="03000509000000000000" pitchFamily="65" charset="-120"/>
              </a:rPr>
            </a:br>
            <a:r>
              <a:rPr lang="en-US" altLang="zh-TW" sz="4000" dirty="0">
                <a:latin typeface="Times New Roman" panose="02020603050405020304" pitchFamily="18" charset="0"/>
                <a:ea typeface="標楷體" panose="03000509000000000000" pitchFamily="65" charset="-120"/>
              </a:rPr>
              <a:t>Requirement</a:t>
            </a:r>
            <a:endParaRPr lang="zh-TW" altLang="en-US" sz="4000"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p:txBody>
          <a:bodyPr anchor="ctr">
            <a:normAutofit/>
          </a:bodyPr>
          <a:lstStyle/>
          <a:p>
            <a:r>
              <a:rPr lang="en-US" altLang="zh-TW" sz="2400" dirty="0">
                <a:latin typeface="Times New Roman" panose="02020603050405020304" pitchFamily="18" charset="0"/>
                <a:ea typeface="標楷體" panose="03000509000000000000" pitchFamily="65" charset="-120"/>
              </a:rPr>
              <a:t>Who can reach the five-child connection first</a:t>
            </a:r>
          </a:p>
          <a:p>
            <a:r>
              <a:rPr lang="en-US" altLang="zh-TW" sz="2400" dirty="0">
                <a:latin typeface="Times New Roman" panose="02020603050405020304" pitchFamily="18" charset="0"/>
                <a:ea typeface="標楷體" panose="03000509000000000000" pitchFamily="65" charset="-120"/>
              </a:rPr>
              <a:t>Allow the computer to recognize straight, horizontal, and diagonal connections</a:t>
            </a:r>
          </a:p>
          <a:p>
            <a:r>
              <a:rPr lang="en-US" altLang="zh-TW" sz="2400" dirty="0">
                <a:latin typeface="Times New Roman" panose="02020603050405020304" pitchFamily="18" charset="0"/>
                <a:ea typeface="標楷體" panose="03000509000000000000" pitchFamily="65" charset="-120"/>
              </a:rPr>
              <a:t>Can predict the defense when the three are connected</a:t>
            </a:r>
          </a:p>
          <a:p>
            <a:r>
              <a:rPr lang="en-US" altLang="zh-TW" sz="2400" dirty="0">
                <a:latin typeface="Times New Roman" panose="02020603050405020304" pitchFamily="18" charset="0"/>
                <a:ea typeface="標楷體" panose="03000509000000000000" pitchFamily="65" charset="-120"/>
              </a:rPr>
              <a:t>Avoid the sunspot line is greater than the five-point line</a:t>
            </a:r>
          </a:p>
          <a:p>
            <a:r>
              <a:rPr lang="en-US" altLang="zh-TW" sz="2400" dirty="0">
                <a:latin typeface="Times New Roman" panose="02020603050405020304" pitchFamily="18" charset="0"/>
                <a:ea typeface="標楷體" panose="03000509000000000000" pitchFamily="65" charset="-120"/>
              </a:rPr>
              <a:t>Create a 15*15 site space</a:t>
            </a:r>
          </a:p>
        </p:txBody>
      </p:sp>
    </p:spTree>
    <p:extLst>
      <p:ext uri="{BB962C8B-B14F-4D97-AF65-F5344CB8AC3E}">
        <p14:creationId xmlns:p14="http://schemas.microsoft.com/office/powerpoint/2010/main" val="331352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484633"/>
            <a:ext cx="9603275" cy="1369122"/>
          </a:xfrm>
        </p:spPr>
        <p:txBody>
          <a:bodyPr anchor="ctr">
            <a:normAutofit/>
          </a:bodyPr>
          <a:lstStyle/>
          <a:p>
            <a:pPr algn="ctr"/>
            <a:r>
              <a:rPr lang="zh-TW" altLang="en-US" sz="4000" dirty="0">
                <a:latin typeface="Times New Roman" panose="02020603050405020304" pitchFamily="18" charset="0"/>
                <a:ea typeface="標楷體" panose="03000509000000000000" pitchFamily="65" charset="-120"/>
              </a:rPr>
              <a:t>分析</a:t>
            </a:r>
            <a:br>
              <a:rPr lang="en-US" altLang="zh-TW" sz="4000" dirty="0">
                <a:latin typeface="Times New Roman" panose="02020603050405020304" pitchFamily="18" charset="0"/>
                <a:ea typeface="標楷體" panose="03000509000000000000" pitchFamily="65" charset="-120"/>
              </a:rPr>
            </a:br>
            <a:r>
              <a:rPr lang="en-US" altLang="zh-TW" sz="4000" dirty="0">
                <a:latin typeface="Times New Roman" panose="02020603050405020304" pitchFamily="18" charset="0"/>
                <a:ea typeface="標楷體" panose="03000509000000000000" pitchFamily="65" charset="-120"/>
              </a:rPr>
              <a:t>Analyze</a:t>
            </a:r>
            <a:endParaRPr lang="zh-TW" altLang="en-US" sz="4000" dirty="0">
              <a:latin typeface="Times New Roman" panose="02020603050405020304" pitchFamily="18" charset="0"/>
              <a:ea typeface="標楷體" panose="03000509000000000000" pitchFamily="65" charset="-120"/>
            </a:endParaRPr>
          </a:p>
        </p:txBody>
      </p:sp>
      <p:graphicFrame>
        <p:nvGraphicFramePr>
          <p:cNvPr id="4" name="內容版面配置區 3">
            <a:extLst>
              <a:ext uri="{FF2B5EF4-FFF2-40B4-BE49-F238E27FC236}">
                <a16:creationId xmlns:a16="http://schemas.microsoft.com/office/drawing/2014/main" id="{B44A6F33-2CE1-4543-BA27-8181EA43C111}"/>
              </a:ext>
            </a:extLst>
          </p:cNvPr>
          <p:cNvGraphicFramePr>
            <a:graphicFrameLocks noGrp="1"/>
          </p:cNvGraphicFramePr>
          <p:nvPr>
            <p:ph idx="1"/>
            <p:extLst>
              <p:ext uri="{D42A27DB-BD31-4B8C-83A1-F6EECF244321}">
                <p14:modId xmlns:p14="http://schemas.microsoft.com/office/powerpoint/2010/main" val="1510575587"/>
              </p:ext>
            </p:extLst>
          </p:nvPr>
        </p:nvGraphicFramePr>
        <p:xfrm>
          <a:off x="1450975" y="1920240"/>
          <a:ext cx="9604375" cy="4178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326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484633"/>
            <a:ext cx="9603275" cy="1369122"/>
          </a:xfrm>
        </p:spPr>
        <p:txBody>
          <a:bodyPr anchor="ctr">
            <a:normAutofit/>
          </a:bodyPr>
          <a:lstStyle/>
          <a:p>
            <a:pPr algn="ctr"/>
            <a:r>
              <a:rPr lang="zh-TW" altLang="en-US" sz="4000" dirty="0">
                <a:latin typeface="Times New Roman" panose="02020603050405020304" pitchFamily="18" charset="0"/>
                <a:ea typeface="標楷體" panose="03000509000000000000" pitchFamily="65" charset="-120"/>
              </a:rPr>
              <a:t>分析</a:t>
            </a:r>
            <a:r>
              <a:rPr lang="en-US" altLang="zh-TW" sz="4000" dirty="0">
                <a:latin typeface="Times New Roman" panose="02020603050405020304" pitchFamily="18" charset="0"/>
                <a:ea typeface="標楷體" panose="03000509000000000000" pitchFamily="65" charset="-120"/>
              </a:rPr>
              <a:t>-</a:t>
            </a:r>
            <a:r>
              <a:rPr lang="zh-TW" altLang="en-US" sz="4000" dirty="0">
                <a:latin typeface="Times New Roman" panose="02020603050405020304" pitchFamily="18" charset="0"/>
                <a:ea typeface="標楷體" panose="03000509000000000000" pitchFamily="65" charset="-120"/>
              </a:rPr>
              <a:t>遊戲內容</a:t>
            </a:r>
            <a:br>
              <a:rPr lang="en-US" altLang="zh-TW" sz="4000" dirty="0">
                <a:latin typeface="Times New Roman" panose="02020603050405020304" pitchFamily="18" charset="0"/>
                <a:ea typeface="標楷體" panose="03000509000000000000" pitchFamily="65" charset="-120"/>
              </a:rPr>
            </a:br>
            <a:r>
              <a:rPr lang="en-US" altLang="zh-TW" sz="4000" dirty="0">
                <a:latin typeface="Times New Roman" panose="02020603050405020304" pitchFamily="18" charset="0"/>
                <a:ea typeface="標楷體" panose="03000509000000000000" pitchFamily="65" charset="-120"/>
              </a:rPr>
              <a:t>Analyze-Game content </a:t>
            </a:r>
            <a:endParaRPr lang="zh-TW" altLang="en-US" sz="4000"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a:xfrm>
            <a:off x="1451579" y="2015732"/>
            <a:ext cx="9603275" cy="4026253"/>
          </a:xfrm>
        </p:spPr>
        <p:txBody>
          <a:bodyPr anchor="ctr">
            <a:normAutofit/>
          </a:bodyPr>
          <a:lstStyle/>
          <a:p>
            <a:pPr marL="0" indent="0" algn="ctr">
              <a:buNone/>
            </a:pPr>
            <a:r>
              <a:rPr lang="en-US" altLang="zh-TW" sz="3600" dirty="0">
                <a:latin typeface="Times New Roman" panose="02020603050405020304" pitchFamily="18" charset="0"/>
                <a:ea typeface="標楷體" panose="03000509000000000000" pitchFamily="65" charset="-120"/>
              </a:rPr>
              <a:t>Property UI:</a:t>
            </a:r>
          </a:p>
          <a:p>
            <a:pPr marL="0" indent="0" algn="ctr">
              <a:buNone/>
            </a:pPr>
            <a:r>
              <a:rPr lang="en-US" altLang="zh-TW" sz="3600" dirty="0">
                <a:latin typeface="Times New Roman" panose="02020603050405020304" pitchFamily="18" charset="0"/>
                <a:ea typeface="標楷體" panose="03000509000000000000" pitchFamily="65" charset="-120"/>
              </a:rPr>
              <a:t>Kuroko</a:t>
            </a:r>
          </a:p>
          <a:p>
            <a:pPr marL="0" indent="0" algn="ctr">
              <a:buNone/>
            </a:pPr>
            <a:r>
              <a:rPr lang="en-US" altLang="zh-TW" sz="3600" dirty="0" err="1">
                <a:latin typeface="Times New Roman" panose="02020603050405020304" pitchFamily="18" charset="0"/>
                <a:ea typeface="標楷體" panose="03000509000000000000" pitchFamily="65" charset="-120"/>
              </a:rPr>
              <a:t>Baizi</a:t>
            </a:r>
            <a:endParaRPr lang="en-US" altLang="zh-TW" sz="3600" dirty="0">
              <a:latin typeface="Times New Roman" panose="02020603050405020304" pitchFamily="18" charset="0"/>
              <a:ea typeface="標楷體" panose="03000509000000000000" pitchFamily="65" charset="-120"/>
            </a:endParaRPr>
          </a:p>
          <a:p>
            <a:pPr marL="0" indent="0" algn="ctr">
              <a:buNone/>
            </a:pPr>
            <a:r>
              <a:rPr lang="en-US" altLang="zh-TW" sz="3600" dirty="0">
                <a:latin typeface="Times New Roman" panose="02020603050405020304" pitchFamily="18" charset="0"/>
                <a:ea typeface="標楷體" panose="03000509000000000000" pitchFamily="65" charset="-120"/>
              </a:rPr>
              <a:t>checkerboard </a:t>
            </a:r>
          </a:p>
        </p:txBody>
      </p:sp>
    </p:spTree>
    <p:extLst>
      <p:ext uri="{BB962C8B-B14F-4D97-AF65-F5344CB8AC3E}">
        <p14:creationId xmlns:p14="http://schemas.microsoft.com/office/powerpoint/2010/main" val="55055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512065"/>
            <a:ext cx="9603275" cy="1369122"/>
          </a:xfrm>
        </p:spPr>
        <p:txBody>
          <a:bodyPr anchor="ctr">
            <a:normAutofit/>
          </a:bodyPr>
          <a:lstStyle/>
          <a:p>
            <a:pPr algn="ctr"/>
            <a:r>
              <a:rPr lang="zh-TW" altLang="en-US" sz="4000" dirty="0">
                <a:latin typeface="Times New Roman" panose="02020603050405020304" pitchFamily="18" charset="0"/>
                <a:ea typeface="標楷體" panose="03000509000000000000" pitchFamily="65" charset="-120"/>
              </a:rPr>
              <a:t>分析</a:t>
            </a:r>
            <a:r>
              <a:rPr lang="en-US" altLang="zh-TW" sz="4000" dirty="0">
                <a:latin typeface="Times New Roman" panose="02020603050405020304" pitchFamily="18" charset="0"/>
                <a:ea typeface="標楷體" panose="03000509000000000000" pitchFamily="65" charset="-120"/>
              </a:rPr>
              <a:t>-</a:t>
            </a:r>
            <a:r>
              <a:rPr lang="zh-TW" altLang="en-US" sz="4000" dirty="0">
                <a:latin typeface="Times New Roman" panose="02020603050405020304" pitchFamily="18" charset="0"/>
                <a:ea typeface="標楷體" panose="03000509000000000000" pitchFamily="65" charset="-120"/>
              </a:rPr>
              <a:t>遊戲內容</a:t>
            </a:r>
            <a:br>
              <a:rPr lang="en-US" altLang="zh-TW" sz="4000" dirty="0">
                <a:latin typeface="Times New Roman" panose="02020603050405020304" pitchFamily="18" charset="0"/>
                <a:ea typeface="標楷體" panose="03000509000000000000" pitchFamily="65" charset="-120"/>
              </a:rPr>
            </a:br>
            <a:r>
              <a:rPr lang="en-US" altLang="zh-TW" sz="4000" dirty="0">
                <a:latin typeface="Times New Roman" panose="02020603050405020304" pitchFamily="18" charset="0"/>
                <a:ea typeface="標楷體" panose="03000509000000000000" pitchFamily="65" charset="-120"/>
              </a:rPr>
              <a:t>Analyze-Game content </a:t>
            </a:r>
            <a:endParaRPr lang="zh-TW" altLang="en-US" sz="4000"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a:xfrm>
            <a:off x="1451579" y="2015732"/>
            <a:ext cx="9603275" cy="4026253"/>
          </a:xfrm>
        </p:spPr>
        <p:txBody>
          <a:bodyPr anchor="ctr">
            <a:normAutofit fontScale="92500"/>
          </a:bodyPr>
          <a:lstStyle/>
          <a:p>
            <a:pPr marL="0" indent="0">
              <a:buNone/>
            </a:pPr>
            <a:r>
              <a:rPr lang="en-US" altLang="zh-TW" sz="2400" b="1" u="sng" dirty="0">
                <a:latin typeface="Times New Roman" panose="02020603050405020304" pitchFamily="18" charset="0"/>
                <a:ea typeface="標楷體" panose="03000509000000000000" pitchFamily="65" charset="-120"/>
              </a:rPr>
              <a:t>rule:</a:t>
            </a:r>
          </a:p>
          <a:p>
            <a:r>
              <a:rPr lang="en-US" altLang="zh-TW" sz="2400" dirty="0">
                <a:latin typeface="Times New Roman" panose="02020603050405020304" pitchFamily="18" charset="0"/>
                <a:ea typeface="標楷體" panose="03000509000000000000" pitchFamily="65" charset="-120"/>
              </a:rPr>
              <a:t>Two players, indicated by different stone colors, alternate turns placing stones on a checkerboard.</a:t>
            </a:r>
          </a:p>
          <a:p>
            <a:r>
              <a:rPr lang="en-US" altLang="zh-TW" sz="2400" dirty="0">
                <a:latin typeface="Times New Roman" panose="02020603050405020304" pitchFamily="18" charset="0"/>
                <a:ea typeface="標楷體" panose="03000509000000000000" pitchFamily="65" charset="-120"/>
              </a:rPr>
              <a:t>The winner is the first player who forms his stones in an unbroken line of five horizontally, vertically, or diagonally. </a:t>
            </a:r>
          </a:p>
          <a:p>
            <a:r>
              <a:rPr lang="en-US" altLang="zh-TW" sz="2400" dirty="0">
                <a:latin typeface="Times New Roman" panose="02020603050405020304" pitchFamily="18" charset="0"/>
                <a:ea typeface="標楷體" panose="03000509000000000000" pitchFamily="65" charset="-120"/>
              </a:rPr>
              <a:t>Black starts. The player may place his stone on any intersection of two lines on the board.</a:t>
            </a:r>
          </a:p>
          <a:p>
            <a:r>
              <a:rPr lang="en-US" altLang="zh-TW" sz="2400" dirty="0">
                <a:latin typeface="Times New Roman" panose="02020603050405020304" pitchFamily="18" charset="0"/>
                <a:ea typeface="標楷體" panose="03000509000000000000" pitchFamily="65" charset="-120"/>
              </a:rPr>
              <a:t>The player can place the stone to wherever he wants if that location is empty.</a:t>
            </a:r>
          </a:p>
        </p:txBody>
      </p:sp>
    </p:spTree>
    <p:extLst>
      <p:ext uri="{BB962C8B-B14F-4D97-AF65-F5344CB8AC3E}">
        <p14:creationId xmlns:p14="http://schemas.microsoft.com/office/powerpoint/2010/main" val="115687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51579" y="484633"/>
            <a:ext cx="9603275" cy="1369122"/>
          </a:xfrm>
        </p:spPr>
        <p:txBody>
          <a:bodyPr anchor="ctr">
            <a:normAutofit/>
          </a:bodyPr>
          <a:lstStyle/>
          <a:p>
            <a:pPr algn="ctr"/>
            <a:r>
              <a:rPr lang="zh-TW" altLang="en-US" sz="4000" dirty="0">
                <a:latin typeface="Times New Roman" panose="02020603050405020304" pitchFamily="18" charset="0"/>
                <a:ea typeface="標楷體" panose="03000509000000000000" pitchFamily="65" charset="-120"/>
              </a:rPr>
              <a:t>分析</a:t>
            </a:r>
            <a:r>
              <a:rPr lang="en-US" altLang="zh-TW" sz="4000" dirty="0">
                <a:latin typeface="Times New Roman" panose="02020603050405020304" pitchFamily="18" charset="0"/>
                <a:ea typeface="標楷體" panose="03000509000000000000" pitchFamily="65" charset="-120"/>
              </a:rPr>
              <a:t>-</a:t>
            </a:r>
            <a:r>
              <a:rPr lang="zh-TW" altLang="en-US" sz="4000" dirty="0">
                <a:latin typeface="Times New Roman" panose="02020603050405020304" pitchFamily="18" charset="0"/>
                <a:ea typeface="標楷體" panose="03000509000000000000" pitchFamily="65" charset="-120"/>
              </a:rPr>
              <a:t>訓練</a:t>
            </a:r>
            <a:br>
              <a:rPr lang="en-US" altLang="zh-TW" sz="4000" dirty="0">
                <a:latin typeface="Times New Roman" panose="02020603050405020304" pitchFamily="18" charset="0"/>
                <a:ea typeface="標楷體" panose="03000509000000000000" pitchFamily="65" charset="-120"/>
              </a:rPr>
            </a:br>
            <a:r>
              <a:rPr lang="en-US" altLang="zh-TW" sz="4000" dirty="0">
                <a:latin typeface="Times New Roman" panose="02020603050405020304" pitchFamily="18" charset="0"/>
                <a:ea typeface="標楷體" panose="03000509000000000000" pitchFamily="65" charset="-120"/>
              </a:rPr>
              <a:t>Analyze-training</a:t>
            </a:r>
            <a:endParaRPr lang="zh-TW" altLang="en-US" sz="4000" dirty="0">
              <a:latin typeface="Times New Roman" panose="02020603050405020304" pitchFamily="18" charset="0"/>
              <a:ea typeface="標楷體" panose="03000509000000000000" pitchFamily="65" charset="-120"/>
            </a:endParaRPr>
          </a:p>
        </p:txBody>
      </p:sp>
      <p:sp>
        <p:nvSpPr>
          <p:cNvPr id="3" name="內容版面配置區 2"/>
          <p:cNvSpPr>
            <a:spLocks noGrp="1"/>
          </p:cNvSpPr>
          <p:nvPr>
            <p:ph idx="1"/>
          </p:nvPr>
        </p:nvSpPr>
        <p:spPr>
          <a:xfrm>
            <a:off x="1451579" y="2015732"/>
            <a:ext cx="9603275" cy="4026253"/>
          </a:xfrm>
        </p:spPr>
        <p:txBody>
          <a:bodyPr anchor="ctr">
            <a:normAutofit fontScale="70000" lnSpcReduction="20000"/>
          </a:bodyPr>
          <a:lstStyle/>
          <a:p>
            <a:pPr>
              <a:buFont typeface="Wingdings" panose="05000000000000000000" pitchFamily="2" charset="2"/>
              <a:buChar char="l"/>
            </a:pPr>
            <a:r>
              <a:rPr lang="en-US" altLang="zh-TW" sz="3600" dirty="0">
                <a:latin typeface="Times New Roman" panose="02020603050405020304" pitchFamily="18" charset="0"/>
                <a:ea typeface="標楷體" panose="03000509000000000000" pitchFamily="65" charset="-120"/>
              </a:rPr>
              <a:t>Training time: Estimated to take 1 week</a:t>
            </a:r>
          </a:p>
          <a:p>
            <a:pPr>
              <a:buFont typeface="Wingdings" panose="05000000000000000000" pitchFamily="2" charset="2"/>
              <a:buChar char="l"/>
            </a:pPr>
            <a:r>
              <a:rPr lang="en-US" altLang="zh-TW" sz="3600" dirty="0">
                <a:latin typeface="Times New Roman" panose="02020603050405020304" pitchFamily="18" charset="0"/>
                <a:ea typeface="標楷體" panose="03000509000000000000" pitchFamily="65" charset="-120"/>
              </a:rPr>
              <a:t>Training model: Reinforced learning</a:t>
            </a:r>
          </a:p>
          <a:p>
            <a:pPr>
              <a:buFont typeface="Wingdings" panose="05000000000000000000" pitchFamily="2" charset="2"/>
              <a:buChar char="l"/>
            </a:pPr>
            <a:r>
              <a:rPr lang="en-US" altLang="zh-TW" sz="3600" dirty="0">
                <a:latin typeface="Times New Roman" panose="02020603050405020304" pitchFamily="18" charset="0"/>
                <a:ea typeface="標楷體" panose="03000509000000000000" pitchFamily="65" charset="-120"/>
              </a:rPr>
              <a:t>Training results </a:t>
            </a:r>
            <a:r>
              <a:rPr lang="zh-TW" altLang="en-US" sz="3600" dirty="0">
                <a:latin typeface="Times New Roman" panose="02020603050405020304" pitchFamily="18" charset="0"/>
                <a:ea typeface="標楷體" panose="03000509000000000000" pitchFamily="65" charset="-120"/>
              </a:rPr>
              <a:t>：</a:t>
            </a:r>
            <a:endParaRPr lang="en-US" altLang="zh-TW" sz="3600" dirty="0">
              <a:latin typeface="Times New Roman" panose="02020603050405020304" pitchFamily="18" charset="0"/>
              <a:ea typeface="標楷體" panose="03000509000000000000" pitchFamily="65" charset="-120"/>
            </a:endParaRPr>
          </a:p>
          <a:p>
            <a:pPr lvl="1">
              <a:buFont typeface="Wingdings" panose="05000000000000000000" pitchFamily="2" charset="2"/>
              <a:buChar char="n"/>
            </a:pPr>
            <a:r>
              <a:rPr lang="en-US" altLang="zh-TW" sz="3400" dirty="0">
                <a:latin typeface="Times New Roman" panose="02020603050405020304" pitchFamily="18" charset="0"/>
                <a:ea typeface="標楷體" panose="03000509000000000000" pitchFamily="65" charset="-120"/>
              </a:rPr>
              <a:t>Introduced the application of Reinforcement learning to the problem of predicting moves.</a:t>
            </a:r>
          </a:p>
          <a:p>
            <a:pPr lvl="1">
              <a:buFont typeface="Wingdings" panose="05000000000000000000" pitchFamily="2" charset="2"/>
              <a:buChar char="n"/>
            </a:pPr>
            <a:r>
              <a:rPr lang="en-US" altLang="zh-TW" sz="3400" dirty="0">
                <a:latin typeface="Times New Roman" panose="02020603050405020304" pitchFamily="18" charset="0"/>
                <a:ea typeface="標楷體" panose="03000509000000000000" pitchFamily="65" charset="-120"/>
              </a:rPr>
              <a:t>Proposed a system to trains machine </a:t>
            </a:r>
            <a:r>
              <a:rPr lang="en-US" altLang="zh-TW" sz="3400" dirty="0" err="1">
                <a:latin typeface="Times New Roman" panose="02020603050405020304" pitchFamily="18" charset="0"/>
                <a:ea typeface="標楷體" panose="03000509000000000000" pitchFamily="65" charset="-120"/>
              </a:rPr>
              <a:t>Gomoku</a:t>
            </a:r>
            <a:r>
              <a:rPr lang="en-US" altLang="zh-TW" sz="3400" dirty="0">
                <a:latin typeface="Times New Roman" panose="02020603050405020304" pitchFamily="18" charset="0"/>
                <a:ea typeface="標楷體" panose="03000509000000000000" pitchFamily="65" charset="-120"/>
              </a:rPr>
              <a:t> players without prior skills. </a:t>
            </a:r>
          </a:p>
          <a:p>
            <a:pPr lvl="1">
              <a:buFont typeface="Wingdings" panose="05000000000000000000" pitchFamily="2" charset="2"/>
              <a:buChar char="n"/>
            </a:pPr>
            <a:r>
              <a:rPr lang="en-US" altLang="zh-TW" sz="3400" dirty="0">
                <a:latin typeface="Times New Roman" panose="02020603050405020304" pitchFamily="18" charset="0"/>
                <a:ea typeface="標楷體" panose="03000509000000000000" pitchFamily="65" charset="-120"/>
              </a:rPr>
              <a:t>Demonstrated that a machine player of </a:t>
            </a:r>
            <a:r>
              <a:rPr lang="en-US" altLang="zh-TW" sz="3400" dirty="0" err="1">
                <a:latin typeface="Times New Roman" panose="02020603050405020304" pitchFamily="18" charset="0"/>
                <a:ea typeface="標楷體" panose="03000509000000000000" pitchFamily="65" charset="-120"/>
              </a:rPr>
              <a:t>Gomoku</a:t>
            </a:r>
            <a:r>
              <a:rPr lang="en-US" altLang="zh-TW" sz="3400" dirty="0">
                <a:latin typeface="Times New Roman" panose="02020603050405020304" pitchFamily="18" charset="0"/>
                <a:ea typeface="標楷體" panose="03000509000000000000" pitchFamily="65" charset="-120"/>
              </a:rPr>
              <a:t> can evolve on its own without human knowledge.</a:t>
            </a:r>
          </a:p>
        </p:txBody>
      </p:sp>
    </p:spTree>
    <p:extLst>
      <p:ext uri="{BB962C8B-B14F-4D97-AF65-F5344CB8AC3E}">
        <p14:creationId xmlns:p14="http://schemas.microsoft.com/office/powerpoint/2010/main" val="2879289930"/>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250</TotalTime>
  <Words>288</Words>
  <Application>Microsoft Office PowerPoint</Application>
  <PresentationFormat>寬螢幕</PresentationFormat>
  <Paragraphs>38</Paragraphs>
  <Slides>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Arial</vt:lpstr>
      <vt:lpstr>Gill Sans MT</vt:lpstr>
      <vt:lpstr>Times New Roman</vt:lpstr>
      <vt:lpstr>Wingdings</vt:lpstr>
      <vt:lpstr>圖庫</vt:lpstr>
      <vt:lpstr>組員： F110112112　林書弘 F110112114　張博凱 F110112125　洪胤凱 F110112130　NAWISA</vt:lpstr>
      <vt:lpstr>情境 Sitution</vt:lpstr>
      <vt:lpstr>需求 Requirement</vt:lpstr>
      <vt:lpstr>分析 Analyze</vt:lpstr>
      <vt:lpstr>分析-遊戲內容 Analyze-Game content </vt:lpstr>
      <vt:lpstr>分析-遊戲內容 Analyze-Game content </vt:lpstr>
      <vt:lpstr>分析-訓練 Analyze-training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五子棋</dc:title>
  <dc:creator>Student</dc:creator>
  <cp:lastModifiedBy>F110112114</cp:lastModifiedBy>
  <cp:revision>31</cp:revision>
  <dcterms:created xsi:type="dcterms:W3CDTF">2021-11-05T06:14:47Z</dcterms:created>
  <dcterms:modified xsi:type="dcterms:W3CDTF">2021-11-11T08:32:14Z</dcterms:modified>
</cp:coreProperties>
</file>